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notesMasterIdLst>
    <p:notesMasterId r:id="rId47"/>
  </p:notesMasterIdLst>
  <p:sldIdLst>
    <p:sldId id="385" r:id="rId2"/>
    <p:sldId id="386" r:id="rId3"/>
    <p:sldId id="387" r:id="rId4"/>
    <p:sldId id="388" r:id="rId5"/>
    <p:sldId id="362" r:id="rId6"/>
    <p:sldId id="263" r:id="rId7"/>
    <p:sldId id="264" r:id="rId8"/>
    <p:sldId id="265" r:id="rId9"/>
    <p:sldId id="266" r:id="rId10"/>
    <p:sldId id="267" r:id="rId11"/>
    <p:sldId id="268" r:id="rId12"/>
    <p:sldId id="389" r:id="rId13"/>
    <p:sldId id="270" r:id="rId14"/>
    <p:sldId id="271" r:id="rId15"/>
    <p:sldId id="272" r:id="rId16"/>
    <p:sldId id="273" r:id="rId17"/>
    <p:sldId id="274" r:id="rId18"/>
    <p:sldId id="275" r:id="rId19"/>
    <p:sldId id="276" r:id="rId20"/>
    <p:sldId id="390" r:id="rId21"/>
    <p:sldId id="278" r:id="rId22"/>
    <p:sldId id="279" r:id="rId23"/>
    <p:sldId id="280" r:id="rId24"/>
    <p:sldId id="281" r:id="rId25"/>
    <p:sldId id="282" r:id="rId26"/>
    <p:sldId id="391" r:id="rId27"/>
    <p:sldId id="284" r:id="rId28"/>
    <p:sldId id="285" r:id="rId29"/>
    <p:sldId id="286" r:id="rId30"/>
    <p:sldId id="287" r:id="rId31"/>
    <p:sldId id="288" r:id="rId32"/>
    <p:sldId id="392" r:id="rId33"/>
    <p:sldId id="290" r:id="rId34"/>
    <p:sldId id="291" r:id="rId35"/>
    <p:sldId id="292" r:id="rId36"/>
    <p:sldId id="293" r:id="rId37"/>
    <p:sldId id="294" r:id="rId38"/>
    <p:sldId id="393" r:id="rId39"/>
    <p:sldId id="296" r:id="rId40"/>
    <p:sldId id="325" r:id="rId41"/>
    <p:sldId id="326" r:id="rId42"/>
    <p:sldId id="327" r:id="rId43"/>
    <p:sldId id="328" r:id="rId44"/>
    <p:sldId id="329" r:id="rId45"/>
    <p:sldId id="377" r:id="rId46"/>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46DCFE"/>
    <a:srgbClr val="2577C6"/>
    <a:srgbClr val="044A91"/>
    <a:srgbClr val="138194"/>
    <a:srgbClr val="254E72"/>
    <a:srgbClr val="00A1D8"/>
    <a:srgbClr val="03838C"/>
    <a:srgbClr val="11607E"/>
    <a:srgbClr val="0682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684" autoAdjust="0"/>
    <p:restoredTop sz="94660"/>
  </p:normalViewPr>
  <p:slideViewPr>
    <p:cSldViewPr snapToGrid="0" showGuides="1">
      <p:cViewPr>
        <p:scale>
          <a:sx n="50" d="100"/>
          <a:sy n="50" d="100"/>
        </p:scale>
        <p:origin x="432" y="830"/>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notesViewPr>
    <p:cSldViewPr snapToGrid="0" showGuides="1">
      <p:cViewPr varScale="1">
        <p:scale>
          <a:sx n="65" d="100"/>
          <a:sy n="65" d="100"/>
        </p:scale>
        <p:origin x="2299"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20575-DDA1-48DE-A7DD-6049BC8CC48B}" type="datetimeFigureOut">
              <a:rPr lang="zh-CN" altLang="en-US" smtClean="0"/>
              <a:t>2016/11/28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67672-53DD-4F36-BBE7-E8479675987A}" type="slidenum">
              <a:rPr lang="zh-CN" altLang="en-US" smtClean="0"/>
              <a:t>‹#›</a:t>
            </a:fld>
            <a:endParaRPr lang="zh-CN" altLang="en-US"/>
          </a:p>
        </p:txBody>
      </p:sp>
    </p:spTree>
    <p:extLst>
      <p:ext uri="{BB962C8B-B14F-4D97-AF65-F5344CB8AC3E}">
        <p14:creationId xmlns:p14="http://schemas.microsoft.com/office/powerpoint/2010/main" val="49258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F8E10-5759-4552-A445-994DD2CE9875}"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58586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8A808045-D938-4B9B-9A53-149694750E4E}" type="slidenum">
              <a:rPr lang="zh-CN" altLang="en-US"/>
              <a:pPr fontAlgn="base">
                <a:spcBef>
                  <a:spcPct val="0"/>
                </a:spcBef>
                <a:spcAft>
                  <a:spcPct val="0"/>
                </a:spcAft>
              </a:pPr>
              <a:t>10</a:t>
            </a:fld>
            <a:endParaRPr lang="zh-CN" altLang="en-US"/>
          </a:p>
        </p:txBody>
      </p:sp>
    </p:spTree>
    <p:extLst>
      <p:ext uri="{BB962C8B-B14F-4D97-AF65-F5344CB8AC3E}">
        <p14:creationId xmlns:p14="http://schemas.microsoft.com/office/powerpoint/2010/main" val="3781243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7E8B8209-F173-4732-AFAF-DBDBD3DE0B2B}" type="slidenum">
              <a:rPr lang="zh-CN" altLang="en-US"/>
              <a:pPr fontAlgn="base">
                <a:spcBef>
                  <a:spcPct val="0"/>
                </a:spcBef>
                <a:spcAft>
                  <a:spcPct val="0"/>
                </a:spcAft>
              </a:pPr>
              <a:t>11</a:t>
            </a:fld>
            <a:endParaRPr lang="en-US" altLang="zh-CN"/>
          </a:p>
        </p:txBody>
      </p:sp>
    </p:spTree>
    <p:extLst>
      <p:ext uri="{BB962C8B-B14F-4D97-AF65-F5344CB8AC3E}">
        <p14:creationId xmlns:p14="http://schemas.microsoft.com/office/powerpoint/2010/main" val="3966233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67672-53DD-4F36-BBE7-E8479675987A}" type="slidenum">
              <a:rPr lang="zh-CN" altLang="en-US" smtClean="0"/>
              <a:t>12</a:t>
            </a:fld>
            <a:endParaRPr lang="zh-CN" altLang="en-US"/>
          </a:p>
        </p:txBody>
      </p:sp>
    </p:spTree>
    <p:extLst>
      <p:ext uri="{BB962C8B-B14F-4D97-AF65-F5344CB8AC3E}">
        <p14:creationId xmlns:p14="http://schemas.microsoft.com/office/powerpoint/2010/main" val="179886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705BA609-16B0-4191-B471-909937817EAD}" type="slidenum">
              <a:rPr lang="zh-CN" altLang="en-US"/>
              <a:pPr fontAlgn="base">
                <a:spcBef>
                  <a:spcPct val="0"/>
                </a:spcBef>
                <a:spcAft>
                  <a:spcPct val="0"/>
                </a:spcAft>
              </a:pPr>
              <a:t>13</a:t>
            </a:fld>
            <a:endParaRPr lang="en-US" altLang="zh-CN"/>
          </a:p>
        </p:txBody>
      </p:sp>
    </p:spTree>
    <p:extLst>
      <p:ext uri="{BB962C8B-B14F-4D97-AF65-F5344CB8AC3E}">
        <p14:creationId xmlns:p14="http://schemas.microsoft.com/office/powerpoint/2010/main" val="3341483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70758980-8C68-47A7-A3BD-86525EFC5BCD}" type="slidenum">
              <a:rPr lang="zh-CN" altLang="en-US"/>
              <a:pPr fontAlgn="base">
                <a:spcBef>
                  <a:spcPct val="0"/>
                </a:spcBef>
                <a:spcAft>
                  <a:spcPct val="0"/>
                </a:spcAft>
              </a:pPr>
              <a:t>14</a:t>
            </a:fld>
            <a:endParaRPr lang="en-US" altLang="zh-CN"/>
          </a:p>
        </p:txBody>
      </p:sp>
    </p:spTree>
    <p:extLst>
      <p:ext uri="{BB962C8B-B14F-4D97-AF65-F5344CB8AC3E}">
        <p14:creationId xmlns:p14="http://schemas.microsoft.com/office/powerpoint/2010/main" val="2534176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A7E9A6C2-54FE-4F74-9A46-4845B9CDDC3E}" type="slidenum">
              <a:rPr lang="zh-CN" altLang="en-US"/>
              <a:pPr fontAlgn="base">
                <a:spcBef>
                  <a:spcPct val="0"/>
                </a:spcBef>
                <a:spcAft>
                  <a:spcPct val="0"/>
                </a:spcAft>
              </a:pPr>
              <a:t>15</a:t>
            </a:fld>
            <a:endParaRPr lang="en-US" altLang="zh-CN"/>
          </a:p>
        </p:txBody>
      </p:sp>
    </p:spTree>
    <p:extLst>
      <p:ext uri="{BB962C8B-B14F-4D97-AF65-F5344CB8AC3E}">
        <p14:creationId xmlns:p14="http://schemas.microsoft.com/office/powerpoint/2010/main" val="3447673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76DC190E-25BE-4B4F-BC92-3E9CB33E10D1}" type="slidenum">
              <a:rPr lang="zh-CN" altLang="en-US"/>
              <a:pPr fontAlgn="base">
                <a:spcBef>
                  <a:spcPct val="0"/>
                </a:spcBef>
                <a:spcAft>
                  <a:spcPct val="0"/>
                </a:spcAft>
              </a:pPr>
              <a:t>16</a:t>
            </a:fld>
            <a:endParaRPr lang="zh-CN" altLang="en-US"/>
          </a:p>
        </p:txBody>
      </p:sp>
    </p:spTree>
    <p:extLst>
      <p:ext uri="{BB962C8B-B14F-4D97-AF65-F5344CB8AC3E}">
        <p14:creationId xmlns:p14="http://schemas.microsoft.com/office/powerpoint/2010/main" val="3358004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1723030A-053B-45F4-B5A3-5F9C58FC0E2C}" type="slidenum">
              <a:rPr lang="zh-CN" altLang="en-US"/>
              <a:pPr fontAlgn="base">
                <a:spcBef>
                  <a:spcPct val="0"/>
                </a:spcBef>
                <a:spcAft>
                  <a:spcPct val="0"/>
                </a:spcAft>
              </a:pPr>
              <a:t>17</a:t>
            </a:fld>
            <a:endParaRPr lang="en-US" altLang="zh-CN"/>
          </a:p>
        </p:txBody>
      </p:sp>
    </p:spTree>
    <p:extLst>
      <p:ext uri="{BB962C8B-B14F-4D97-AF65-F5344CB8AC3E}">
        <p14:creationId xmlns:p14="http://schemas.microsoft.com/office/powerpoint/2010/main" val="31650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62B99303-9D39-408A-B514-7286D325AADF}" type="slidenum">
              <a:rPr lang="zh-CN" altLang="en-US"/>
              <a:pPr fontAlgn="base">
                <a:spcBef>
                  <a:spcPct val="0"/>
                </a:spcBef>
                <a:spcAft>
                  <a:spcPct val="0"/>
                </a:spcAft>
              </a:pPr>
              <a:t>18</a:t>
            </a:fld>
            <a:endParaRPr lang="en-US" altLang="zh-CN"/>
          </a:p>
        </p:txBody>
      </p:sp>
    </p:spTree>
    <p:extLst>
      <p:ext uri="{BB962C8B-B14F-4D97-AF65-F5344CB8AC3E}">
        <p14:creationId xmlns:p14="http://schemas.microsoft.com/office/powerpoint/2010/main" val="4141403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68E25EA8-869E-4486-B644-F0820AC48D50}" type="slidenum">
              <a:rPr lang="zh-CN" altLang="en-US"/>
              <a:pPr fontAlgn="base">
                <a:spcBef>
                  <a:spcPct val="0"/>
                </a:spcBef>
                <a:spcAft>
                  <a:spcPct val="0"/>
                </a:spcAft>
              </a:pPr>
              <a:t>19</a:t>
            </a:fld>
            <a:endParaRPr lang="zh-CN" altLang="en-US"/>
          </a:p>
        </p:txBody>
      </p:sp>
    </p:spTree>
    <p:extLst>
      <p:ext uri="{BB962C8B-B14F-4D97-AF65-F5344CB8AC3E}">
        <p14:creationId xmlns:p14="http://schemas.microsoft.com/office/powerpoint/2010/main" val="1882700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67672-53DD-4F36-BBE7-E8479675987A}" type="slidenum">
              <a:rPr lang="zh-CN" altLang="en-US" smtClean="0"/>
              <a:t>2</a:t>
            </a:fld>
            <a:endParaRPr lang="zh-CN" altLang="en-US"/>
          </a:p>
        </p:txBody>
      </p:sp>
    </p:spTree>
    <p:extLst>
      <p:ext uri="{BB962C8B-B14F-4D97-AF65-F5344CB8AC3E}">
        <p14:creationId xmlns:p14="http://schemas.microsoft.com/office/powerpoint/2010/main" val="2142680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67672-53DD-4F36-BBE7-E8479675987A}" type="slidenum">
              <a:rPr lang="zh-CN" altLang="en-US" smtClean="0"/>
              <a:t>20</a:t>
            </a:fld>
            <a:endParaRPr lang="zh-CN" altLang="en-US"/>
          </a:p>
        </p:txBody>
      </p:sp>
    </p:spTree>
    <p:extLst>
      <p:ext uri="{BB962C8B-B14F-4D97-AF65-F5344CB8AC3E}">
        <p14:creationId xmlns:p14="http://schemas.microsoft.com/office/powerpoint/2010/main" val="952939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942C4E9-3E6E-47C3-BABA-AB94B77D18BC}" type="slidenum">
              <a:rPr lang="zh-CN" altLang="en-US" smtClean="0"/>
              <a:pPr>
                <a:defRPr/>
              </a:pPr>
              <a:t>21</a:t>
            </a:fld>
            <a:endParaRPr lang="zh-CN" altLang="en-US"/>
          </a:p>
        </p:txBody>
      </p:sp>
    </p:spTree>
    <p:extLst>
      <p:ext uri="{BB962C8B-B14F-4D97-AF65-F5344CB8AC3E}">
        <p14:creationId xmlns:p14="http://schemas.microsoft.com/office/powerpoint/2010/main" val="1273237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BBAB3328-34A1-49B4-AE7C-8D8229AAEEB2}" type="slidenum">
              <a:rPr lang="zh-CN" altLang="en-US"/>
              <a:pPr fontAlgn="base">
                <a:spcBef>
                  <a:spcPct val="0"/>
                </a:spcBef>
                <a:spcAft>
                  <a:spcPct val="0"/>
                </a:spcAft>
              </a:pPr>
              <a:t>22</a:t>
            </a:fld>
            <a:endParaRPr lang="zh-CN" altLang="en-US"/>
          </a:p>
        </p:txBody>
      </p:sp>
    </p:spTree>
    <p:extLst>
      <p:ext uri="{BB962C8B-B14F-4D97-AF65-F5344CB8AC3E}">
        <p14:creationId xmlns:p14="http://schemas.microsoft.com/office/powerpoint/2010/main" val="2458417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EE1E42CA-020E-40B7-AB2D-89ADB5012BF8}" type="slidenum">
              <a:rPr lang="zh-CN" altLang="en-US"/>
              <a:pPr fontAlgn="base">
                <a:spcBef>
                  <a:spcPct val="0"/>
                </a:spcBef>
                <a:spcAft>
                  <a:spcPct val="0"/>
                </a:spcAft>
              </a:pPr>
              <a:t>23</a:t>
            </a:fld>
            <a:endParaRPr lang="zh-CN" altLang="en-US"/>
          </a:p>
        </p:txBody>
      </p:sp>
    </p:spTree>
    <p:extLst>
      <p:ext uri="{BB962C8B-B14F-4D97-AF65-F5344CB8AC3E}">
        <p14:creationId xmlns:p14="http://schemas.microsoft.com/office/powerpoint/2010/main" val="258918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FF8AEE6F-924B-4578-AED2-0EBB6C728BEE}" type="slidenum">
              <a:rPr lang="zh-CN" altLang="en-US"/>
              <a:pPr fontAlgn="base">
                <a:spcBef>
                  <a:spcPct val="0"/>
                </a:spcBef>
                <a:spcAft>
                  <a:spcPct val="0"/>
                </a:spcAft>
              </a:pPr>
              <a:t>24</a:t>
            </a:fld>
            <a:endParaRPr lang="zh-CN" altLang="en-US"/>
          </a:p>
        </p:txBody>
      </p:sp>
    </p:spTree>
    <p:extLst>
      <p:ext uri="{BB962C8B-B14F-4D97-AF65-F5344CB8AC3E}">
        <p14:creationId xmlns:p14="http://schemas.microsoft.com/office/powerpoint/2010/main" val="4090024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3BBB703B-A171-4E07-AC44-01AB10770AA1}" type="slidenum">
              <a:rPr lang="zh-CN" altLang="en-US"/>
              <a:pPr fontAlgn="base">
                <a:spcBef>
                  <a:spcPct val="0"/>
                </a:spcBef>
                <a:spcAft>
                  <a:spcPct val="0"/>
                </a:spcAft>
              </a:pPr>
              <a:t>25</a:t>
            </a:fld>
            <a:endParaRPr lang="en-US" altLang="zh-CN"/>
          </a:p>
        </p:txBody>
      </p:sp>
    </p:spTree>
    <p:extLst>
      <p:ext uri="{BB962C8B-B14F-4D97-AF65-F5344CB8AC3E}">
        <p14:creationId xmlns:p14="http://schemas.microsoft.com/office/powerpoint/2010/main" val="2454313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67672-53DD-4F36-BBE7-E8479675987A}" type="slidenum">
              <a:rPr lang="zh-CN" altLang="en-US" smtClean="0"/>
              <a:t>26</a:t>
            </a:fld>
            <a:endParaRPr lang="zh-CN" altLang="en-US"/>
          </a:p>
        </p:txBody>
      </p:sp>
    </p:spTree>
    <p:extLst>
      <p:ext uri="{BB962C8B-B14F-4D97-AF65-F5344CB8AC3E}">
        <p14:creationId xmlns:p14="http://schemas.microsoft.com/office/powerpoint/2010/main" val="1512846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72EC7CE9-C2E0-4EB6-BB70-8ACE7B59F7D6}" type="slidenum">
              <a:rPr lang="zh-CN" altLang="en-US"/>
              <a:pPr fontAlgn="base">
                <a:spcBef>
                  <a:spcPct val="0"/>
                </a:spcBef>
                <a:spcAft>
                  <a:spcPct val="0"/>
                </a:spcAft>
              </a:pPr>
              <a:t>27</a:t>
            </a:fld>
            <a:endParaRPr lang="en-US" altLang="zh-CN"/>
          </a:p>
        </p:txBody>
      </p:sp>
    </p:spTree>
    <p:extLst>
      <p:ext uri="{BB962C8B-B14F-4D97-AF65-F5344CB8AC3E}">
        <p14:creationId xmlns:p14="http://schemas.microsoft.com/office/powerpoint/2010/main" val="2751782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14FD4018-E4C8-4FFF-934F-72963553EC5C}" type="slidenum">
              <a:rPr lang="zh-CN" altLang="en-US"/>
              <a:pPr fontAlgn="base">
                <a:spcBef>
                  <a:spcPct val="0"/>
                </a:spcBef>
                <a:spcAft>
                  <a:spcPct val="0"/>
                </a:spcAft>
              </a:pPr>
              <a:t>28</a:t>
            </a:fld>
            <a:endParaRPr lang="en-US" altLang="zh-CN"/>
          </a:p>
        </p:txBody>
      </p:sp>
    </p:spTree>
    <p:extLst>
      <p:ext uri="{BB962C8B-B14F-4D97-AF65-F5344CB8AC3E}">
        <p14:creationId xmlns:p14="http://schemas.microsoft.com/office/powerpoint/2010/main" val="3768292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1942AD1C-F3D7-4D77-B652-898406A0F9A4}" type="slidenum">
              <a:rPr lang="zh-CN" altLang="en-US"/>
              <a:pPr fontAlgn="base">
                <a:spcBef>
                  <a:spcPct val="0"/>
                </a:spcBef>
                <a:spcAft>
                  <a:spcPct val="0"/>
                </a:spcAft>
              </a:pPr>
              <a:t>29</a:t>
            </a:fld>
            <a:endParaRPr lang="en-US" altLang="zh-CN"/>
          </a:p>
        </p:txBody>
      </p:sp>
    </p:spTree>
    <p:extLst>
      <p:ext uri="{BB962C8B-B14F-4D97-AF65-F5344CB8AC3E}">
        <p14:creationId xmlns:p14="http://schemas.microsoft.com/office/powerpoint/2010/main" val="1918168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67672-53DD-4F36-BBE7-E8479675987A}" type="slidenum">
              <a:rPr lang="zh-CN" altLang="en-US" smtClean="0"/>
              <a:t>3</a:t>
            </a:fld>
            <a:endParaRPr lang="zh-CN" altLang="en-US"/>
          </a:p>
        </p:txBody>
      </p:sp>
    </p:spTree>
    <p:extLst>
      <p:ext uri="{BB962C8B-B14F-4D97-AF65-F5344CB8AC3E}">
        <p14:creationId xmlns:p14="http://schemas.microsoft.com/office/powerpoint/2010/main" val="3796125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5D775F62-3775-4B57-AC68-6EC274E60D64}" type="slidenum">
              <a:rPr lang="zh-CN" altLang="en-US"/>
              <a:pPr fontAlgn="base">
                <a:spcBef>
                  <a:spcPct val="0"/>
                </a:spcBef>
                <a:spcAft>
                  <a:spcPct val="0"/>
                </a:spcAft>
              </a:pPr>
              <a:t>30</a:t>
            </a:fld>
            <a:endParaRPr lang="en-US" altLang="zh-CN"/>
          </a:p>
        </p:txBody>
      </p:sp>
    </p:spTree>
    <p:extLst>
      <p:ext uri="{BB962C8B-B14F-4D97-AF65-F5344CB8AC3E}">
        <p14:creationId xmlns:p14="http://schemas.microsoft.com/office/powerpoint/2010/main" val="3119398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030E20A8-DB49-4C63-BD7C-9583EF3E9FCB}" type="slidenum">
              <a:rPr lang="zh-CN" altLang="en-US"/>
              <a:pPr fontAlgn="base">
                <a:spcBef>
                  <a:spcPct val="0"/>
                </a:spcBef>
                <a:spcAft>
                  <a:spcPct val="0"/>
                </a:spcAft>
              </a:pPr>
              <a:t>31</a:t>
            </a:fld>
            <a:endParaRPr lang="zh-CN" altLang="en-US"/>
          </a:p>
        </p:txBody>
      </p:sp>
    </p:spTree>
    <p:extLst>
      <p:ext uri="{BB962C8B-B14F-4D97-AF65-F5344CB8AC3E}">
        <p14:creationId xmlns:p14="http://schemas.microsoft.com/office/powerpoint/2010/main" val="394644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67672-53DD-4F36-BBE7-E8479675987A}" type="slidenum">
              <a:rPr lang="zh-CN" altLang="en-US" smtClean="0"/>
              <a:t>32</a:t>
            </a:fld>
            <a:endParaRPr lang="zh-CN" altLang="en-US"/>
          </a:p>
        </p:txBody>
      </p:sp>
    </p:spTree>
    <p:extLst>
      <p:ext uri="{BB962C8B-B14F-4D97-AF65-F5344CB8AC3E}">
        <p14:creationId xmlns:p14="http://schemas.microsoft.com/office/powerpoint/2010/main" val="2353401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D6C94E72-C20B-49A4-9FBE-E7AEA1342720}" type="slidenum">
              <a:rPr lang="zh-CN" altLang="en-US"/>
              <a:pPr fontAlgn="base">
                <a:spcBef>
                  <a:spcPct val="0"/>
                </a:spcBef>
                <a:spcAft>
                  <a:spcPct val="0"/>
                </a:spcAft>
              </a:pPr>
              <a:t>33</a:t>
            </a:fld>
            <a:endParaRPr lang="en-US" altLang="zh-CN"/>
          </a:p>
        </p:txBody>
      </p:sp>
    </p:spTree>
    <p:extLst>
      <p:ext uri="{BB962C8B-B14F-4D97-AF65-F5344CB8AC3E}">
        <p14:creationId xmlns:p14="http://schemas.microsoft.com/office/powerpoint/2010/main" val="217419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2C0D0C17-3BAF-4675-94EC-4F5AED6133F5}" type="slidenum">
              <a:rPr lang="zh-CN" altLang="en-US"/>
              <a:pPr fontAlgn="base">
                <a:spcBef>
                  <a:spcPct val="0"/>
                </a:spcBef>
                <a:spcAft>
                  <a:spcPct val="0"/>
                </a:spcAft>
              </a:pPr>
              <a:t>34</a:t>
            </a:fld>
            <a:endParaRPr lang="en-US" altLang="zh-CN"/>
          </a:p>
        </p:txBody>
      </p:sp>
    </p:spTree>
    <p:extLst>
      <p:ext uri="{BB962C8B-B14F-4D97-AF65-F5344CB8AC3E}">
        <p14:creationId xmlns:p14="http://schemas.microsoft.com/office/powerpoint/2010/main" val="4092811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E75F7AF5-90E3-4748-9C36-D58CDA9EB6C8}" type="slidenum">
              <a:rPr lang="zh-CN" altLang="en-US"/>
              <a:pPr fontAlgn="base">
                <a:spcBef>
                  <a:spcPct val="0"/>
                </a:spcBef>
                <a:spcAft>
                  <a:spcPct val="0"/>
                </a:spcAft>
              </a:pPr>
              <a:t>35</a:t>
            </a:fld>
            <a:endParaRPr lang="en-US" altLang="zh-CN"/>
          </a:p>
        </p:txBody>
      </p:sp>
    </p:spTree>
    <p:extLst>
      <p:ext uri="{BB962C8B-B14F-4D97-AF65-F5344CB8AC3E}">
        <p14:creationId xmlns:p14="http://schemas.microsoft.com/office/powerpoint/2010/main" val="1803137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36</a:t>
            </a:fld>
            <a:endParaRPr lang="zh-CN" altLang="en-US"/>
          </a:p>
        </p:txBody>
      </p:sp>
    </p:spTree>
    <p:extLst>
      <p:ext uri="{BB962C8B-B14F-4D97-AF65-F5344CB8AC3E}">
        <p14:creationId xmlns:p14="http://schemas.microsoft.com/office/powerpoint/2010/main" val="606808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7D492826-F58F-4D13-B5AB-240F937BC180}" type="slidenum">
              <a:rPr lang="zh-CN" altLang="en-US"/>
              <a:pPr fontAlgn="base">
                <a:spcBef>
                  <a:spcPct val="0"/>
                </a:spcBef>
                <a:spcAft>
                  <a:spcPct val="0"/>
                </a:spcAft>
              </a:pPr>
              <a:t>37</a:t>
            </a:fld>
            <a:endParaRPr lang="en-US" altLang="zh-CN"/>
          </a:p>
        </p:txBody>
      </p:sp>
    </p:spTree>
    <p:extLst>
      <p:ext uri="{BB962C8B-B14F-4D97-AF65-F5344CB8AC3E}">
        <p14:creationId xmlns:p14="http://schemas.microsoft.com/office/powerpoint/2010/main" val="3052083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67672-53DD-4F36-BBE7-E8479675987A}" type="slidenum">
              <a:rPr lang="zh-CN" altLang="en-US" smtClean="0"/>
              <a:t>38</a:t>
            </a:fld>
            <a:endParaRPr lang="zh-CN" altLang="en-US"/>
          </a:p>
        </p:txBody>
      </p:sp>
    </p:spTree>
    <p:extLst>
      <p:ext uri="{BB962C8B-B14F-4D97-AF65-F5344CB8AC3E}">
        <p14:creationId xmlns:p14="http://schemas.microsoft.com/office/powerpoint/2010/main" val="1004066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39</a:t>
            </a:fld>
            <a:endParaRPr lang="en-US" altLang="zh-CN"/>
          </a:p>
        </p:txBody>
      </p:sp>
    </p:spTree>
    <p:extLst>
      <p:ext uri="{BB962C8B-B14F-4D97-AF65-F5344CB8AC3E}">
        <p14:creationId xmlns:p14="http://schemas.microsoft.com/office/powerpoint/2010/main" val="60694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A67672-53DD-4F36-BBE7-E8479675987A}" type="slidenum">
              <a:rPr lang="zh-CN" altLang="en-US" smtClean="0"/>
              <a:t>4</a:t>
            </a:fld>
            <a:endParaRPr lang="zh-CN" altLang="en-US"/>
          </a:p>
        </p:txBody>
      </p:sp>
    </p:spTree>
    <p:extLst>
      <p:ext uri="{BB962C8B-B14F-4D97-AF65-F5344CB8AC3E}">
        <p14:creationId xmlns:p14="http://schemas.microsoft.com/office/powerpoint/2010/main" val="3692965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40</a:t>
            </a:fld>
            <a:endParaRPr lang="zh-CN" altLang="en-US"/>
          </a:p>
        </p:txBody>
      </p:sp>
    </p:spTree>
    <p:extLst>
      <p:ext uri="{BB962C8B-B14F-4D97-AF65-F5344CB8AC3E}">
        <p14:creationId xmlns:p14="http://schemas.microsoft.com/office/powerpoint/2010/main" val="1946710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41</a:t>
            </a:fld>
            <a:endParaRPr lang="zh-CN" altLang="en-US"/>
          </a:p>
        </p:txBody>
      </p:sp>
    </p:spTree>
    <p:extLst>
      <p:ext uri="{BB962C8B-B14F-4D97-AF65-F5344CB8AC3E}">
        <p14:creationId xmlns:p14="http://schemas.microsoft.com/office/powerpoint/2010/main" val="3636720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42</a:t>
            </a:fld>
            <a:endParaRPr lang="zh-CN" altLang="en-US"/>
          </a:p>
        </p:txBody>
      </p:sp>
    </p:spTree>
    <p:extLst>
      <p:ext uri="{BB962C8B-B14F-4D97-AF65-F5344CB8AC3E}">
        <p14:creationId xmlns:p14="http://schemas.microsoft.com/office/powerpoint/2010/main" val="2750525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43</a:t>
            </a:fld>
            <a:endParaRPr lang="zh-CN" altLang="en-US"/>
          </a:p>
        </p:txBody>
      </p:sp>
    </p:spTree>
    <p:extLst>
      <p:ext uri="{BB962C8B-B14F-4D97-AF65-F5344CB8AC3E}">
        <p14:creationId xmlns:p14="http://schemas.microsoft.com/office/powerpoint/2010/main" val="2436891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t>44</a:t>
            </a:fld>
            <a:endParaRPr lang="zh-CN" altLang="en-US"/>
          </a:p>
        </p:txBody>
      </p:sp>
    </p:spTree>
    <p:extLst>
      <p:ext uri="{BB962C8B-B14F-4D97-AF65-F5344CB8AC3E}">
        <p14:creationId xmlns:p14="http://schemas.microsoft.com/office/powerpoint/2010/main" val="3148638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EA6ADC-6613-48FA-ADBC-552AAF629859}" type="slidenum">
              <a:rPr lang="zh-CN" altLang="en-US" smtClean="0"/>
              <a:t>45</a:t>
            </a:fld>
            <a:endParaRPr lang="zh-CN" altLang="en-US"/>
          </a:p>
        </p:txBody>
      </p:sp>
    </p:spTree>
    <p:extLst>
      <p:ext uri="{BB962C8B-B14F-4D97-AF65-F5344CB8AC3E}">
        <p14:creationId xmlns:p14="http://schemas.microsoft.com/office/powerpoint/2010/main" val="2258722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6071EB-4DA8-49B8-8B4E-7B0F1E5DFAB7}"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102184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942C4E9-3E6E-47C3-BABA-AB94B77D18BC}" type="slidenum">
              <a:rPr lang="zh-CN" altLang="en-US" smtClean="0"/>
              <a:pPr>
                <a:defRPr/>
              </a:pPr>
              <a:t>6</a:t>
            </a:fld>
            <a:endParaRPr lang="zh-CN" altLang="en-US"/>
          </a:p>
        </p:txBody>
      </p:sp>
    </p:spTree>
    <p:extLst>
      <p:ext uri="{BB962C8B-B14F-4D97-AF65-F5344CB8AC3E}">
        <p14:creationId xmlns:p14="http://schemas.microsoft.com/office/powerpoint/2010/main" val="1774385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178ABBAB-9841-47DB-8A89-7A54A4EF19AF}" type="slidenum">
              <a:rPr lang="zh-CN" altLang="en-US"/>
              <a:pPr fontAlgn="base">
                <a:spcBef>
                  <a:spcPct val="0"/>
                </a:spcBef>
                <a:spcAft>
                  <a:spcPct val="0"/>
                </a:spcAft>
              </a:pPr>
              <a:t>7</a:t>
            </a:fld>
            <a:endParaRPr lang="en-US" altLang="zh-CN"/>
          </a:p>
        </p:txBody>
      </p:sp>
    </p:spTree>
    <p:extLst>
      <p:ext uri="{BB962C8B-B14F-4D97-AF65-F5344CB8AC3E}">
        <p14:creationId xmlns:p14="http://schemas.microsoft.com/office/powerpoint/2010/main" val="1086727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0919FAE6-728C-4465-BBBB-6A07534C14BC}" type="slidenum">
              <a:rPr lang="zh-CN" altLang="en-US"/>
              <a:pPr fontAlgn="base">
                <a:spcBef>
                  <a:spcPct val="0"/>
                </a:spcBef>
                <a:spcAft>
                  <a:spcPct val="0"/>
                </a:spcAft>
              </a:pPr>
              <a:t>8</a:t>
            </a:fld>
            <a:endParaRPr lang="en-US" altLang="zh-CN"/>
          </a:p>
        </p:txBody>
      </p:sp>
    </p:spTree>
    <p:extLst>
      <p:ext uri="{BB962C8B-B14F-4D97-AF65-F5344CB8AC3E}">
        <p14:creationId xmlns:p14="http://schemas.microsoft.com/office/powerpoint/2010/main" val="2522862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22BC96B7-CBED-4E08-96CA-C5CEC97D79EA}" type="slidenum">
              <a:rPr lang="zh-CN" altLang="en-US"/>
              <a:pPr fontAlgn="base">
                <a:spcBef>
                  <a:spcPct val="0"/>
                </a:spcBef>
                <a:spcAft>
                  <a:spcPct val="0"/>
                </a:spcAft>
              </a:pPr>
              <a:t>9</a:t>
            </a:fld>
            <a:endParaRPr lang="en-US" altLang="zh-CN"/>
          </a:p>
        </p:txBody>
      </p:sp>
    </p:spTree>
    <p:extLst>
      <p:ext uri="{BB962C8B-B14F-4D97-AF65-F5344CB8AC3E}">
        <p14:creationId xmlns:p14="http://schemas.microsoft.com/office/powerpoint/2010/main" val="2570059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2" name="Render This Comp !!! ( 1920x1080 )2">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3782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标题和内容">
    <p:bg>
      <p:bgPr>
        <a:solidFill>
          <a:srgbClr val="EEEEEE"/>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175879456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23471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标题和内容">
    <p:bg>
      <p:bgPr>
        <a:solidFill>
          <a:srgbClr val="EEEEEE"/>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36341442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标题和内容">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97475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标题和内容">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41526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标题和内容">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4672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标题和内容">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05725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标题和内容">
    <p:bg>
      <p:bgPr>
        <a:solidFill>
          <a:srgbClr val="EEEEEE"/>
        </a:solidFill>
        <a:effectLst/>
      </p:bgPr>
    </p:bg>
    <p:spTree>
      <p:nvGrpSpPr>
        <p:cNvPr id="1" name=""/>
        <p:cNvGrpSpPr/>
        <p:nvPr/>
      </p:nvGrpSpPr>
      <p:grpSpPr>
        <a:xfrm>
          <a:off x="0" y="0"/>
          <a:ext cx="0" cy="0"/>
          <a:chOff x="0" y="0"/>
          <a:chExt cx="0" cy="0"/>
        </a:xfrm>
      </p:grpSpPr>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170059444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标题和内容">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0646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标题和内容">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226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EEEEEE"/>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t="62378"/>
          <a:stretch/>
        </p:blipFill>
        <p:spPr>
          <a:xfrm>
            <a:off x="0" y="-70338"/>
            <a:ext cx="12192000" cy="2580142"/>
          </a:xfrm>
          <a:prstGeom prst="rect">
            <a:avLst/>
          </a:prstGeom>
        </p:spPr>
      </p:pic>
      <p:pic>
        <p:nvPicPr>
          <p:cNvPr id="7" name="图片 6"/>
          <p:cNvPicPr>
            <a:picLocks noChangeAspect="1"/>
          </p:cNvPicPr>
          <p:nvPr userDrawn="1"/>
        </p:nvPicPr>
        <p:blipFill rotWithShape="1">
          <a:blip r:embed="rId3">
            <a:extLst>
              <a:ext uri="{28A0092B-C50C-407E-A947-70E740481C1C}">
                <a14:useLocalDpi xmlns:a14="http://schemas.microsoft.com/office/drawing/2010/main" val="0"/>
              </a:ext>
            </a:extLst>
          </a:blip>
          <a:srcRect l="21651" t="41394" r="48108" b="55048"/>
          <a:stretch/>
        </p:blipFill>
        <p:spPr>
          <a:xfrm>
            <a:off x="1243382" y="271754"/>
            <a:ext cx="3686988" cy="244010"/>
          </a:xfrm>
          <a:prstGeom prst="rect">
            <a:avLst/>
          </a:prstGeom>
        </p:spPr>
      </p:pic>
      <p:pic>
        <p:nvPicPr>
          <p:cNvPr id="4" name="图片 3"/>
          <p:cNvPicPr>
            <a:picLocks noChangeAspect="1"/>
          </p:cNvPicPr>
          <p:nvPr userDrawn="1"/>
        </p:nvPicPr>
        <p:blipFill rotWithShape="1">
          <a:blip r:embed="rId4">
            <a:extLst>
              <a:ext uri="{28A0092B-C50C-407E-A947-70E740481C1C}">
                <a14:useLocalDpi xmlns:a14="http://schemas.microsoft.com/office/drawing/2010/main" val="0"/>
              </a:ext>
            </a:extLst>
          </a:blip>
          <a:srcRect t="74180" r="50962"/>
          <a:stretch/>
        </p:blipFill>
        <p:spPr>
          <a:xfrm flipH="1">
            <a:off x="8721969" y="-515816"/>
            <a:ext cx="5978770" cy="1770717"/>
          </a:xfrm>
          <a:prstGeom prst="rect">
            <a:avLst/>
          </a:pr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l="21651" t="41394" r="48108" b="55048"/>
          <a:stretch/>
        </p:blipFill>
        <p:spPr>
          <a:xfrm rot="10800000">
            <a:off x="7325940" y="271754"/>
            <a:ext cx="3686988" cy="244010"/>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080104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标题和内容">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5656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29223085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379000750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2025098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2858802947"/>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10108075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2788864099"/>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3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665908107"/>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4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3188945713"/>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5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3232305292"/>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69A7208-AAF0-4582-AB0F-FC937120D901}" type="datetimeFigureOut">
              <a:rPr lang="zh-CN" altLang="en-US" smtClean="0"/>
              <a:t>2016/11/28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74161A-774B-4804-8C8F-93DEB8D62C09}" type="slidenum">
              <a:rPr lang="zh-CN" altLang="en-US" smtClean="0"/>
              <a:t>‹#›</a:t>
            </a:fld>
            <a:endParaRPr lang="zh-CN" altLang="en-US"/>
          </a:p>
        </p:txBody>
      </p:sp>
    </p:spTree>
    <p:extLst>
      <p:ext uri="{BB962C8B-B14F-4D97-AF65-F5344CB8AC3E}">
        <p14:creationId xmlns:p14="http://schemas.microsoft.com/office/powerpoint/2010/main" val="36407269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6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3149377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7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1780617529"/>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8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1664189506"/>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9_标题和内容">
    <p:bg>
      <p:bgPr>
        <a:solidFill>
          <a:srgbClr val="EEEEEE"/>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17622"/>
          </a:xfrm>
          <a:prstGeom prst="rect">
            <a:avLst/>
          </a:prstGeom>
        </p:spPr>
      </p:pic>
      <p:sp>
        <p:nvSpPr>
          <p:cNvPr id="5" name="矩形 4"/>
          <p:cNvSpPr/>
          <p:nvPr userDrawn="1"/>
        </p:nvSpPr>
        <p:spPr>
          <a:xfrm>
            <a:off x="0" y="738503"/>
            <a:ext cx="12192000" cy="611949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339059973"/>
      </p:ext>
    </p:extLst>
  </p:cSld>
  <p:clrMapOvr>
    <a:masterClrMapping/>
  </p:clrMapOvr>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61048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77789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79524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2054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19771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5" name="组合 3"/>
          <p:cNvGrpSpPr>
            <a:grpSpLocks/>
          </p:cNvGrpSpPr>
          <p:nvPr userDrawn="1"/>
        </p:nvGrpSpPr>
        <p:grpSpPr bwMode="auto">
          <a:xfrm rot="14400000">
            <a:off x="38745" y="-69020"/>
            <a:ext cx="799140" cy="550863"/>
            <a:chOff x="134805" y="-16739"/>
            <a:chExt cx="1009640" cy="968188"/>
          </a:xfrm>
        </p:grpSpPr>
        <p:sp>
          <p:nvSpPr>
            <p:cNvPr id="7" name="平行四边形 18"/>
            <p:cNvSpPr>
              <a:spLocks noChangeArrowheads="1"/>
            </p:cNvSpPr>
            <p:nvPr/>
          </p:nvSpPr>
          <p:spPr bwMode="auto">
            <a:xfrm flipH="1" flipV="1">
              <a:off x="134805" y="-16739"/>
              <a:ext cx="1009640" cy="968188"/>
            </a:xfrm>
            <a:prstGeom prst="parallelogram">
              <a:avLst>
                <a:gd name="adj" fmla="val 56360"/>
              </a:avLst>
            </a:prstGeom>
            <a:solidFill>
              <a:srgbClr val="254E72"/>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 name="平行四边形 16"/>
            <p:cNvSpPr>
              <a:spLocks noChangeArrowheads="1"/>
            </p:cNvSpPr>
            <p:nvPr/>
          </p:nvSpPr>
          <p:spPr bwMode="auto">
            <a:xfrm flipH="1" flipV="1">
              <a:off x="226011" y="70720"/>
              <a:ext cx="827230" cy="793268"/>
            </a:xfrm>
            <a:prstGeom prst="parallelogram">
              <a:avLst>
                <a:gd name="adj" fmla="val 56360"/>
              </a:avLst>
            </a:prstGeom>
            <a:solidFill>
              <a:srgbClr val="138194"/>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193500374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9A7208-AAF0-4582-AB0F-FC937120D901}" type="datetimeFigureOut">
              <a:rPr lang="zh-CN" altLang="en-US" smtClean="0"/>
              <a:t>2016/11/28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74161A-774B-4804-8C8F-93DEB8D62C09}" type="slidenum">
              <a:rPr lang="zh-CN" altLang="en-US" smtClean="0"/>
              <a:t>‹#›</a:t>
            </a:fld>
            <a:endParaRPr lang="zh-CN" altLang="en-US"/>
          </a:p>
        </p:txBody>
      </p:sp>
    </p:spTree>
    <p:extLst>
      <p:ext uri="{BB962C8B-B14F-4D97-AF65-F5344CB8AC3E}">
        <p14:creationId xmlns:p14="http://schemas.microsoft.com/office/powerpoint/2010/main" val="187635156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04DB29-448E-4666-84EA-4DF3FEAE5321}" type="datetimeFigureOut">
              <a:rPr lang="zh-CN" altLang="en-US">
                <a:solidFill>
                  <a:prstClr val="black">
                    <a:tint val="75000"/>
                  </a:prstClr>
                </a:solidFill>
              </a:rPr>
              <a:pPr/>
              <a:t>2016/11/28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EC3DA1F7-F5F7-4467-BCE7-47560EB63D5B}" type="slidenum">
              <a:rPr lang="zh-CN" altLang="en-US">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30448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22086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和内容">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0794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标题和内容">
    <p:bg>
      <p:bgPr>
        <a:solidFill>
          <a:srgbClr val="EEEEEE"/>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804" y="-354558"/>
            <a:ext cx="7032102" cy="1447619"/>
          </a:xfrm>
          <a:prstGeom prst="rect">
            <a:avLst/>
          </a:prstGeom>
        </p:spPr>
      </p:pic>
    </p:spTree>
    <p:extLst>
      <p:ext uri="{BB962C8B-B14F-4D97-AF65-F5344CB8AC3E}">
        <p14:creationId xmlns:p14="http://schemas.microsoft.com/office/powerpoint/2010/main" val="303656136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标题和内容">
    <p:bg>
      <p:bgPr>
        <a:solidFill>
          <a:srgbClr val="EEEE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2024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A7208-AAF0-4582-AB0F-FC937120D901}" type="datetimeFigureOut">
              <a:rPr lang="zh-CN" altLang="en-US" smtClean="0"/>
              <a:t>2016/11/28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74161A-774B-4804-8C8F-93DEB8D62C09}" type="slidenum">
              <a:rPr lang="zh-CN" altLang="en-US" smtClean="0"/>
              <a:t>‹#›</a:t>
            </a:fld>
            <a:endParaRPr lang="zh-CN" altLang="en-US"/>
          </a:p>
        </p:txBody>
      </p:sp>
    </p:spTree>
    <p:extLst>
      <p:ext uri="{BB962C8B-B14F-4D97-AF65-F5344CB8AC3E}">
        <p14:creationId xmlns:p14="http://schemas.microsoft.com/office/powerpoint/2010/main" val="64992064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2" r:id="rId3"/>
    <p:sldLayoutId id="2147483803"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 id="2147483838" r:id="rId37"/>
    <p:sldLayoutId id="2147483839" r:id="rId38"/>
    <p:sldLayoutId id="2147483840" r:id="rId3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notesSlide" Target="../notesSlides/notesSlide2.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38.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5.xml"/><Relationship Id="rId1" Type="http://schemas.openxmlformats.org/officeDocument/2006/relationships/slideLayout" Target="../slideLayouts/slideLayout39.xml"/><Relationship Id="rId5" Type="http://schemas.openxmlformats.org/officeDocument/2006/relationships/hyperlink" Target="http://www.yanj.cn/index.php?act=show_store&amp;id=4035" TargetMode="External"/><Relationship Id="rId4" Type="http://schemas.openxmlformats.org/officeDocument/2006/relationships/hyperlink" Target="http://www.rapidbbs.cn/forum.php?mod=forumdisplay&amp;fid=12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4601" y="2861952"/>
            <a:ext cx="3362795" cy="1134096"/>
          </a:xfrm>
          <a:prstGeom prst="rect">
            <a:avLst/>
          </a:prstGeom>
        </p:spPr>
      </p:pic>
      <p:pic>
        <p:nvPicPr>
          <p:cNvPr id="7" name="LOGO演绎类-超实用配乐素材库-711 金光粒子环绕LOGO片头_爱给网_2gei_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90364" y="-658093"/>
            <a:ext cx="609600" cy="609601"/>
          </a:xfrm>
          <a:prstGeom prst="rect">
            <a:avLst/>
          </a:prstGeom>
        </p:spPr>
      </p:pic>
    </p:spTree>
    <p:extLst>
      <p:ext uri="{BB962C8B-B14F-4D97-AF65-F5344CB8AC3E}">
        <p14:creationId xmlns:p14="http://schemas.microsoft.com/office/powerpoint/2010/main" val="3665948410"/>
      </p:ext>
    </p:extLst>
  </p:cSld>
  <p:clrMapOvr>
    <a:masterClrMapping/>
  </p:clrMapOvr>
  <mc:AlternateContent xmlns:mc="http://schemas.openxmlformats.org/markup-compatibility/2006">
    <mc:Choice xmlns:p14="http://schemas.microsoft.com/office/powerpoint/2010/main" Requires="p14">
      <p:transition spd="med" p14:dur="700" advTm="12000">
        <p:fade/>
      </p:transition>
    </mc:Choice>
    <mc:Fallback>
      <p:transition spd="med"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35" fill="hold"/>
                                        <p:tgtEl>
                                          <p:spTgt spid="7"/>
                                        </p:tgtEl>
                                      </p:cBhvr>
                                    </p:cmd>
                                  </p:childTnLst>
                                </p:cTn>
                              </p:par>
                              <p:par>
                                <p:cTn id="7" presetID="10" presetClass="entr" presetSubtype="0" fill="hold" nodeType="withEffect">
                                  <p:stCondLst>
                                    <p:cond delay="85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
                                        <p:tgtEl>
                                          <p:spTgt spid="4"/>
                                        </p:tgtEl>
                                      </p:cBhvr>
                                    </p:animEffect>
                                  </p:childTnLst>
                                </p:cTn>
                              </p:par>
                              <p:par>
                                <p:cTn id="10" presetID="53" presetClass="entr" presetSubtype="16" fill="hold" nodeType="withEffect">
                                  <p:stCondLst>
                                    <p:cond delay="8500"/>
                                  </p:stCondLst>
                                  <p:childTnLst>
                                    <p:set>
                                      <p:cBhvr>
                                        <p:cTn id="11" dur="1" fill="hold">
                                          <p:stCondLst>
                                            <p:cond delay="0"/>
                                          </p:stCondLst>
                                        </p:cTn>
                                        <p:tgtEl>
                                          <p:spTgt spid="4"/>
                                        </p:tgtEl>
                                        <p:attrNameLst>
                                          <p:attrName>style.visibility</p:attrName>
                                        </p:attrNameLst>
                                      </p:cBhvr>
                                      <p:to>
                                        <p:strVal val="visible"/>
                                      </p:to>
                                    </p:set>
                                    <p:anim calcmode="lin" valueType="num">
                                      <p:cBhvr>
                                        <p:cTn id="12" dur="200" fill="hold"/>
                                        <p:tgtEl>
                                          <p:spTgt spid="4"/>
                                        </p:tgtEl>
                                        <p:attrNameLst>
                                          <p:attrName>ppt_w</p:attrName>
                                        </p:attrNameLst>
                                      </p:cBhvr>
                                      <p:tavLst>
                                        <p:tav tm="0">
                                          <p:val>
                                            <p:fltVal val="0"/>
                                          </p:val>
                                        </p:tav>
                                        <p:tav tm="100000">
                                          <p:val>
                                            <p:strVal val="#ppt_w"/>
                                          </p:val>
                                        </p:tav>
                                      </p:tavLst>
                                    </p:anim>
                                    <p:anim calcmode="lin" valueType="num">
                                      <p:cBhvr>
                                        <p:cTn id="13" dur="200" fill="hold"/>
                                        <p:tgtEl>
                                          <p:spTgt spid="4"/>
                                        </p:tgtEl>
                                        <p:attrNameLst>
                                          <p:attrName>ppt_h</p:attrName>
                                        </p:attrNameLst>
                                      </p:cBhvr>
                                      <p:tavLst>
                                        <p:tav tm="0">
                                          <p:val>
                                            <p:fltVal val="0"/>
                                          </p:val>
                                        </p:tav>
                                        <p:tav tm="100000">
                                          <p:val>
                                            <p:strVal val="#ppt_h"/>
                                          </p:val>
                                        </p:tav>
                                      </p:tavLst>
                                    </p:anim>
                                    <p:animEffect transition="in" filter="fade">
                                      <p:cBhvr>
                                        <p:cTn id="14" dur="200"/>
                                        <p:tgtEl>
                                          <p:spTgt spid="4"/>
                                        </p:tgtEl>
                                      </p:cBhvr>
                                    </p:animEffect>
                                  </p:childTnLst>
                                </p:cTn>
                              </p:par>
                              <p:par>
                                <p:cTn id="15" presetID="6" presetClass="emph" presetSubtype="0" fill="hold" nodeType="withEffect">
                                  <p:stCondLst>
                                    <p:cond delay="8750"/>
                                  </p:stCondLst>
                                  <p:childTnLst>
                                    <p:animScale>
                                      <p:cBhvr>
                                        <p:cTn id="16" dur="4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rcRect t="22173" b="17447"/>
          <a:stretch>
            <a:fillRect/>
          </a:stretch>
        </p:blipFill>
        <p:spPr bwMode="auto">
          <a:xfrm>
            <a:off x="0" y="2717800"/>
            <a:ext cx="121920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a:grpSpLocks/>
          </p:cNvGrpSpPr>
          <p:nvPr/>
        </p:nvGrpSpPr>
        <p:grpSpPr bwMode="auto">
          <a:xfrm rot="1534880">
            <a:off x="601134" y="3422650"/>
            <a:ext cx="1322917" cy="1530349"/>
            <a:chOff x="450109" y="2513252"/>
            <a:chExt cx="992271" cy="1148109"/>
          </a:xfrm>
          <a:solidFill>
            <a:schemeClr val="accent1"/>
          </a:solidFill>
          <a:effectLst>
            <a:outerShdw blurRad="50800" dist="50800" dir="5400000" algn="ctr" rotWithShape="0">
              <a:schemeClr val="bg1"/>
            </a:outerShdw>
          </a:effectLst>
        </p:grpSpPr>
        <p:sp>
          <p:nvSpPr>
            <p:cNvPr id="10" name="等腰三角形 2"/>
            <p:cNvSpPr/>
            <p:nvPr/>
          </p:nvSpPr>
          <p:spPr bwMode="auto">
            <a:xfrm rot="9051066">
              <a:off x="450109" y="2513252"/>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pFill/>
            <a:ln w="63500">
              <a:noFill/>
            </a:ln>
            <a:effectLst/>
            <a:extLst/>
          </p:spPr>
          <p:txBody>
            <a:bodyPr wrap="none" lIns="91440" tIns="45720" rIns="91440" bIns="45720" anchor="ctr"/>
            <a:lstStyle/>
            <a:p>
              <a:pPr algn="ctr">
                <a:defRPr/>
              </a:pPr>
              <a:endParaRPr lang="zh-CN" altLang="en-US" sz="1467" kern="0" dirty="0">
                <a:solidFill>
                  <a:srgbClr val="FFFFFF"/>
                </a:solidFill>
                <a:latin typeface="微软雅黑" pitchFamily="34" charset="-122"/>
                <a:ea typeface="微软雅黑" pitchFamily="34" charset="-122"/>
              </a:endParaRPr>
            </a:p>
          </p:txBody>
        </p:sp>
        <p:sp>
          <p:nvSpPr>
            <p:cNvPr id="10279" name="TextBox 4"/>
            <p:cNvSpPr txBox="1">
              <a:spLocks noChangeArrowheads="1"/>
            </p:cNvSpPr>
            <p:nvPr/>
          </p:nvSpPr>
          <p:spPr bwMode="auto">
            <a:xfrm rot="20065120">
              <a:off x="532700" y="2830758"/>
              <a:ext cx="739687" cy="377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667">
                  <a:solidFill>
                    <a:schemeClr val="bg1"/>
                  </a:solidFill>
                  <a:latin typeface="微软雅黑" pitchFamily="34" charset="-122"/>
                  <a:ea typeface="微软雅黑" pitchFamily="34" charset="-122"/>
                </a:rPr>
                <a:t>2010</a:t>
              </a:r>
              <a:endParaRPr lang="zh-CN" altLang="en-US" sz="2667">
                <a:solidFill>
                  <a:schemeClr val="bg1"/>
                </a:solidFill>
                <a:latin typeface="微软雅黑" pitchFamily="34" charset="-122"/>
                <a:ea typeface="微软雅黑" pitchFamily="34" charset="-122"/>
              </a:endParaRPr>
            </a:p>
          </p:txBody>
        </p:sp>
      </p:grpSp>
      <p:grpSp>
        <p:nvGrpSpPr>
          <p:cNvPr id="9" name="组合 8"/>
          <p:cNvGrpSpPr>
            <a:grpSpLocks/>
          </p:cNvGrpSpPr>
          <p:nvPr/>
        </p:nvGrpSpPr>
        <p:grpSpPr bwMode="auto">
          <a:xfrm>
            <a:off x="3204632" y="4409018"/>
            <a:ext cx="1322917" cy="1530349"/>
            <a:chOff x="2385656" y="3199375"/>
            <a:chExt cx="992271" cy="1148109"/>
          </a:xfrm>
          <a:solidFill>
            <a:schemeClr val="accent2"/>
          </a:solidFill>
        </p:grpSpPr>
        <p:sp>
          <p:nvSpPr>
            <p:cNvPr id="13" name="等腰三角形 2"/>
            <p:cNvSpPr/>
            <p:nvPr/>
          </p:nvSpPr>
          <p:spPr bwMode="auto">
            <a:xfrm rot="19861646">
              <a:off x="2385656" y="3199375"/>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pFill/>
            <a:ln w="63500">
              <a:noFill/>
            </a:ln>
            <a:effectLst/>
            <a:extLst/>
          </p:spPr>
          <p:txBody>
            <a:bodyPr wrap="none" lIns="91440" tIns="45720" rIns="91440" bIns="45720" anchor="ctr"/>
            <a:lstStyle/>
            <a:p>
              <a:pPr algn="ctr">
                <a:defRPr/>
              </a:pPr>
              <a:endParaRPr lang="zh-CN" altLang="en-US" sz="1467" kern="0" dirty="0">
                <a:solidFill>
                  <a:srgbClr val="FFFFFF"/>
                </a:solidFill>
                <a:latin typeface="微软雅黑" pitchFamily="34" charset="-122"/>
                <a:ea typeface="微软雅黑" pitchFamily="34" charset="-122"/>
              </a:endParaRPr>
            </a:p>
          </p:txBody>
        </p:sp>
        <p:sp>
          <p:nvSpPr>
            <p:cNvPr id="10277" name="TextBox 16"/>
            <p:cNvSpPr txBox="1">
              <a:spLocks noChangeArrowheads="1"/>
            </p:cNvSpPr>
            <p:nvPr/>
          </p:nvSpPr>
          <p:spPr bwMode="auto">
            <a:xfrm>
              <a:off x="2519628" y="3642553"/>
              <a:ext cx="739687" cy="377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667">
                  <a:solidFill>
                    <a:schemeClr val="bg1"/>
                  </a:solidFill>
                  <a:latin typeface="微软雅黑" pitchFamily="34" charset="-122"/>
                  <a:ea typeface="微软雅黑" pitchFamily="34" charset="-122"/>
                </a:rPr>
                <a:t>2011</a:t>
              </a:r>
              <a:endParaRPr lang="zh-CN" altLang="en-US" sz="2667">
                <a:solidFill>
                  <a:schemeClr val="bg1"/>
                </a:solidFill>
                <a:latin typeface="微软雅黑" pitchFamily="34" charset="-122"/>
                <a:ea typeface="微软雅黑" pitchFamily="34" charset="-122"/>
              </a:endParaRPr>
            </a:p>
          </p:txBody>
        </p:sp>
      </p:grpSp>
      <p:grpSp>
        <p:nvGrpSpPr>
          <p:cNvPr id="16" name="组合 15"/>
          <p:cNvGrpSpPr>
            <a:grpSpLocks/>
          </p:cNvGrpSpPr>
          <p:nvPr/>
        </p:nvGrpSpPr>
        <p:grpSpPr bwMode="auto">
          <a:xfrm>
            <a:off x="4112686" y="1784351"/>
            <a:ext cx="1322917" cy="1530349"/>
            <a:chOff x="3132595" y="1372556"/>
            <a:chExt cx="992271" cy="1148109"/>
          </a:xfrm>
          <a:solidFill>
            <a:schemeClr val="accent3"/>
          </a:solidFill>
          <a:effectLst>
            <a:outerShdw blurRad="50800" dist="50800" dir="5400000" algn="ctr" rotWithShape="0">
              <a:schemeClr val="bg1"/>
            </a:outerShdw>
          </a:effectLst>
        </p:grpSpPr>
        <p:sp>
          <p:nvSpPr>
            <p:cNvPr id="11" name="等腰三角形 2"/>
            <p:cNvSpPr/>
            <p:nvPr/>
          </p:nvSpPr>
          <p:spPr bwMode="auto">
            <a:xfrm rot="9725433">
              <a:off x="3132595" y="1372556"/>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pFill/>
            <a:ln w="63500">
              <a:noFill/>
            </a:ln>
            <a:effectLst/>
            <a:extLst/>
          </p:spPr>
          <p:txBody>
            <a:bodyPr wrap="none" lIns="91440" tIns="45720" rIns="91440" bIns="45720" anchor="ctr"/>
            <a:lstStyle/>
            <a:p>
              <a:pPr algn="ctr">
                <a:defRPr/>
              </a:pPr>
              <a:endParaRPr lang="zh-CN" altLang="en-US" sz="1467" kern="0" dirty="0">
                <a:solidFill>
                  <a:srgbClr val="FFFFFF"/>
                </a:solidFill>
                <a:latin typeface="微软雅黑" pitchFamily="34" charset="-122"/>
                <a:ea typeface="微软雅黑" pitchFamily="34" charset="-122"/>
              </a:endParaRPr>
            </a:p>
          </p:txBody>
        </p:sp>
        <p:sp>
          <p:nvSpPr>
            <p:cNvPr id="10275" name="TextBox 17"/>
            <p:cNvSpPr txBox="1">
              <a:spLocks noChangeArrowheads="1"/>
            </p:cNvSpPr>
            <p:nvPr/>
          </p:nvSpPr>
          <p:spPr bwMode="auto">
            <a:xfrm>
              <a:off x="3236759" y="1671584"/>
              <a:ext cx="739687" cy="377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667">
                  <a:solidFill>
                    <a:schemeClr val="bg1"/>
                  </a:solidFill>
                  <a:latin typeface="微软雅黑" pitchFamily="34" charset="-122"/>
                  <a:ea typeface="微软雅黑" pitchFamily="34" charset="-122"/>
                </a:rPr>
                <a:t>2012</a:t>
              </a:r>
              <a:endParaRPr lang="zh-CN" altLang="en-US" sz="2667">
                <a:solidFill>
                  <a:schemeClr val="bg1"/>
                </a:solidFill>
                <a:latin typeface="微软雅黑" pitchFamily="34" charset="-122"/>
                <a:ea typeface="微软雅黑" pitchFamily="34" charset="-122"/>
              </a:endParaRPr>
            </a:p>
          </p:txBody>
        </p:sp>
      </p:grpSp>
      <p:grpSp>
        <p:nvGrpSpPr>
          <p:cNvPr id="22" name="组合 21"/>
          <p:cNvGrpSpPr>
            <a:grpSpLocks/>
          </p:cNvGrpSpPr>
          <p:nvPr/>
        </p:nvGrpSpPr>
        <p:grpSpPr bwMode="auto">
          <a:xfrm>
            <a:off x="6464301" y="3437467"/>
            <a:ext cx="1322917" cy="1532467"/>
            <a:chOff x="4856942" y="2489243"/>
            <a:chExt cx="992271" cy="1148109"/>
          </a:xfrm>
          <a:solidFill>
            <a:schemeClr val="accent4"/>
          </a:solidFill>
        </p:grpSpPr>
        <p:sp>
          <p:nvSpPr>
            <p:cNvPr id="14" name="等腰三角形 2"/>
            <p:cNvSpPr/>
            <p:nvPr/>
          </p:nvSpPr>
          <p:spPr bwMode="auto">
            <a:xfrm rot="20624090">
              <a:off x="4856942" y="2489243"/>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pFill/>
            <a:ln w="63500">
              <a:noFill/>
            </a:ln>
            <a:effectLst/>
            <a:extLst/>
          </p:spPr>
          <p:txBody>
            <a:bodyPr wrap="none" lIns="91440" tIns="45720" rIns="91440" bIns="45720" anchor="ctr"/>
            <a:lstStyle/>
            <a:p>
              <a:pPr algn="ctr">
                <a:defRPr/>
              </a:pPr>
              <a:endParaRPr lang="zh-CN" altLang="en-US" sz="1467" kern="0" dirty="0">
                <a:solidFill>
                  <a:srgbClr val="FFFFFF"/>
                </a:solidFill>
                <a:latin typeface="微软雅黑" pitchFamily="34" charset="-122"/>
                <a:ea typeface="微软雅黑" pitchFamily="34" charset="-122"/>
              </a:endParaRPr>
            </a:p>
          </p:txBody>
        </p:sp>
        <p:sp>
          <p:nvSpPr>
            <p:cNvPr id="10273" name="TextBox 18"/>
            <p:cNvSpPr txBox="1">
              <a:spLocks noChangeArrowheads="1"/>
            </p:cNvSpPr>
            <p:nvPr/>
          </p:nvSpPr>
          <p:spPr bwMode="auto">
            <a:xfrm>
              <a:off x="4995932" y="2947465"/>
              <a:ext cx="739687" cy="3766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667">
                  <a:solidFill>
                    <a:schemeClr val="bg1"/>
                  </a:solidFill>
                  <a:latin typeface="微软雅黑" pitchFamily="34" charset="-122"/>
                  <a:ea typeface="微软雅黑" pitchFamily="34" charset="-122"/>
                </a:rPr>
                <a:t>2013</a:t>
              </a:r>
              <a:endParaRPr lang="zh-CN" altLang="en-US" sz="2667">
                <a:solidFill>
                  <a:schemeClr val="bg1"/>
                </a:solidFill>
                <a:latin typeface="微软雅黑" pitchFamily="34" charset="-122"/>
                <a:ea typeface="微软雅黑" pitchFamily="34" charset="-122"/>
              </a:endParaRPr>
            </a:p>
          </p:txBody>
        </p:sp>
      </p:grpSp>
      <p:grpSp>
        <p:nvGrpSpPr>
          <p:cNvPr id="33" name="组合 32"/>
          <p:cNvGrpSpPr>
            <a:grpSpLocks/>
          </p:cNvGrpSpPr>
          <p:nvPr/>
        </p:nvGrpSpPr>
        <p:grpSpPr bwMode="auto">
          <a:xfrm>
            <a:off x="8269817" y="1134534"/>
            <a:ext cx="1322916" cy="1530351"/>
            <a:chOff x="6300947" y="940508"/>
            <a:chExt cx="992271" cy="1148109"/>
          </a:xfrm>
          <a:solidFill>
            <a:schemeClr val="accent5"/>
          </a:solidFill>
          <a:effectLst>
            <a:outerShdw blurRad="50800" dist="50800" dir="5400000" algn="ctr" rotWithShape="0">
              <a:schemeClr val="bg1"/>
            </a:outerShdw>
          </a:effectLst>
        </p:grpSpPr>
        <p:sp>
          <p:nvSpPr>
            <p:cNvPr id="12" name="等腰三角形 2"/>
            <p:cNvSpPr/>
            <p:nvPr/>
          </p:nvSpPr>
          <p:spPr bwMode="auto">
            <a:xfrm rot="10800000">
              <a:off x="6300947" y="940508"/>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pFill/>
            <a:ln w="63500">
              <a:noFill/>
            </a:ln>
            <a:effectLst>
              <a:outerShdw blurRad="127000" dist="50800" dir="5400000" sx="98000" sy="98000" algn="t" rotWithShape="0">
                <a:prstClr val="black">
                  <a:alpha val="40000"/>
                </a:prstClr>
              </a:outerShdw>
            </a:effectLst>
            <a:extLst/>
          </p:spPr>
          <p:txBody>
            <a:bodyPr wrap="none" lIns="91440" tIns="45720" rIns="91440" bIns="45720" anchor="ctr"/>
            <a:lstStyle/>
            <a:p>
              <a:pPr algn="ctr">
                <a:defRPr/>
              </a:pPr>
              <a:endParaRPr lang="zh-CN" altLang="en-US" sz="1467" kern="0" dirty="0">
                <a:solidFill>
                  <a:srgbClr val="FFFFFF"/>
                </a:solidFill>
                <a:latin typeface="微软雅黑" pitchFamily="34" charset="-122"/>
                <a:ea typeface="微软雅黑" pitchFamily="34" charset="-122"/>
              </a:endParaRPr>
            </a:p>
          </p:txBody>
        </p:sp>
        <p:sp>
          <p:nvSpPr>
            <p:cNvPr id="10271" name="TextBox 19"/>
            <p:cNvSpPr txBox="1">
              <a:spLocks noChangeArrowheads="1"/>
            </p:cNvSpPr>
            <p:nvPr/>
          </p:nvSpPr>
          <p:spPr bwMode="auto">
            <a:xfrm>
              <a:off x="6413042" y="1227242"/>
              <a:ext cx="739688" cy="377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667" dirty="0">
                  <a:solidFill>
                    <a:schemeClr val="bg1"/>
                  </a:solidFill>
                  <a:latin typeface="微软雅黑" pitchFamily="34" charset="-122"/>
                  <a:ea typeface="微软雅黑" pitchFamily="34" charset="-122"/>
                </a:rPr>
                <a:t>2014</a:t>
              </a:r>
              <a:endParaRPr lang="zh-CN" altLang="en-US" sz="2667" dirty="0">
                <a:solidFill>
                  <a:schemeClr val="bg1"/>
                </a:solidFill>
                <a:latin typeface="微软雅黑" pitchFamily="34" charset="-122"/>
                <a:ea typeface="微软雅黑" pitchFamily="34" charset="-122"/>
              </a:endParaRPr>
            </a:p>
          </p:txBody>
        </p:sp>
      </p:grpSp>
      <p:grpSp>
        <p:nvGrpSpPr>
          <p:cNvPr id="34" name="组合 33"/>
          <p:cNvGrpSpPr>
            <a:grpSpLocks/>
          </p:cNvGrpSpPr>
          <p:nvPr/>
        </p:nvGrpSpPr>
        <p:grpSpPr bwMode="auto">
          <a:xfrm>
            <a:off x="9925048" y="3405718"/>
            <a:ext cx="1322916" cy="1532467"/>
            <a:chOff x="7525080" y="2483321"/>
            <a:chExt cx="992271" cy="1148109"/>
          </a:xfrm>
          <a:solidFill>
            <a:schemeClr val="accent6"/>
          </a:solidFill>
        </p:grpSpPr>
        <p:sp>
          <p:nvSpPr>
            <p:cNvPr id="15" name="等腰三角形 2"/>
            <p:cNvSpPr/>
            <p:nvPr/>
          </p:nvSpPr>
          <p:spPr bwMode="auto">
            <a:xfrm rot="430599">
              <a:off x="7525080" y="2483321"/>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pFill/>
            <a:ln w="63500">
              <a:noFill/>
            </a:ln>
            <a:effectLst/>
            <a:extLst/>
          </p:spPr>
          <p:txBody>
            <a:bodyPr wrap="none" lIns="91440" tIns="45720" rIns="91440" bIns="45720" anchor="ctr"/>
            <a:lstStyle/>
            <a:p>
              <a:pPr algn="ctr">
                <a:defRPr/>
              </a:pPr>
              <a:endParaRPr lang="zh-CN" altLang="en-US" sz="1467" kern="0" dirty="0">
                <a:solidFill>
                  <a:srgbClr val="FFFFFF"/>
                </a:solidFill>
                <a:latin typeface="微软雅黑" pitchFamily="34" charset="-122"/>
                <a:ea typeface="微软雅黑" pitchFamily="34" charset="-122"/>
              </a:endParaRPr>
            </a:p>
          </p:txBody>
        </p:sp>
        <p:sp>
          <p:nvSpPr>
            <p:cNvPr id="10269" name="TextBox 20"/>
            <p:cNvSpPr txBox="1">
              <a:spLocks noChangeArrowheads="1"/>
            </p:cNvSpPr>
            <p:nvPr/>
          </p:nvSpPr>
          <p:spPr bwMode="auto">
            <a:xfrm>
              <a:off x="7628212" y="2933985"/>
              <a:ext cx="739688" cy="3766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667">
                  <a:solidFill>
                    <a:schemeClr val="bg1"/>
                  </a:solidFill>
                  <a:latin typeface="微软雅黑" pitchFamily="34" charset="-122"/>
                  <a:ea typeface="微软雅黑" pitchFamily="34" charset="-122"/>
                </a:rPr>
                <a:t>2015</a:t>
              </a:r>
              <a:endParaRPr lang="zh-CN" altLang="en-US" sz="2667">
                <a:solidFill>
                  <a:schemeClr val="bg1"/>
                </a:solidFill>
                <a:latin typeface="微软雅黑" pitchFamily="34" charset="-122"/>
                <a:ea typeface="微软雅黑" pitchFamily="34" charset="-122"/>
              </a:endParaRPr>
            </a:p>
          </p:txBody>
        </p:sp>
      </p:grpSp>
      <p:sp>
        <p:nvSpPr>
          <p:cNvPr id="6" name="椭圆 5"/>
          <p:cNvSpPr/>
          <p:nvPr/>
        </p:nvSpPr>
        <p:spPr>
          <a:xfrm>
            <a:off x="1244600" y="5389033"/>
            <a:ext cx="287867" cy="287867"/>
          </a:xfrm>
          <a:prstGeom prst="ellipse">
            <a:avLst/>
          </a:prstGeom>
          <a:solidFill>
            <a:schemeClr val="accent1"/>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4" name="椭圆 23"/>
          <p:cNvSpPr/>
          <p:nvPr/>
        </p:nvSpPr>
        <p:spPr>
          <a:xfrm>
            <a:off x="3215217" y="4091517"/>
            <a:ext cx="287867" cy="287867"/>
          </a:xfrm>
          <a:prstGeom prst="ellipse">
            <a:avLst/>
          </a:prstGeom>
          <a:solidFill>
            <a:schemeClr val="accent2"/>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5" name="椭圆 24"/>
          <p:cNvSpPr/>
          <p:nvPr/>
        </p:nvSpPr>
        <p:spPr>
          <a:xfrm>
            <a:off x="4982633" y="3407833"/>
            <a:ext cx="287867" cy="287867"/>
          </a:xfrm>
          <a:prstGeom prst="ellipse">
            <a:avLst/>
          </a:prstGeom>
          <a:solidFill>
            <a:schemeClr val="accent3"/>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 name="椭圆 25"/>
          <p:cNvSpPr/>
          <p:nvPr/>
        </p:nvSpPr>
        <p:spPr>
          <a:xfrm>
            <a:off x="6671733" y="3009900"/>
            <a:ext cx="287867" cy="287867"/>
          </a:xfrm>
          <a:prstGeom prst="ellipse">
            <a:avLst/>
          </a:prstGeom>
          <a:solidFill>
            <a:schemeClr val="accent4"/>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1" name="椭圆 30"/>
          <p:cNvSpPr/>
          <p:nvPr/>
        </p:nvSpPr>
        <p:spPr>
          <a:xfrm>
            <a:off x="8788400" y="2868084"/>
            <a:ext cx="287867" cy="287867"/>
          </a:xfrm>
          <a:prstGeom prst="ellipse">
            <a:avLst/>
          </a:prstGeom>
          <a:solidFill>
            <a:schemeClr val="accent5"/>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2" name="椭圆 31"/>
          <p:cNvSpPr/>
          <p:nvPr/>
        </p:nvSpPr>
        <p:spPr>
          <a:xfrm>
            <a:off x="10610851" y="2948517"/>
            <a:ext cx="287867" cy="287867"/>
          </a:xfrm>
          <a:prstGeom prst="ellipse">
            <a:avLst/>
          </a:prstGeom>
          <a:solidFill>
            <a:schemeClr val="accent6"/>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5" name="TextBox 34"/>
          <p:cNvSpPr txBox="1"/>
          <p:nvPr/>
        </p:nvSpPr>
        <p:spPr>
          <a:xfrm>
            <a:off x="1325034" y="5763684"/>
            <a:ext cx="1892300" cy="707694"/>
          </a:xfrm>
          <a:prstGeom prst="rect">
            <a:avLst/>
          </a:prstGeom>
          <a:noFill/>
        </p:spPr>
        <p:txBody>
          <a:bodyPr>
            <a:spAutoFit/>
          </a:bodyPr>
          <a:lstStyle/>
          <a:p>
            <a:pPr>
              <a:defRPr/>
            </a:pPr>
            <a:r>
              <a:rPr lang="zh-CN" altLang="en-US" sz="1333" dirty="0">
                <a:solidFill>
                  <a:srgbClr val="757170"/>
                </a:solidFill>
                <a:latin typeface="微软雅黑" pitchFamily="34" charset="-122"/>
                <a:ea typeface="微软雅黑" pitchFamily="34" charset="-122"/>
              </a:rPr>
              <a:t>点击输入本栏的具体文字，请根据您的具体内容酌情修改。</a:t>
            </a:r>
            <a:endParaRPr lang="zh-CN" altLang="en-US" sz="1333" dirty="0">
              <a:solidFill>
                <a:srgbClr val="757170"/>
              </a:solidFill>
            </a:endParaRPr>
          </a:p>
        </p:txBody>
      </p:sp>
      <p:sp>
        <p:nvSpPr>
          <p:cNvPr id="36" name="TextBox 35"/>
          <p:cNvSpPr txBox="1"/>
          <p:nvPr/>
        </p:nvSpPr>
        <p:spPr>
          <a:xfrm>
            <a:off x="2188634" y="3073400"/>
            <a:ext cx="1892300" cy="707694"/>
          </a:xfrm>
          <a:prstGeom prst="rect">
            <a:avLst/>
          </a:prstGeom>
          <a:noFill/>
        </p:spPr>
        <p:txBody>
          <a:bodyPr>
            <a:spAutoFit/>
          </a:bodyPr>
          <a:lstStyle/>
          <a:p>
            <a:pPr>
              <a:defRPr/>
            </a:pPr>
            <a:r>
              <a:rPr lang="zh-CN" altLang="en-US" sz="1333" dirty="0">
                <a:solidFill>
                  <a:srgbClr val="757170"/>
                </a:solidFill>
                <a:latin typeface="微软雅黑" pitchFamily="34" charset="-122"/>
                <a:ea typeface="微软雅黑" pitchFamily="34" charset="-122"/>
              </a:rPr>
              <a:t>点击输入本栏的具体文字，请根据您的具体内容酌情修改。</a:t>
            </a:r>
            <a:endParaRPr lang="zh-CN" altLang="en-US" sz="1333" dirty="0">
              <a:solidFill>
                <a:srgbClr val="757170"/>
              </a:solidFill>
            </a:endParaRPr>
          </a:p>
        </p:txBody>
      </p:sp>
      <p:sp>
        <p:nvSpPr>
          <p:cNvPr id="37" name="TextBox 36"/>
          <p:cNvSpPr txBox="1"/>
          <p:nvPr/>
        </p:nvSpPr>
        <p:spPr>
          <a:xfrm>
            <a:off x="4349751" y="3905251"/>
            <a:ext cx="1894416" cy="707694"/>
          </a:xfrm>
          <a:prstGeom prst="rect">
            <a:avLst/>
          </a:prstGeom>
          <a:noFill/>
        </p:spPr>
        <p:txBody>
          <a:bodyPr>
            <a:spAutoFit/>
          </a:bodyPr>
          <a:lstStyle/>
          <a:p>
            <a:pPr>
              <a:defRPr/>
            </a:pPr>
            <a:r>
              <a:rPr lang="zh-CN" altLang="en-US" sz="1333" dirty="0">
                <a:solidFill>
                  <a:srgbClr val="757170"/>
                </a:solidFill>
                <a:latin typeface="微软雅黑" pitchFamily="34" charset="-122"/>
                <a:ea typeface="微软雅黑" pitchFamily="34" charset="-122"/>
              </a:rPr>
              <a:t>点击输入本栏的具体文字，请根据您的具体内容酌情修改。</a:t>
            </a:r>
            <a:endParaRPr lang="zh-CN" altLang="en-US" sz="1333" dirty="0">
              <a:solidFill>
                <a:srgbClr val="757170"/>
              </a:solidFill>
            </a:endParaRPr>
          </a:p>
        </p:txBody>
      </p:sp>
      <p:sp>
        <p:nvSpPr>
          <p:cNvPr id="38" name="TextBox 37"/>
          <p:cNvSpPr txBox="1"/>
          <p:nvPr/>
        </p:nvSpPr>
        <p:spPr>
          <a:xfrm>
            <a:off x="5808134" y="2080684"/>
            <a:ext cx="1892300" cy="707694"/>
          </a:xfrm>
          <a:prstGeom prst="rect">
            <a:avLst/>
          </a:prstGeom>
          <a:noFill/>
        </p:spPr>
        <p:txBody>
          <a:bodyPr>
            <a:spAutoFit/>
          </a:bodyPr>
          <a:lstStyle/>
          <a:p>
            <a:pPr>
              <a:defRPr/>
            </a:pPr>
            <a:r>
              <a:rPr lang="zh-CN" altLang="en-US" sz="1333" dirty="0">
                <a:solidFill>
                  <a:srgbClr val="757170"/>
                </a:solidFill>
                <a:latin typeface="微软雅黑" pitchFamily="34" charset="-122"/>
                <a:ea typeface="微软雅黑" pitchFamily="34" charset="-122"/>
              </a:rPr>
              <a:t>点击输入本栏的具体文字，请根据您的具体内容酌情修改。</a:t>
            </a:r>
            <a:endParaRPr lang="zh-CN" altLang="en-US" sz="1333" dirty="0">
              <a:solidFill>
                <a:srgbClr val="757170"/>
              </a:solidFill>
            </a:endParaRPr>
          </a:p>
        </p:txBody>
      </p:sp>
      <p:sp>
        <p:nvSpPr>
          <p:cNvPr id="39" name="TextBox 38"/>
          <p:cNvSpPr txBox="1"/>
          <p:nvPr/>
        </p:nvSpPr>
        <p:spPr>
          <a:xfrm>
            <a:off x="7943851" y="3310467"/>
            <a:ext cx="1894416" cy="707694"/>
          </a:xfrm>
          <a:prstGeom prst="rect">
            <a:avLst/>
          </a:prstGeom>
          <a:noFill/>
        </p:spPr>
        <p:txBody>
          <a:bodyPr>
            <a:spAutoFit/>
          </a:bodyPr>
          <a:lstStyle/>
          <a:p>
            <a:pPr>
              <a:defRPr/>
            </a:pPr>
            <a:r>
              <a:rPr lang="zh-CN" altLang="en-US" sz="1333" dirty="0">
                <a:solidFill>
                  <a:srgbClr val="757170"/>
                </a:solidFill>
                <a:latin typeface="微软雅黑" pitchFamily="34" charset="-122"/>
                <a:ea typeface="微软雅黑" pitchFamily="34" charset="-122"/>
              </a:rPr>
              <a:t>点击输入本栏的具体文字，请根据您的具体内容酌情修改。</a:t>
            </a:r>
            <a:endParaRPr lang="zh-CN" altLang="en-US" sz="1333" dirty="0">
              <a:solidFill>
                <a:srgbClr val="757170"/>
              </a:solidFill>
            </a:endParaRPr>
          </a:p>
        </p:txBody>
      </p:sp>
      <p:sp>
        <p:nvSpPr>
          <p:cNvPr id="40" name="TextBox 39"/>
          <p:cNvSpPr txBox="1"/>
          <p:nvPr/>
        </p:nvSpPr>
        <p:spPr>
          <a:xfrm>
            <a:off x="9965268" y="1926167"/>
            <a:ext cx="1894417" cy="707694"/>
          </a:xfrm>
          <a:prstGeom prst="rect">
            <a:avLst/>
          </a:prstGeom>
          <a:noFill/>
        </p:spPr>
        <p:txBody>
          <a:bodyPr>
            <a:spAutoFit/>
          </a:bodyPr>
          <a:lstStyle/>
          <a:p>
            <a:pPr>
              <a:defRPr/>
            </a:pPr>
            <a:r>
              <a:rPr lang="zh-CN" altLang="en-US" sz="1333" dirty="0">
                <a:solidFill>
                  <a:srgbClr val="757170"/>
                </a:solidFill>
                <a:latin typeface="微软雅黑" pitchFamily="34" charset="-122"/>
                <a:ea typeface="微软雅黑" pitchFamily="34" charset="-122"/>
              </a:rPr>
              <a:t>点击输入本栏的具体文字，请根据您的具体内容酌情修改。</a:t>
            </a:r>
            <a:endParaRPr lang="zh-CN" altLang="en-US" sz="1333" dirty="0">
              <a:solidFill>
                <a:srgbClr val="757170"/>
              </a:solidFill>
            </a:endParaRPr>
          </a:p>
        </p:txBody>
      </p:sp>
      <p:sp>
        <p:nvSpPr>
          <p:cNvPr id="45" name="TextBox 44"/>
          <p:cNvSpPr txBox="1"/>
          <p:nvPr/>
        </p:nvSpPr>
        <p:spPr>
          <a:xfrm>
            <a:off x="4906178" y="66954"/>
            <a:ext cx="2236510"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公司大记事</a:t>
            </a:r>
          </a:p>
        </p:txBody>
      </p:sp>
      <p:sp>
        <p:nvSpPr>
          <p:cNvPr id="42" name="TextBox 41"/>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41759991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nodeType="afterGroup">
                            <p:stCondLst>
                              <p:cond delay="100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nodeType="afterGroup">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nodeType="afterGroup">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nodeType="afterGroup">
                            <p:stCondLst>
                              <p:cond delay="3000"/>
                            </p:stCondLst>
                            <p:childTnLst>
                              <p:par>
                                <p:cTn id="27" presetID="47"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nodeType="afterGroup">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nodeType="afterGroup">
                            <p:stCondLst>
                              <p:cond delay="5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6000"/>
                            </p:stCondLst>
                            <p:childTnLst>
                              <p:par>
                                <p:cTn id="47" presetID="22" presetClass="entr" presetSubtype="8"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childTnLst>
                          </p:cTn>
                        </p:par>
                        <p:par>
                          <p:cTn id="50" fill="hold" nodeType="afterGroup">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nodeType="afterGroup">
                            <p:stCondLst>
                              <p:cond delay="7000"/>
                            </p:stCondLst>
                            <p:childTnLst>
                              <p:par>
                                <p:cTn id="55" presetID="47" presetClass="entr" presetSubtype="0"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childTnLst>
                          </p:cTn>
                        </p:par>
                        <p:par>
                          <p:cTn id="60" fill="hold" nodeType="afterGroup">
                            <p:stCondLst>
                              <p:cond delay="8000"/>
                            </p:stCondLst>
                            <p:childTnLst>
                              <p:par>
                                <p:cTn id="61" presetID="22" presetClass="entr" presetSubtype="8"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500"/>
                                        <p:tgtEl>
                                          <p:spTgt spid="38"/>
                                        </p:tgtEl>
                                      </p:cBhvr>
                                    </p:animEffect>
                                  </p:childTnLst>
                                </p:cTn>
                              </p:par>
                            </p:childTnLst>
                          </p:cTn>
                        </p:par>
                        <p:par>
                          <p:cTn id="64" fill="hold" nodeType="afterGroup">
                            <p:stCondLst>
                              <p:cond delay="85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par>
                          <p:cTn id="68" fill="hold" nodeType="afterGroup">
                            <p:stCondLst>
                              <p:cond delay="9000"/>
                            </p:stCondLst>
                            <p:childTnLst>
                              <p:par>
                                <p:cTn id="69" presetID="42" presetClass="entr" presetSubtype="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par>
                          <p:cTn id="74" fill="hold" nodeType="afterGroup">
                            <p:stCondLst>
                              <p:cond delay="10000"/>
                            </p:stCondLst>
                            <p:childTnLst>
                              <p:par>
                                <p:cTn id="75" presetID="22" presetClass="entr" presetSubtype="8"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par>
                          <p:cTn id="78" fill="hold" nodeType="afterGroup">
                            <p:stCondLst>
                              <p:cond delay="105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childTnLst>
                          </p:cTn>
                        </p:par>
                        <p:par>
                          <p:cTn id="82" fill="hold" nodeType="afterGroup">
                            <p:stCondLst>
                              <p:cond delay="11000"/>
                            </p:stCondLst>
                            <p:childTnLst>
                              <p:par>
                                <p:cTn id="83" presetID="47" presetClass="entr" presetSubtype="0" fill="hold" nodeType="after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1000"/>
                                        <p:tgtEl>
                                          <p:spTgt spid="34"/>
                                        </p:tgtEl>
                                      </p:cBhvr>
                                    </p:animEffect>
                                    <p:anim calcmode="lin" valueType="num">
                                      <p:cBhvr>
                                        <p:cTn id="86" dur="1000" fill="hold"/>
                                        <p:tgtEl>
                                          <p:spTgt spid="34"/>
                                        </p:tgtEl>
                                        <p:attrNameLst>
                                          <p:attrName>ppt_x</p:attrName>
                                        </p:attrNameLst>
                                      </p:cBhvr>
                                      <p:tavLst>
                                        <p:tav tm="0">
                                          <p:val>
                                            <p:strVal val="#ppt_x"/>
                                          </p:val>
                                        </p:tav>
                                        <p:tav tm="100000">
                                          <p:val>
                                            <p:strVal val="#ppt_x"/>
                                          </p:val>
                                        </p:tav>
                                      </p:tavLst>
                                    </p:anim>
                                    <p:anim calcmode="lin" valueType="num">
                                      <p:cBhvr>
                                        <p:cTn id="87" dur="1000" fill="hold"/>
                                        <p:tgtEl>
                                          <p:spTgt spid="34"/>
                                        </p:tgtEl>
                                        <p:attrNameLst>
                                          <p:attrName>ppt_y</p:attrName>
                                        </p:attrNameLst>
                                      </p:cBhvr>
                                      <p:tavLst>
                                        <p:tav tm="0">
                                          <p:val>
                                            <p:strVal val="#ppt_y-.1"/>
                                          </p:val>
                                        </p:tav>
                                        <p:tav tm="100000">
                                          <p:val>
                                            <p:strVal val="#ppt_y"/>
                                          </p:val>
                                        </p:tav>
                                      </p:tavLst>
                                    </p:anim>
                                  </p:childTnLst>
                                </p:cTn>
                              </p:par>
                            </p:childTnLst>
                          </p:cTn>
                        </p:par>
                        <p:par>
                          <p:cTn id="88" fill="hold" nodeType="afterGroup">
                            <p:stCondLst>
                              <p:cond delay="12000"/>
                            </p:stCondLst>
                            <p:childTnLst>
                              <p:par>
                                <p:cTn id="89" presetID="22" presetClass="entr" presetSubtype="8"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left)">
                                      <p:cBhvr>
                                        <p:cTn id="91" dur="500"/>
                                        <p:tgtEl>
                                          <p:spTgt spid="40"/>
                                        </p:tgtEl>
                                      </p:cBhvr>
                                    </p:animEffect>
                                  </p:childTnLst>
                                </p:cTn>
                              </p:par>
                            </p:childTnLst>
                          </p:cTn>
                        </p:par>
                        <p:par>
                          <p:cTn id="92" fill="hold">
                            <p:stCondLst>
                              <p:cond delay="12500"/>
                            </p:stCondLst>
                            <p:childTnLst>
                              <p:par>
                                <p:cTn id="93" presetID="42" presetClass="entr" presetSubtype="0" fill="hold" grpId="0" nodeType="after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1200"/>
                                        <p:tgtEl>
                                          <p:spTgt spid="42"/>
                                        </p:tgtEl>
                                      </p:cBhvr>
                                    </p:animEffect>
                                    <p:anim calcmode="lin" valueType="num">
                                      <p:cBhvr>
                                        <p:cTn id="96" dur="1200" fill="hold"/>
                                        <p:tgtEl>
                                          <p:spTgt spid="42"/>
                                        </p:tgtEl>
                                        <p:attrNameLst>
                                          <p:attrName>ppt_x</p:attrName>
                                        </p:attrNameLst>
                                      </p:cBhvr>
                                      <p:tavLst>
                                        <p:tav tm="0">
                                          <p:val>
                                            <p:strVal val="#ppt_x"/>
                                          </p:val>
                                        </p:tav>
                                        <p:tav tm="100000">
                                          <p:val>
                                            <p:strVal val="#ppt_x"/>
                                          </p:val>
                                        </p:tav>
                                      </p:tavLst>
                                    </p:anim>
                                    <p:anim calcmode="lin" valueType="num">
                                      <p:cBhvr>
                                        <p:cTn id="97" dur="12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26" grpId="0" animBg="1"/>
      <p:bldP spid="31" grpId="0" animBg="1"/>
      <p:bldP spid="32" grpId="0" animBg="1"/>
      <p:bldP spid="35" grpId="0"/>
      <p:bldP spid="36" grpId="0"/>
      <p:bldP spid="37" grpId="0"/>
      <p:bldP spid="38" grpId="0"/>
      <p:bldP spid="39" grpId="0"/>
      <p:bldP spid="40"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a:grpSpLocks/>
          </p:cNvGrpSpPr>
          <p:nvPr/>
        </p:nvGrpSpPr>
        <p:grpSpPr bwMode="auto">
          <a:xfrm>
            <a:off x="2262718" y="3388784"/>
            <a:ext cx="7816849" cy="1767416"/>
            <a:chOff x="1601528" y="2724944"/>
            <a:chExt cx="5864847" cy="1075184"/>
          </a:xfrm>
        </p:grpSpPr>
        <p:cxnSp>
          <p:nvCxnSpPr>
            <p:cNvPr id="20" name="Straight Connector 30"/>
            <p:cNvCxnSpPr/>
            <p:nvPr/>
          </p:nvCxnSpPr>
          <p:spPr>
            <a:xfrm>
              <a:off x="1601528"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35"/>
            <p:cNvCxnSpPr/>
            <p:nvPr/>
          </p:nvCxnSpPr>
          <p:spPr>
            <a:xfrm>
              <a:off x="3067342"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52"/>
            <p:cNvCxnSpPr/>
            <p:nvPr/>
          </p:nvCxnSpPr>
          <p:spPr>
            <a:xfrm>
              <a:off x="4534745"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63"/>
            <p:cNvCxnSpPr/>
            <p:nvPr/>
          </p:nvCxnSpPr>
          <p:spPr>
            <a:xfrm>
              <a:off x="6000561"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67"/>
            <p:cNvCxnSpPr/>
            <p:nvPr/>
          </p:nvCxnSpPr>
          <p:spPr>
            <a:xfrm>
              <a:off x="7466375" y="2724944"/>
              <a:ext cx="0" cy="1075184"/>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8" name="Picture 77" descr="F:\Trabajos\Envato\Graphic River\Mica PPT\mountains.png"/>
          <p:cNvPicPr>
            <a:picLocks noChangeAspect="1" noChangeArrowheads="1"/>
          </p:cNvPicPr>
          <p:nvPr/>
        </p:nvPicPr>
        <p:blipFill rotWithShape="1">
          <a:blip r:embed="rId3"/>
          <a:srcRect/>
          <a:stretch/>
        </p:blipFill>
        <p:spPr bwMode="auto">
          <a:xfrm>
            <a:off x="1117600" y="4091517"/>
            <a:ext cx="9956800" cy="1064683"/>
          </a:xfrm>
          <a:prstGeom prst="rect">
            <a:avLst/>
          </a:prstGeom>
          <a:noFill/>
          <a:effectLst>
            <a:outerShdw blurRad="292100" sx="109000" sy="109000" algn="ctr" rotWithShape="0">
              <a:prstClr val="black">
                <a:alpha val="51000"/>
              </a:prstClr>
            </a:outerShdw>
          </a:effectLst>
          <a:extLst>
            <a:ext uri="{909E8E84-426E-40DD-AFC4-6F175D3DCCD1}">
              <a14:hiddenFill xmlns:a14="http://schemas.microsoft.com/office/drawing/2010/main">
                <a:solidFill>
                  <a:srgbClr val="FFFFFF"/>
                </a:solidFill>
              </a14:hiddenFill>
            </a:ext>
          </a:extLst>
        </p:spPr>
      </p:pic>
      <p:sp>
        <p:nvSpPr>
          <p:cNvPr id="43" name="文本1"/>
          <p:cNvSpPr>
            <a:spLocks noChangeArrowheads="1"/>
          </p:cNvSpPr>
          <p:nvPr/>
        </p:nvSpPr>
        <p:spPr bwMode="gray">
          <a:xfrm>
            <a:off x="1754611" y="5186849"/>
            <a:ext cx="8628592" cy="1189567"/>
          </a:xfrm>
          <a:prstGeom prst="roundRect">
            <a:avLst>
              <a:gd name="adj" fmla="val 11505"/>
            </a:avLst>
          </a:prstGeom>
          <a:noFill/>
          <a:ln w="28575" cap="flat" cmpd="sng" algn="ctr">
            <a:noFill/>
            <a:prstDash val="solid"/>
          </a:ln>
          <a:effectLst/>
          <a:extLst/>
        </p:spPr>
        <p:txBody>
          <a:bodyPr lIns="91424" tIns="45713" rIns="91424" bIns="4571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804">
              <a:lnSpc>
                <a:spcPct val="120000"/>
              </a:lnSpc>
              <a:defRPr/>
            </a:pPr>
            <a:r>
              <a:rPr lang="zh-CN" altLang="en-US" sz="1200" dirty="0">
                <a:solidFill>
                  <a:srgbClr val="404040"/>
                </a:solidFill>
                <a:latin typeface="微软雅黑" pitchFamily="34" charset="-122"/>
                <a:ea typeface="微软雅黑" pitchFamily="34" charset="-122"/>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200" dirty="0">
              <a:solidFill>
                <a:srgbClr val="404040"/>
              </a:solidFill>
              <a:latin typeface="微软雅黑" pitchFamily="34" charset="-122"/>
              <a:ea typeface="微软雅黑" pitchFamily="34" charset="-122"/>
            </a:endParaRPr>
          </a:p>
          <a:p>
            <a:pPr algn="ctr" defTabSz="1218804">
              <a:lnSpc>
                <a:spcPct val="120000"/>
              </a:lnSpc>
              <a:defRPr/>
            </a:pPr>
            <a:endParaRPr lang="zh-CN" altLang="zh-CN" sz="1200" dirty="0">
              <a:solidFill>
                <a:srgbClr val="404040"/>
              </a:solidFill>
              <a:latin typeface="微软雅黑" pitchFamily="34" charset="-122"/>
              <a:ea typeface="微软雅黑" pitchFamily="34" charset="-122"/>
            </a:endParaRPr>
          </a:p>
        </p:txBody>
      </p:sp>
      <p:sp>
        <p:nvSpPr>
          <p:cNvPr id="55" name="Oval 53"/>
          <p:cNvSpPr>
            <a:spLocks noChangeArrowheads="1"/>
          </p:cNvSpPr>
          <p:nvPr/>
        </p:nvSpPr>
        <p:spPr bwMode="auto">
          <a:xfrm>
            <a:off x="1655755" y="2276872"/>
            <a:ext cx="1241597" cy="1241907"/>
          </a:xfrm>
          <a:prstGeom prst="ellipse">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61" name="Oval 53"/>
          <p:cNvSpPr>
            <a:spLocks noChangeArrowheads="1"/>
          </p:cNvSpPr>
          <p:nvPr/>
        </p:nvSpPr>
        <p:spPr bwMode="auto">
          <a:xfrm>
            <a:off x="3595766" y="2276872"/>
            <a:ext cx="1241597" cy="1241907"/>
          </a:xfrm>
          <a:prstGeom prst="ellipse">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62" name="Oval 53"/>
          <p:cNvSpPr>
            <a:spLocks noChangeArrowheads="1"/>
          </p:cNvSpPr>
          <p:nvPr/>
        </p:nvSpPr>
        <p:spPr bwMode="auto">
          <a:xfrm>
            <a:off x="5586594" y="2276872"/>
            <a:ext cx="1241597" cy="1241907"/>
          </a:xfrm>
          <a:prstGeom prst="ellipse">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63" name="Oval 53"/>
          <p:cNvSpPr>
            <a:spLocks noChangeArrowheads="1"/>
          </p:cNvSpPr>
          <p:nvPr/>
        </p:nvSpPr>
        <p:spPr bwMode="auto">
          <a:xfrm>
            <a:off x="7514252" y="2276872"/>
            <a:ext cx="1241597" cy="1241907"/>
          </a:xfrm>
          <a:prstGeom prst="ellipse">
            <a:avLst/>
          </a:prstGeom>
          <a:solidFill>
            <a:schemeClr val="accent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64" name="Oval 53"/>
          <p:cNvSpPr>
            <a:spLocks noChangeArrowheads="1"/>
          </p:cNvSpPr>
          <p:nvPr/>
        </p:nvSpPr>
        <p:spPr bwMode="auto">
          <a:xfrm>
            <a:off x="9473696" y="2276872"/>
            <a:ext cx="1241597" cy="1241907"/>
          </a:xfrm>
          <a:prstGeom prst="ellipse">
            <a:avLst/>
          </a:prstGeom>
          <a:solidFill>
            <a:schemeClr val="accent5"/>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44" name="文本框 37"/>
          <p:cNvSpPr>
            <a:spLocks noChangeArrowheads="1"/>
          </p:cNvSpPr>
          <p:nvPr/>
        </p:nvSpPr>
        <p:spPr bwMode="auto">
          <a:xfrm>
            <a:off x="1682752" y="2641601"/>
            <a:ext cx="1201538" cy="41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p>
            <a:pPr>
              <a:buFont typeface="Arial" pitchFamily="34" charset="0"/>
              <a:buNone/>
            </a:pPr>
            <a:r>
              <a:rPr lang="zh-CN" altLang="en-US" sz="1867">
                <a:solidFill>
                  <a:schemeClr val="bg1"/>
                </a:solidFill>
                <a:latin typeface="微软雅黑" pitchFamily="34" charset="-122"/>
                <a:ea typeface="微软雅黑" pitchFamily="34" charset="-122"/>
                <a:sym typeface="Calibri" pitchFamily="34" charset="0"/>
              </a:rPr>
              <a:t>创新务实</a:t>
            </a:r>
            <a:endParaRPr lang="zh-CN" altLang="en-US" sz="1867">
              <a:solidFill>
                <a:schemeClr val="bg1"/>
              </a:solidFill>
              <a:latin typeface="微软雅黑" pitchFamily="34" charset="-122"/>
              <a:ea typeface="微软雅黑" pitchFamily="34" charset="-122"/>
              <a:sym typeface="微软雅黑" pitchFamily="34" charset="-122"/>
            </a:endParaRPr>
          </a:p>
        </p:txBody>
      </p:sp>
      <p:sp>
        <p:nvSpPr>
          <p:cNvPr id="45" name="文本框 37"/>
          <p:cNvSpPr>
            <a:spLocks noChangeArrowheads="1"/>
          </p:cNvSpPr>
          <p:nvPr/>
        </p:nvSpPr>
        <p:spPr bwMode="auto">
          <a:xfrm>
            <a:off x="3611034" y="2643718"/>
            <a:ext cx="1201538" cy="41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p>
            <a:pPr>
              <a:buFont typeface="Arial" pitchFamily="34" charset="0"/>
              <a:buNone/>
            </a:pPr>
            <a:r>
              <a:rPr lang="zh-CN" altLang="en-US" sz="1867">
                <a:solidFill>
                  <a:schemeClr val="bg1"/>
                </a:solidFill>
                <a:latin typeface="微软雅黑" pitchFamily="34" charset="-122"/>
                <a:ea typeface="微软雅黑" pitchFamily="34" charset="-122"/>
                <a:sym typeface="Calibri" pitchFamily="34" charset="0"/>
              </a:rPr>
              <a:t>超越自我</a:t>
            </a:r>
            <a:endParaRPr lang="zh-CN" altLang="en-US" sz="1867">
              <a:solidFill>
                <a:schemeClr val="bg1"/>
              </a:solidFill>
              <a:latin typeface="微软雅黑" pitchFamily="34" charset="-122"/>
              <a:ea typeface="微软雅黑" pitchFamily="34" charset="-122"/>
              <a:sym typeface="微软雅黑" pitchFamily="34" charset="-122"/>
            </a:endParaRPr>
          </a:p>
        </p:txBody>
      </p:sp>
      <p:sp>
        <p:nvSpPr>
          <p:cNvPr id="46" name="文本框 37"/>
          <p:cNvSpPr>
            <a:spLocks noChangeArrowheads="1"/>
          </p:cNvSpPr>
          <p:nvPr/>
        </p:nvSpPr>
        <p:spPr bwMode="auto">
          <a:xfrm>
            <a:off x="5602818" y="2626785"/>
            <a:ext cx="1201538" cy="41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p>
            <a:pPr>
              <a:buFont typeface="Arial" pitchFamily="34" charset="0"/>
              <a:buNone/>
            </a:pPr>
            <a:r>
              <a:rPr lang="zh-CN" altLang="en-US" sz="1867">
                <a:solidFill>
                  <a:schemeClr val="bg1"/>
                </a:solidFill>
                <a:latin typeface="微软雅黑" pitchFamily="34" charset="-122"/>
                <a:ea typeface="微软雅黑" pitchFamily="34" charset="-122"/>
                <a:sym typeface="Calibri" pitchFamily="34" charset="0"/>
              </a:rPr>
              <a:t>追求卓越</a:t>
            </a:r>
            <a:endParaRPr lang="zh-CN" altLang="en-US" sz="1867">
              <a:solidFill>
                <a:schemeClr val="bg1"/>
              </a:solidFill>
              <a:latin typeface="微软雅黑" pitchFamily="34" charset="-122"/>
              <a:ea typeface="微软雅黑" pitchFamily="34" charset="-122"/>
              <a:sym typeface="微软雅黑" pitchFamily="34" charset="-122"/>
            </a:endParaRPr>
          </a:p>
        </p:txBody>
      </p:sp>
      <p:sp>
        <p:nvSpPr>
          <p:cNvPr id="47" name="文本框 37"/>
          <p:cNvSpPr>
            <a:spLocks noChangeArrowheads="1"/>
          </p:cNvSpPr>
          <p:nvPr/>
        </p:nvSpPr>
        <p:spPr bwMode="auto">
          <a:xfrm>
            <a:off x="7560734" y="2626785"/>
            <a:ext cx="1201538" cy="41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p>
            <a:pPr>
              <a:buFont typeface="Arial" pitchFamily="34" charset="0"/>
              <a:buNone/>
            </a:pPr>
            <a:r>
              <a:rPr lang="zh-CN" altLang="en-US" sz="1867" dirty="0">
                <a:solidFill>
                  <a:schemeClr val="bg1"/>
                </a:solidFill>
                <a:latin typeface="微软雅黑" pitchFamily="34" charset="-122"/>
                <a:ea typeface="微软雅黑" pitchFamily="34" charset="-122"/>
                <a:sym typeface="Calibri" pitchFamily="34" charset="0"/>
              </a:rPr>
              <a:t>团结奋斗</a:t>
            </a:r>
            <a:endParaRPr lang="zh-CN" altLang="en-US" sz="1867" dirty="0">
              <a:solidFill>
                <a:schemeClr val="bg1"/>
              </a:solidFill>
              <a:latin typeface="微软雅黑" pitchFamily="34" charset="-122"/>
              <a:ea typeface="微软雅黑" pitchFamily="34" charset="-122"/>
              <a:sym typeface="微软雅黑" pitchFamily="34" charset="-122"/>
            </a:endParaRPr>
          </a:p>
        </p:txBody>
      </p:sp>
      <p:sp>
        <p:nvSpPr>
          <p:cNvPr id="48" name="文本框 37"/>
          <p:cNvSpPr>
            <a:spLocks noChangeArrowheads="1"/>
          </p:cNvSpPr>
          <p:nvPr/>
        </p:nvSpPr>
        <p:spPr bwMode="auto">
          <a:xfrm>
            <a:off x="9505952" y="2643718"/>
            <a:ext cx="1201538" cy="41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p>
            <a:pPr>
              <a:buFont typeface="Arial" pitchFamily="34" charset="0"/>
              <a:buNone/>
            </a:pPr>
            <a:r>
              <a:rPr lang="zh-CN" altLang="en-US" sz="1867">
                <a:solidFill>
                  <a:schemeClr val="bg1"/>
                </a:solidFill>
                <a:latin typeface="微软雅黑" pitchFamily="34" charset="-122"/>
                <a:ea typeface="微软雅黑" pitchFamily="34" charset="-122"/>
                <a:sym typeface="Calibri" pitchFamily="34" charset="0"/>
              </a:rPr>
              <a:t>敢于创新</a:t>
            </a:r>
            <a:endParaRPr lang="zh-CN" altLang="en-US" sz="1867">
              <a:solidFill>
                <a:schemeClr val="bg1"/>
              </a:solidFill>
              <a:latin typeface="微软雅黑" pitchFamily="34" charset="-122"/>
              <a:ea typeface="微软雅黑" pitchFamily="34" charset="-122"/>
              <a:sym typeface="微软雅黑" pitchFamily="34" charset="-122"/>
            </a:endParaRPr>
          </a:p>
        </p:txBody>
      </p:sp>
      <p:sp>
        <p:nvSpPr>
          <p:cNvPr id="49" name="矩形 48"/>
          <p:cNvSpPr>
            <a:spLocks noChangeArrowheads="1"/>
          </p:cNvSpPr>
          <p:nvPr/>
        </p:nvSpPr>
        <p:spPr bwMode="auto">
          <a:xfrm>
            <a:off x="1739901" y="3037418"/>
            <a:ext cx="1217084" cy="215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5" tIns="45709" rIns="91415" bIns="45709">
            <a:spAutoFit/>
          </a:bodyPr>
          <a:lstStyle/>
          <a:p>
            <a:r>
              <a:rPr lang="en-US" altLang="zh-CN" sz="800">
                <a:solidFill>
                  <a:schemeClr val="bg1"/>
                </a:solidFill>
              </a:rPr>
              <a:t>Pragmatic innovation</a:t>
            </a:r>
            <a:endParaRPr lang="zh-CN" altLang="en-US" sz="800">
              <a:solidFill>
                <a:schemeClr val="bg1"/>
              </a:solidFill>
            </a:endParaRPr>
          </a:p>
        </p:txBody>
      </p:sp>
      <p:sp>
        <p:nvSpPr>
          <p:cNvPr id="50" name="矩形 49"/>
          <p:cNvSpPr>
            <a:spLocks noChangeArrowheads="1"/>
          </p:cNvSpPr>
          <p:nvPr/>
        </p:nvSpPr>
        <p:spPr bwMode="auto">
          <a:xfrm>
            <a:off x="3761317" y="3037418"/>
            <a:ext cx="1217083" cy="215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5" tIns="45709" rIns="91415" bIns="45709">
            <a:spAutoFit/>
          </a:bodyPr>
          <a:lstStyle/>
          <a:p>
            <a:r>
              <a:rPr lang="en-US" altLang="zh-CN" sz="800">
                <a:solidFill>
                  <a:schemeClr val="bg1"/>
                </a:solidFill>
              </a:rPr>
              <a:t>Transcendental ego</a:t>
            </a:r>
            <a:endParaRPr lang="zh-CN" altLang="en-US" sz="800">
              <a:solidFill>
                <a:schemeClr val="bg1"/>
              </a:solidFill>
            </a:endParaRPr>
          </a:p>
        </p:txBody>
      </p:sp>
      <p:sp>
        <p:nvSpPr>
          <p:cNvPr id="51" name="矩形 50"/>
          <p:cNvSpPr>
            <a:spLocks noChangeArrowheads="1"/>
          </p:cNvSpPr>
          <p:nvPr/>
        </p:nvSpPr>
        <p:spPr bwMode="auto">
          <a:xfrm>
            <a:off x="5681134" y="3037418"/>
            <a:ext cx="1217084" cy="215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5" tIns="45709" rIns="91415" bIns="45709">
            <a:spAutoFit/>
          </a:bodyPr>
          <a:lstStyle/>
          <a:p>
            <a:r>
              <a:rPr lang="en-US" altLang="zh-CN" sz="800">
                <a:solidFill>
                  <a:schemeClr val="bg1"/>
                </a:solidFill>
              </a:rPr>
              <a:t>Pursuit of excellence</a:t>
            </a:r>
            <a:endParaRPr lang="zh-CN" altLang="en-US" sz="800">
              <a:solidFill>
                <a:schemeClr val="bg1"/>
              </a:solidFill>
            </a:endParaRPr>
          </a:p>
        </p:txBody>
      </p:sp>
      <p:sp>
        <p:nvSpPr>
          <p:cNvPr id="52" name="矩形 51"/>
          <p:cNvSpPr>
            <a:spLocks noChangeArrowheads="1"/>
          </p:cNvSpPr>
          <p:nvPr/>
        </p:nvSpPr>
        <p:spPr bwMode="auto">
          <a:xfrm>
            <a:off x="7630584" y="3037417"/>
            <a:ext cx="1219200" cy="215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5" tIns="45709" rIns="91415" bIns="45709">
            <a:spAutoFit/>
          </a:bodyPr>
          <a:lstStyle/>
          <a:p>
            <a:r>
              <a:rPr lang="en-US" altLang="zh-CN" sz="800">
                <a:solidFill>
                  <a:schemeClr val="bg1"/>
                </a:solidFill>
              </a:rPr>
              <a:t>United struggle</a:t>
            </a:r>
            <a:endParaRPr lang="zh-CN" altLang="en-US" sz="800">
              <a:solidFill>
                <a:schemeClr val="bg1"/>
              </a:solidFill>
            </a:endParaRPr>
          </a:p>
        </p:txBody>
      </p:sp>
      <p:sp>
        <p:nvSpPr>
          <p:cNvPr id="53" name="矩形 52"/>
          <p:cNvSpPr>
            <a:spLocks noChangeArrowheads="1"/>
          </p:cNvSpPr>
          <p:nvPr/>
        </p:nvSpPr>
        <p:spPr bwMode="auto">
          <a:xfrm>
            <a:off x="9630833" y="3037417"/>
            <a:ext cx="1219200" cy="215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5" tIns="45709" rIns="91415" bIns="45709">
            <a:spAutoFit/>
          </a:bodyPr>
          <a:lstStyle/>
          <a:p>
            <a:r>
              <a:rPr lang="en-US" altLang="zh-CN" sz="800">
                <a:solidFill>
                  <a:schemeClr val="bg1"/>
                </a:solidFill>
              </a:rPr>
              <a:t>Dare to innovate</a:t>
            </a:r>
            <a:endParaRPr lang="zh-CN" altLang="en-US" sz="800">
              <a:solidFill>
                <a:schemeClr val="bg1"/>
              </a:solidFill>
            </a:endParaRPr>
          </a:p>
        </p:txBody>
      </p:sp>
      <p:sp>
        <p:nvSpPr>
          <p:cNvPr id="69" name="TextBox 68"/>
          <p:cNvSpPr txBox="1"/>
          <p:nvPr/>
        </p:nvSpPr>
        <p:spPr>
          <a:xfrm>
            <a:off x="5182929" y="151750"/>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企业理念</a:t>
            </a:r>
          </a:p>
        </p:txBody>
      </p:sp>
      <p:sp>
        <p:nvSpPr>
          <p:cNvPr id="34" name="TextBox 33"/>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4384295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anim calcmode="lin" valueType="num">
                                      <p:cBhvr>
                                        <p:cTn id="14" dur="1000" fill="hold"/>
                                        <p:tgtEl>
                                          <p:spTgt spid="55"/>
                                        </p:tgtEl>
                                        <p:attrNameLst>
                                          <p:attrName>ppt_x</p:attrName>
                                        </p:attrNameLst>
                                      </p:cBhvr>
                                      <p:tavLst>
                                        <p:tav tm="0">
                                          <p:val>
                                            <p:strVal val="#ppt_x"/>
                                          </p:val>
                                        </p:tav>
                                        <p:tav tm="100000">
                                          <p:val>
                                            <p:strVal val="#ppt_x"/>
                                          </p:val>
                                        </p:tav>
                                      </p:tavLst>
                                    </p:anim>
                                    <p:anim calcmode="lin" valueType="num">
                                      <p:cBhvr>
                                        <p:cTn id="15" dur="1000" fill="hold"/>
                                        <p:tgtEl>
                                          <p:spTgt spid="5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30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1000"/>
                                        <p:tgtEl>
                                          <p:spTgt spid="61"/>
                                        </p:tgtEl>
                                      </p:cBhvr>
                                    </p:animEffect>
                                    <p:anim calcmode="lin" valueType="num">
                                      <p:cBhvr>
                                        <p:cTn id="19" dur="1000" fill="hold"/>
                                        <p:tgtEl>
                                          <p:spTgt spid="61"/>
                                        </p:tgtEl>
                                        <p:attrNameLst>
                                          <p:attrName>ppt_x</p:attrName>
                                        </p:attrNameLst>
                                      </p:cBhvr>
                                      <p:tavLst>
                                        <p:tav tm="0">
                                          <p:val>
                                            <p:strVal val="#ppt_x"/>
                                          </p:val>
                                        </p:tav>
                                        <p:tav tm="100000">
                                          <p:val>
                                            <p:strVal val="#ppt_x"/>
                                          </p:val>
                                        </p:tav>
                                      </p:tavLst>
                                    </p:anim>
                                    <p:anim calcmode="lin" valueType="num">
                                      <p:cBhvr>
                                        <p:cTn id="20" dur="1000" fill="hold"/>
                                        <p:tgtEl>
                                          <p:spTgt spid="6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60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1000"/>
                                        <p:tgtEl>
                                          <p:spTgt spid="62"/>
                                        </p:tgtEl>
                                      </p:cBhvr>
                                    </p:animEffect>
                                    <p:anim calcmode="lin" valueType="num">
                                      <p:cBhvr>
                                        <p:cTn id="24" dur="1000" fill="hold"/>
                                        <p:tgtEl>
                                          <p:spTgt spid="62"/>
                                        </p:tgtEl>
                                        <p:attrNameLst>
                                          <p:attrName>ppt_x</p:attrName>
                                        </p:attrNameLst>
                                      </p:cBhvr>
                                      <p:tavLst>
                                        <p:tav tm="0">
                                          <p:val>
                                            <p:strVal val="#ppt_x"/>
                                          </p:val>
                                        </p:tav>
                                        <p:tav tm="100000">
                                          <p:val>
                                            <p:strVal val="#ppt_x"/>
                                          </p:val>
                                        </p:tav>
                                      </p:tavLst>
                                    </p:anim>
                                    <p:anim calcmode="lin" valueType="num">
                                      <p:cBhvr>
                                        <p:cTn id="25" dur="1000" fill="hold"/>
                                        <p:tgtEl>
                                          <p:spTgt spid="6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9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anim calcmode="lin" valueType="num">
                                      <p:cBhvr>
                                        <p:cTn id="29" dur="1000" fill="hold"/>
                                        <p:tgtEl>
                                          <p:spTgt spid="63"/>
                                        </p:tgtEl>
                                        <p:attrNameLst>
                                          <p:attrName>ppt_x</p:attrName>
                                        </p:attrNameLst>
                                      </p:cBhvr>
                                      <p:tavLst>
                                        <p:tav tm="0">
                                          <p:val>
                                            <p:strVal val="#ppt_x"/>
                                          </p:val>
                                        </p:tav>
                                        <p:tav tm="100000">
                                          <p:val>
                                            <p:strVal val="#ppt_x"/>
                                          </p:val>
                                        </p:tav>
                                      </p:tavLst>
                                    </p:anim>
                                    <p:anim calcmode="lin" valueType="num">
                                      <p:cBhvr>
                                        <p:cTn id="30" dur="1000" fill="hold"/>
                                        <p:tgtEl>
                                          <p:spTgt spid="6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20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1000"/>
                                        <p:tgtEl>
                                          <p:spTgt spid="64"/>
                                        </p:tgtEl>
                                      </p:cBhvr>
                                    </p:animEffect>
                                    <p:anim calcmode="lin" valueType="num">
                                      <p:cBhvr>
                                        <p:cTn id="34" dur="1000" fill="hold"/>
                                        <p:tgtEl>
                                          <p:spTgt spid="64"/>
                                        </p:tgtEl>
                                        <p:attrNameLst>
                                          <p:attrName>ppt_x</p:attrName>
                                        </p:attrNameLst>
                                      </p:cBhvr>
                                      <p:tavLst>
                                        <p:tav tm="0">
                                          <p:val>
                                            <p:strVal val="#ppt_x"/>
                                          </p:val>
                                        </p:tav>
                                        <p:tav tm="100000">
                                          <p:val>
                                            <p:strVal val="#ppt_x"/>
                                          </p:val>
                                        </p:tav>
                                      </p:tavLst>
                                    </p:anim>
                                    <p:anim calcmode="lin" valueType="num">
                                      <p:cBhvr>
                                        <p:cTn id="35" dur="1000" fill="hold"/>
                                        <p:tgtEl>
                                          <p:spTgt spid="64"/>
                                        </p:tgtEl>
                                        <p:attrNameLst>
                                          <p:attrName>ppt_y</p:attrName>
                                        </p:attrNameLst>
                                      </p:cBhvr>
                                      <p:tavLst>
                                        <p:tav tm="0">
                                          <p:val>
                                            <p:strVal val="#ppt_y+.1"/>
                                          </p:val>
                                        </p:tav>
                                        <p:tav tm="100000">
                                          <p:val>
                                            <p:strVal val="#ppt_y"/>
                                          </p:val>
                                        </p:tav>
                                      </p:tavLst>
                                    </p:anim>
                                  </p:childTnLst>
                                </p:cTn>
                              </p:par>
                            </p:childTnLst>
                          </p:cTn>
                        </p:par>
                        <p:par>
                          <p:cTn id="36" fill="hold">
                            <p:stCondLst>
                              <p:cond delay="3200"/>
                            </p:stCondLst>
                            <p:childTnLst>
                              <p:par>
                                <p:cTn id="37" presetID="22" presetClass="entr" presetSubtype="4" fill="hold" nodeType="after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wipe(down)">
                                      <p:cBhvr>
                                        <p:cTn id="39" dur="500"/>
                                        <p:tgtEl>
                                          <p:spTgt spid="94"/>
                                        </p:tgtEl>
                                      </p:cBhvr>
                                    </p:animEffect>
                                  </p:childTnLst>
                                </p:cTn>
                              </p:par>
                            </p:childTnLst>
                          </p:cTn>
                        </p:par>
                        <p:par>
                          <p:cTn id="40" fill="hold" nodeType="afterGroup">
                            <p:stCondLst>
                              <p:cond delay="3700"/>
                            </p:stCondLst>
                            <p:childTnLst>
                              <p:par>
                                <p:cTn id="41" presetID="16" presetClass="entr" presetSubtype="21"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barn(inVertical)">
                                      <p:cBhvr>
                                        <p:cTn id="43" dur="500"/>
                                        <p:tgtEl>
                                          <p:spTgt spid="4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barn(inVertical)">
                                      <p:cBhvr>
                                        <p:cTn id="46" dur="500"/>
                                        <p:tgtEl>
                                          <p:spTgt spid="4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barn(inVertical)">
                                      <p:cBhvr>
                                        <p:cTn id="49" dur="500"/>
                                        <p:tgtEl>
                                          <p:spTgt spid="46"/>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barn(inVertical)">
                                      <p:cBhvr>
                                        <p:cTn id="52" dur="500"/>
                                        <p:tgtEl>
                                          <p:spTgt spid="4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barn(inVertical)">
                                      <p:cBhvr>
                                        <p:cTn id="55" dur="500"/>
                                        <p:tgtEl>
                                          <p:spTgt spid="48"/>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barn(inVertical)">
                                      <p:cBhvr>
                                        <p:cTn id="58" dur="500"/>
                                        <p:tgtEl>
                                          <p:spTgt spid="49"/>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barn(inVertical)">
                                      <p:cBhvr>
                                        <p:cTn id="61" dur="500"/>
                                        <p:tgtEl>
                                          <p:spTgt spid="50"/>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barn(inVertical)">
                                      <p:cBhvr>
                                        <p:cTn id="64" dur="500"/>
                                        <p:tgtEl>
                                          <p:spTgt spid="51"/>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barn(inVertical)">
                                      <p:cBhvr>
                                        <p:cTn id="67" dur="500"/>
                                        <p:tgtEl>
                                          <p:spTgt spid="52"/>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barn(inVertical)">
                                      <p:cBhvr>
                                        <p:cTn id="70" dur="500"/>
                                        <p:tgtEl>
                                          <p:spTgt spid="53"/>
                                        </p:tgtEl>
                                      </p:cBhvr>
                                    </p:animEffect>
                                  </p:childTnLst>
                                </p:cTn>
                              </p:par>
                            </p:childTnLst>
                          </p:cTn>
                        </p:par>
                        <p:par>
                          <p:cTn id="71" fill="hold">
                            <p:stCondLst>
                              <p:cond delay="4200"/>
                            </p:stCondLst>
                            <p:childTnLst>
                              <p:par>
                                <p:cTn id="72" presetID="22" presetClass="entr" presetSubtype="8" fill="hold" grpId="0"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left)">
                                      <p:cBhvr>
                                        <p:cTn id="74" dur="500"/>
                                        <p:tgtEl>
                                          <p:spTgt spid="43"/>
                                        </p:tgtEl>
                                      </p:cBhvr>
                                    </p:animEffect>
                                  </p:childTnLst>
                                </p:cTn>
                              </p:par>
                            </p:childTnLst>
                          </p:cTn>
                        </p:par>
                        <p:par>
                          <p:cTn id="75" fill="hold">
                            <p:stCondLst>
                              <p:cond delay="4700"/>
                            </p:stCondLst>
                            <p:childTnLst>
                              <p:par>
                                <p:cTn id="76" presetID="42" presetClass="entr" presetSubtype="0" fill="hold" grpId="0" nodeType="after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1200"/>
                                        <p:tgtEl>
                                          <p:spTgt spid="34"/>
                                        </p:tgtEl>
                                      </p:cBhvr>
                                    </p:animEffect>
                                    <p:anim calcmode="lin" valueType="num">
                                      <p:cBhvr>
                                        <p:cTn id="79" dur="1200" fill="hold"/>
                                        <p:tgtEl>
                                          <p:spTgt spid="34"/>
                                        </p:tgtEl>
                                        <p:attrNameLst>
                                          <p:attrName>ppt_x</p:attrName>
                                        </p:attrNameLst>
                                      </p:cBhvr>
                                      <p:tavLst>
                                        <p:tav tm="0">
                                          <p:val>
                                            <p:strVal val="#ppt_x"/>
                                          </p:val>
                                        </p:tav>
                                        <p:tav tm="100000">
                                          <p:val>
                                            <p:strVal val="#ppt_x"/>
                                          </p:val>
                                        </p:tav>
                                      </p:tavLst>
                                    </p:anim>
                                    <p:anim calcmode="lin" valueType="num">
                                      <p:cBhvr>
                                        <p:cTn id="80" dur="12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5" grpId="0" animBg="1"/>
      <p:bldP spid="61" grpId="0" animBg="1"/>
      <p:bldP spid="62" grpId="0" animBg="1"/>
      <p:bldP spid="63" grpId="0" animBg="1"/>
      <p:bldP spid="64" grpId="0" animBg="1"/>
      <p:bldP spid="44" grpId="0"/>
      <p:bldP spid="45" grpId="0"/>
      <p:bldP spid="46" grpId="0"/>
      <p:bldP spid="47" grpId="0"/>
      <p:bldP spid="48" grpId="0"/>
      <p:bldP spid="49" grpId="0"/>
      <p:bldP spid="50" grpId="0"/>
      <p:bldP spid="51" grpId="0"/>
      <p:bldP spid="52" grpId="0"/>
      <p:bldP spid="5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21651" t="41394" r="18500" b="54406"/>
          <a:stretch/>
        </p:blipFill>
        <p:spPr>
          <a:xfrm>
            <a:off x="2580821" y="3295135"/>
            <a:ext cx="7296811" cy="288032"/>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74412"/>
          <a:stretch/>
        </p:blipFill>
        <p:spPr>
          <a:xfrm rot="5400000">
            <a:off x="5100249" y="-647948"/>
            <a:ext cx="2507583" cy="5512447"/>
          </a:xfrm>
          <a:prstGeom prst="rect">
            <a:avLst/>
          </a:prstGeom>
        </p:spPr>
      </p:pic>
      <p:sp>
        <p:nvSpPr>
          <p:cNvPr id="5" name="文本框 24"/>
          <p:cNvSpPr>
            <a:spLocks noChangeArrowheads="1"/>
          </p:cNvSpPr>
          <p:nvPr/>
        </p:nvSpPr>
        <p:spPr bwMode="auto">
          <a:xfrm>
            <a:off x="5135894" y="2445247"/>
            <a:ext cx="2040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4800" b="1" dirty="0" smtClean="0">
                <a:solidFill>
                  <a:prstClr val="white">
                    <a:lumMod val="95000"/>
                  </a:prstClr>
                </a:solidFill>
                <a:latin typeface="方正正粗黑简体" panose="02000000000000000000" pitchFamily="2" charset="-122"/>
                <a:ea typeface="方正正粗黑简体" panose="02000000000000000000" pitchFamily="2" charset="-122"/>
                <a:sym typeface="方正姚体" panose="02010601030101010101" pitchFamily="2" charset="-122"/>
              </a:rPr>
              <a:t>第二章</a:t>
            </a:r>
            <a:endParaRPr lang="zh-CN" altLang="en-US" sz="4800" b="1" dirty="0">
              <a:solidFill>
                <a:prstClr val="white">
                  <a:lumMod val="95000"/>
                </a:prstClr>
              </a:solidFill>
              <a:latin typeface="方正正粗黑简体" panose="02000000000000000000" pitchFamily="2" charset="-122"/>
              <a:ea typeface="方正正粗黑简体" panose="02000000000000000000" pitchFamily="2" charset="-122"/>
              <a:sym typeface="方正姚体" panose="02010601030101010101" pitchFamily="2" charset="-122"/>
            </a:endParaRPr>
          </a:p>
        </p:txBody>
      </p:sp>
      <p:sp>
        <p:nvSpPr>
          <p:cNvPr id="9" name="矩形 8"/>
          <p:cNvSpPr/>
          <p:nvPr/>
        </p:nvSpPr>
        <p:spPr>
          <a:xfrm>
            <a:off x="4972674" y="3564086"/>
            <a:ext cx="2762731" cy="1302921"/>
          </a:xfrm>
          <a:prstGeom prst="rect">
            <a:avLst/>
          </a:prstGeom>
        </p:spPr>
        <p:txBody>
          <a:bodyPr wrap="square">
            <a:spAutoFit/>
          </a:bodyPr>
          <a:lstStyle/>
          <a:p>
            <a:pPr algn="ctr">
              <a:spcAft>
                <a:spcPts val="800"/>
              </a:spcAft>
            </a:pPr>
            <a:r>
              <a:rPr lang="zh-CN" altLang="en-US" sz="4400" b="1" dirty="0" smtClean="0">
                <a:solidFill>
                  <a:prstClr val="white">
                    <a:lumMod val="95000"/>
                  </a:prstClr>
                </a:solidFill>
                <a:latin typeface="微软雅黑" panose="020B0503020204020204" pitchFamily="34" charset="-122"/>
                <a:ea typeface="微软雅黑" panose="020B0503020204020204" pitchFamily="34" charset="-122"/>
              </a:rPr>
              <a:t>产品介绍</a:t>
            </a:r>
            <a:endParaRPr lang="zh-CN" altLang="en-US" sz="4400" b="1" dirty="0">
              <a:solidFill>
                <a:prstClr val="white">
                  <a:lumMod val="95000"/>
                </a:prstClr>
              </a:solidFill>
              <a:latin typeface="微软雅黑" panose="020B0503020204020204" pitchFamily="34" charset="-122"/>
              <a:ea typeface="微软雅黑" panose="020B0503020204020204" pitchFamily="34" charset="-122"/>
            </a:endParaRPr>
          </a:p>
          <a:p>
            <a:pPr algn="ctr">
              <a:spcAft>
                <a:spcPts val="800"/>
              </a:spcAft>
            </a:pPr>
            <a:r>
              <a:rPr lang="zh-CN" altLang="en-US" sz="2800" dirty="0">
                <a:solidFill>
                  <a:prstClr val="white">
                    <a:lumMod val="95000"/>
                  </a:prstClr>
                </a:solidFill>
                <a:latin typeface="微软雅黑" panose="020B0503020204020204" pitchFamily="34" charset="-122"/>
                <a:ea typeface="微软雅黑" panose="020B0503020204020204" pitchFamily="34" charset="-122"/>
              </a:rPr>
              <a:t>（</a:t>
            </a:r>
            <a:r>
              <a:rPr lang="zh-CN" altLang="en-US" sz="2800" dirty="0" smtClean="0">
                <a:solidFill>
                  <a:prstClr val="white">
                    <a:lumMod val="95000"/>
                  </a:prstClr>
                </a:solidFill>
                <a:latin typeface="微软雅黑" panose="020B0503020204020204" pitchFamily="34" charset="-122"/>
                <a:ea typeface="微软雅黑" panose="020B0503020204020204" pitchFamily="34" charset="-122"/>
              </a:rPr>
              <a:t>我们的产品）</a:t>
            </a:r>
            <a:endParaRPr lang="zh-CN" altLang="en-US" sz="28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6" name="TextBox 44"/>
          <p:cNvSpPr txBox="1"/>
          <p:nvPr/>
        </p:nvSpPr>
        <p:spPr>
          <a:xfrm>
            <a:off x="9716302" y="698555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15879842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outVertical)">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300" fill="hold"/>
                                        <p:tgtEl>
                                          <p:spTgt spid="5"/>
                                        </p:tgtEl>
                                        <p:attrNameLst>
                                          <p:attrName>ppt_w</p:attrName>
                                        </p:attrNameLst>
                                      </p:cBhvr>
                                      <p:tavLst>
                                        <p:tav tm="0">
                                          <p:val>
                                            <p:fltVal val="0"/>
                                          </p:val>
                                        </p:tav>
                                        <p:tav tm="100000">
                                          <p:val>
                                            <p:strVal val="#ppt_w"/>
                                          </p:val>
                                        </p:tav>
                                      </p:tavLst>
                                    </p:anim>
                                    <p:anim calcmode="lin" valueType="num">
                                      <p:cBhvr>
                                        <p:cTn id="20" dur="1300" fill="hold"/>
                                        <p:tgtEl>
                                          <p:spTgt spid="5"/>
                                        </p:tgtEl>
                                        <p:attrNameLst>
                                          <p:attrName>ppt_h</p:attrName>
                                        </p:attrNameLst>
                                      </p:cBhvr>
                                      <p:tavLst>
                                        <p:tav tm="0">
                                          <p:val>
                                            <p:fltVal val="0"/>
                                          </p:val>
                                        </p:tav>
                                        <p:tav tm="100000">
                                          <p:val>
                                            <p:strVal val="#ppt_h"/>
                                          </p:val>
                                        </p:tav>
                                      </p:tavLst>
                                    </p:anim>
                                    <p:animEffect transition="in" filter="fade">
                                      <p:cBhvr>
                                        <p:cTn id="21" dur="13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anim calcmode="lin" valueType="num">
                                      <p:cBhvr>
                                        <p:cTn id="33" dur="1200" fill="hold"/>
                                        <p:tgtEl>
                                          <p:spTgt spid="6"/>
                                        </p:tgtEl>
                                        <p:attrNameLst>
                                          <p:attrName>ppt_x</p:attrName>
                                        </p:attrNameLst>
                                      </p:cBhvr>
                                      <p:tavLst>
                                        <p:tav tm="0">
                                          <p:val>
                                            <p:strVal val="#ppt_x"/>
                                          </p:val>
                                        </p:tav>
                                        <p:tav tm="100000">
                                          <p:val>
                                            <p:strVal val="#ppt_x"/>
                                          </p:val>
                                        </p:tav>
                                      </p:tavLst>
                                    </p:anim>
                                    <p:anim calcmode="lin" valueType="num">
                                      <p:cBhvr>
                                        <p:cTn id="34" dur="12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7"/>
          <p:cNvSpPr/>
          <p:nvPr/>
        </p:nvSpPr>
        <p:spPr>
          <a:xfrm>
            <a:off x="1" y="2804584"/>
            <a:ext cx="8049684" cy="1634067"/>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lIns="121884" tIns="60941" rIns="121884" bIns="60941" anchor="ctr"/>
          <a:lstStyle/>
          <a:p>
            <a:pPr algn="ctr">
              <a:defRPr/>
            </a:pPr>
            <a:endParaRPr lang="en-US" sz="2400" dirty="0"/>
          </a:p>
        </p:txBody>
      </p:sp>
      <p:grpSp>
        <p:nvGrpSpPr>
          <p:cNvPr id="47" name="组合 46"/>
          <p:cNvGrpSpPr/>
          <p:nvPr/>
        </p:nvGrpSpPr>
        <p:grpSpPr>
          <a:xfrm>
            <a:off x="8071181" y="3363922"/>
            <a:ext cx="1132897" cy="847047"/>
            <a:chOff x="6054436" y="2405136"/>
            <a:chExt cx="849821" cy="635481"/>
          </a:xfrm>
          <a:solidFill>
            <a:schemeClr val="accent4"/>
          </a:solidFill>
          <a:effectLst>
            <a:outerShdw blurRad="50800" dist="38100" dir="5400000" algn="t" rotWithShape="0">
              <a:prstClr val="black">
                <a:alpha val="40000"/>
              </a:prstClr>
            </a:outerShdw>
          </a:effectLst>
        </p:grpSpPr>
        <p:sp>
          <p:nvSpPr>
            <p:cNvPr id="48" name="Freeform 133"/>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400" dirty="0"/>
            </a:p>
          </p:txBody>
        </p:sp>
        <p:sp>
          <p:nvSpPr>
            <p:cNvPr id="49" name="Freeform 134"/>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400" dirty="0"/>
            </a:p>
          </p:txBody>
        </p:sp>
        <p:sp>
          <p:nvSpPr>
            <p:cNvPr id="50" name="Freeform 135"/>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400" dirty="0"/>
            </a:p>
          </p:txBody>
        </p:sp>
        <p:sp>
          <p:nvSpPr>
            <p:cNvPr id="51" name="Freeform 107"/>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grpFill/>
            <a:ln>
              <a:noFill/>
            </a:ln>
          </p:spPr>
          <p:txBody>
            <a:bodyPr/>
            <a:lstStyle/>
            <a:p>
              <a:pPr>
                <a:defRPr/>
              </a:pPr>
              <a:endParaRPr lang="en-US" sz="2400" dirty="0"/>
            </a:p>
          </p:txBody>
        </p:sp>
        <p:sp>
          <p:nvSpPr>
            <p:cNvPr id="52" name="Freeform 107"/>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grpFill/>
            <a:ln>
              <a:noFill/>
            </a:ln>
          </p:spPr>
          <p:txBody>
            <a:bodyPr/>
            <a:lstStyle/>
            <a:p>
              <a:pPr>
                <a:defRPr/>
              </a:pPr>
              <a:endParaRPr lang="en-US" sz="2400" dirty="0"/>
            </a:p>
          </p:txBody>
        </p:sp>
        <p:sp>
          <p:nvSpPr>
            <p:cNvPr id="53" name="Freeform 108"/>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grpFill/>
            <a:ln>
              <a:noFill/>
            </a:ln>
          </p:spPr>
          <p:txBody>
            <a:bodyPr/>
            <a:lstStyle/>
            <a:p>
              <a:pPr>
                <a:defRPr/>
              </a:pPr>
              <a:endParaRPr lang="en-US" sz="2400" dirty="0"/>
            </a:p>
          </p:txBody>
        </p:sp>
        <p:sp>
          <p:nvSpPr>
            <p:cNvPr id="54" name="Oval 113"/>
            <p:cNvSpPr>
              <a:spLocks noChangeArrowheads="1"/>
            </p:cNvSpPr>
            <p:nvPr/>
          </p:nvSpPr>
          <p:spPr bwMode="auto">
            <a:xfrm rot="2700000">
              <a:off x="6568043" y="2481147"/>
              <a:ext cx="117123" cy="114085"/>
            </a:xfrm>
            <a:prstGeom prst="ellipse">
              <a:avLst/>
            </a:prstGeom>
            <a:grpFill/>
            <a:ln>
              <a:noFill/>
            </a:ln>
          </p:spPr>
          <p:txBody>
            <a:bodyPr/>
            <a:lstStyle/>
            <a:p>
              <a:pPr>
                <a:defRPr/>
              </a:pPr>
              <a:endParaRPr lang="en-US" sz="2400" dirty="0"/>
            </a:p>
          </p:txBody>
        </p:sp>
        <p:sp>
          <p:nvSpPr>
            <p:cNvPr id="55" name="Oval 116"/>
            <p:cNvSpPr>
              <a:spLocks noChangeArrowheads="1"/>
            </p:cNvSpPr>
            <p:nvPr/>
          </p:nvSpPr>
          <p:spPr bwMode="auto">
            <a:xfrm rot="2700000">
              <a:off x="6500229" y="2593093"/>
              <a:ext cx="70303" cy="72640"/>
            </a:xfrm>
            <a:prstGeom prst="ellipse">
              <a:avLst/>
            </a:prstGeom>
            <a:grpFill/>
            <a:ln>
              <a:noFill/>
            </a:ln>
          </p:spPr>
          <p:txBody>
            <a:bodyPr/>
            <a:lstStyle/>
            <a:p>
              <a:pPr>
                <a:defRPr/>
              </a:pPr>
              <a:endParaRPr lang="en-US" sz="2400" dirty="0"/>
            </a:p>
          </p:txBody>
        </p:sp>
        <p:sp>
          <p:nvSpPr>
            <p:cNvPr id="56" name="Oval 119"/>
            <p:cNvSpPr>
              <a:spLocks noChangeArrowheads="1"/>
            </p:cNvSpPr>
            <p:nvPr/>
          </p:nvSpPr>
          <p:spPr bwMode="auto">
            <a:xfrm rot="2700000">
              <a:off x="6447912" y="2674106"/>
              <a:ext cx="43239" cy="42313"/>
            </a:xfrm>
            <a:prstGeom prst="ellipse">
              <a:avLst/>
            </a:prstGeom>
            <a:grpFill/>
            <a:ln>
              <a:noFill/>
            </a:ln>
          </p:spPr>
          <p:txBody>
            <a:bodyPr/>
            <a:lstStyle/>
            <a:p>
              <a:pPr>
                <a:defRPr/>
              </a:pPr>
              <a:endParaRPr lang="en-US" sz="2400" dirty="0"/>
            </a:p>
          </p:txBody>
        </p:sp>
        <p:sp>
          <p:nvSpPr>
            <p:cNvPr id="57" name="Rectangle 27"/>
            <p:cNvSpPr/>
            <p:nvPr/>
          </p:nvSpPr>
          <p:spPr>
            <a:xfrm rot="2700000">
              <a:off x="6301683" y="2797997"/>
              <a:ext cx="71523" cy="43830"/>
            </a:xfrm>
            <a:prstGeom prst="rect">
              <a:avLst/>
            </a:prstGeom>
            <a:grpFill/>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2400" dirty="0"/>
            </a:p>
          </p:txBody>
        </p:sp>
      </p:grpSp>
      <p:sp>
        <p:nvSpPr>
          <p:cNvPr id="41" name="TextBox 40"/>
          <p:cNvSpPr txBox="1"/>
          <p:nvPr/>
        </p:nvSpPr>
        <p:spPr>
          <a:xfrm>
            <a:off x="304801" y="4402668"/>
            <a:ext cx="2554817" cy="812528"/>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404040"/>
                </a:solidFill>
                <a:latin typeface="微软雅黑" pitchFamily="34" charset="-122"/>
                <a:ea typeface="微软雅黑" pitchFamily="34" charset="-122"/>
              </a:rPr>
              <a:t>您的内容打在这里，或者通过复制您的文本后，在此框中选择粘贴，并选择只保留文字。</a:t>
            </a:r>
          </a:p>
        </p:txBody>
      </p:sp>
      <p:sp>
        <p:nvSpPr>
          <p:cNvPr id="42" name="TextBox 41"/>
          <p:cNvSpPr txBox="1"/>
          <p:nvPr/>
        </p:nvSpPr>
        <p:spPr>
          <a:xfrm>
            <a:off x="2827867" y="4876801"/>
            <a:ext cx="2552700" cy="812528"/>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404040"/>
                </a:solidFill>
                <a:latin typeface="微软雅黑" pitchFamily="34" charset="-122"/>
                <a:ea typeface="微软雅黑" pitchFamily="34" charset="-122"/>
              </a:rPr>
              <a:t>您的内容打在这里，或者通过复制您的文本后，在此框中选择粘贴，并选择只保留文字。</a:t>
            </a:r>
          </a:p>
        </p:txBody>
      </p:sp>
      <p:sp>
        <p:nvSpPr>
          <p:cNvPr id="43" name="TextBox 42"/>
          <p:cNvSpPr txBox="1"/>
          <p:nvPr/>
        </p:nvSpPr>
        <p:spPr>
          <a:xfrm>
            <a:off x="5259917" y="5617634"/>
            <a:ext cx="2554816" cy="812528"/>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404040"/>
                </a:solidFill>
                <a:latin typeface="微软雅黑" pitchFamily="34" charset="-122"/>
                <a:ea typeface="微软雅黑" pitchFamily="34" charset="-122"/>
              </a:rPr>
              <a:t>您的内容打在这里，或者通过复制您的文本后，在此框中选择粘贴，并选择只保留文字。</a:t>
            </a:r>
          </a:p>
        </p:txBody>
      </p:sp>
      <p:sp>
        <p:nvSpPr>
          <p:cNvPr id="44" name="TextBox 43"/>
          <p:cNvSpPr txBox="1"/>
          <p:nvPr/>
        </p:nvSpPr>
        <p:spPr>
          <a:xfrm>
            <a:off x="8824384" y="4851401"/>
            <a:ext cx="2554816" cy="812528"/>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404040"/>
                </a:solidFill>
                <a:latin typeface="微软雅黑" pitchFamily="34" charset="-122"/>
                <a:ea typeface="微软雅黑" pitchFamily="34" charset="-122"/>
              </a:rPr>
              <a:t>您的内容打在这里，或者通过复制您的文本后，在此框中选择粘贴，并选择只保留文字。</a:t>
            </a:r>
          </a:p>
        </p:txBody>
      </p:sp>
      <p:grpSp>
        <p:nvGrpSpPr>
          <p:cNvPr id="13320" name="组合 13"/>
          <p:cNvGrpSpPr>
            <a:grpSpLocks/>
          </p:cNvGrpSpPr>
          <p:nvPr/>
        </p:nvGrpSpPr>
        <p:grpSpPr bwMode="auto">
          <a:xfrm>
            <a:off x="6197600" y="3513667"/>
            <a:ext cx="1151467" cy="1153584"/>
            <a:chOff x="4648080" y="2635875"/>
            <a:chExt cx="863576" cy="863791"/>
          </a:xfrm>
        </p:grpSpPr>
        <p:sp>
          <p:nvSpPr>
            <p:cNvPr id="63" name="Oval 53"/>
            <p:cNvSpPr>
              <a:spLocks noChangeArrowheads="1"/>
            </p:cNvSpPr>
            <p:nvPr/>
          </p:nvSpPr>
          <p:spPr bwMode="auto">
            <a:xfrm>
              <a:off x="4648080" y="2635875"/>
              <a:ext cx="863576" cy="863791"/>
            </a:xfrm>
            <a:prstGeom prst="ellipse">
              <a:avLst/>
            </a:prstGeom>
            <a:solidFill>
              <a:schemeClr val="accent3"/>
            </a:solidFill>
            <a:ln w="57150">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grpSp>
          <p:nvGrpSpPr>
            <p:cNvPr id="32" name="Group 30"/>
            <p:cNvGrpSpPr/>
            <p:nvPr/>
          </p:nvGrpSpPr>
          <p:grpSpPr>
            <a:xfrm>
              <a:off x="4869929" y="2869115"/>
              <a:ext cx="443402" cy="388820"/>
              <a:chOff x="3175" y="-1587"/>
              <a:chExt cx="490538" cy="430212"/>
            </a:xfrm>
            <a:solidFill>
              <a:schemeClr val="bg1"/>
            </a:solidFill>
          </p:grpSpPr>
          <p:sp>
            <p:nvSpPr>
              <p:cNvPr id="33"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p>
            </p:txBody>
          </p:sp>
          <p:sp>
            <p:nvSpPr>
              <p:cNvPr id="34"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p>
            </p:txBody>
          </p:sp>
        </p:grpSp>
      </p:grpSp>
      <p:grpSp>
        <p:nvGrpSpPr>
          <p:cNvPr id="13321" name="组合 11"/>
          <p:cNvGrpSpPr>
            <a:grpSpLocks/>
          </p:cNvGrpSpPr>
          <p:nvPr/>
        </p:nvGrpSpPr>
        <p:grpSpPr bwMode="auto">
          <a:xfrm>
            <a:off x="977900" y="2470151"/>
            <a:ext cx="1092200" cy="1092200"/>
            <a:chOff x="734153" y="1852387"/>
            <a:chExt cx="818887" cy="819091"/>
          </a:xfrm>
        </p:grpSpPr>
        <p:sp>
          <p:nvSpPr>
            <p:cNvPr id="59" name="Oval 53"/>
            <p:cNvSpPr>
              <a:spLocks noChangeArrowheads="1"/>
            </p:cNvSpPr>
            <p:nvPr/>
          </p:nvSpPr>
          <p:spPr bwMode="auto">
            <a:xfrm>
              <a:off x="734153" y="1852387"/>
              <a:ext cx="818887" cy="819091"/>
            </a:xfrm>
            <a:prstGeom prst="ellipse">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13346" name="Freeform 50"/>
            <p:cNvSpPr>
              <a:spLocks noEditPoints="1"/>
            </p:cNvSpPr>
            <p:nvPr/>
          </p:nvSpPr>
          <p:spPr bwMode="auto">
            <a:xfrm>
              <a:off x="942920" y="2032968"/>
              <a:ext cx="365812" cy="460689"/>
            </a:xfrm>
            <a:custGeom>
              <a:avLst/>
              <a:gdLst>
                <a:gd name="T0" fmla="*/ 187 w 262"/>
                <a:gd name="T1" fmla="*/ 135 h 330"/>
                <a:gd name="T2" fmla="*/ 44 w 262"/>
                <a:gd name="T3" fmla="*/ 135 h 330"/>
                <a:gd name="T4" fmla="*/ 44 w 262"/>
                <a:gd name="T5" fmla="*/ 156 h 330"/>
                <a:gd name="T6" fmla="*/ 187 w 262"/>
                <a:gd name="T7" fmla="*/ 156 h 330"/>
                <a:gd name="T8" fmla="*/ 187 w 262"/>
                <a:gd name="T9" fmla="*/ 135 h 330"/>
                <a:gd name="T10" fmla="*/ 187 w 262"/>
                <a:gd name="T11" fmla="*/ 95 h 330"/>
                <a:gd name="T12" fmla="*/ 44 w 262"/>
                <a:gd name="T13" fmla="*/ 95 h 330"/>
                <a:gd name="T14" fmla="*/ 44 w 262"/>
                <a:gd name="T15" fmla="*/ 115 h 330"/>
                <a:gd name="T16" fmla="*/ 187 w 262"/>
                <a:gd name="T17" fmla="*/ 115 h 330"/>
                <a:gd name="T18" fmla="*/ 187 w 262"/>
                <a:gd name="T19" fmla="*/ 95 h 330"/>
                <a:gd name="T20" fmla="*/ 187 w 262"/>
                <a:gd name="T21" fmla="*/ 54 h 330"/>
                <a:gd name="T22" fmla="*/ 44 w 262"/>
                <a:gd name="T23" fmla="*/ 54 h 330"/>
                <a:gd name="T24" fmla="*/ 44 w 262"/>
                <a:gd name="T25" fmla="*/ 75 h 330"/>
                <a:gd name="T26" fmla="*/ 187 w 262"/>
                <a:gd name="T27" fmla="*/ 75 h 330"/>
                <a:gd name="T28" fmla="*/ 187 w 262"/>
                <a:gd name="T29" fmla="*/ 54 h 330"/>
                <a:gd name="T30" fmla="*/ 44 w 262"/>
                <a:gd name="T31" fmla="*/ 196 h 330"/>
                <a:gd name="T32" fmla="*/ 116 w 262"/>
                <a:gd name="T33" fmla="*/ 196 h 330"/>
                <a:gd name="T34" fmla="*/ 116 w 262"/>
                <a:gd name="T35" fmla="*/ 176 h 330"/>
                <a:gd name="T36" fmla="*/ 44 w 262"/>
                <a:gd name="T37" fmla="*/ 176 h 330"/>
                <a:gd name="T38" fmla="*/ 44 w 262"/>
                <a:gd name="T39" fmla="*/ 196 h 330"/>
                <a:gd name="T40" fmla="*/ 233 w 262"/>
                <a:gd name="T41" fmla="*/ 29 h 330"/>
                <a:gd name="T42" fmla="*/ 233 w 262"/>
                <a:gd name="T43" fmla="*/ 0 h 330"/>
                <a:gd name="T44" fmla="*/ 0 w 262"/>
                <a:gd name="T45" fmla="*/ 0 h 330"/>
                <a:gd name="T46" fmla="*/ 0 w 262"/>
                <a:gd name="T47" fmla="*/ 301 h 330"/>
                <a:gd name="T48" fmla="*/ 29 w 262"/>
                <a:gd name="T49" fmla="*/ 301 h 330"/>
                <a:gd name="T50" fmla="*/ 29 w 262"/>
                <a:gd name="T51" fmla="*/ 330 h 330"/>
                <a:gd name="T52" fmla="*/ 262 w 262"/>
                <a:gd name="T53" fmla="*/ 330 h 330"/>
                <a:gd name="T54" fmla="*/ 262 w 262"/>
                <a:gd name="T55" fmla="*/ 29 h 330"/>
                <a:gd name="T56" fmla="*/ 233 w 262"/>
                <a:gd name="T57" fmla="*/ 29 h 330"/>
                <a:gd name="T58" fmla="*/ 15 w 262"/>
                <a:gd name="T59" fmla="*/ 286 h 330"/>
                <a:gd name="T60" fmla="*/ 15 w 262"/>
                <a:gd name="T61" fmla="*/ 16 h 330"/>
                <a:gd name="T62" fmla="*/ 216 w 262"/>
                <a:gd name="T63" fmla="*/ 16 h 330"/>
                <a:gd name="T64" fmla="*/ 216 w 262"/>
                <a:gd name="T65" fmla="*/ 216 h 330"/>
                <a:gd name="T66" fmla="*/ 148 w 262"/>
                <a:gd name="T67" fmla="*/ 216 h 330"/>
                <a:gd name="T68" fmla="*/ 148 w 262"/>
                <a:gd name="T69" fmla="*/ 286 h 330"/>
                <a:gd name="T70" fmla="*/ 15 w 262"/>
                <a:gd name="T71" fmla="*/ 286 h 330"/>
                <a:gd name="T72" fmla="*/ 245 w 262"/>
                <a:gd name="T73" fmla="*/ 315 h 330"/>
                <a:gd name="T74" fmla="*/ 44 w 262"/>
                <a:gd name="T75" fmla="*/ 315 h 330"/>
                <a:gd name="T76" fmla="*/ 44 w 262"/>
                <a:gd name="T77" fmla="*/ 301 h 330"/>
                <a:gd name="T78" fmla="*/ 155 w 262"/>
                <a:gd name="T79" fmla="*/ 301 h 330"/>
                <a:gd name="T80" fmla="*/ 233 w 262"/>
                <a:gd name="T81" fmla="*/ 225 h 330"/>
                <a:gd name="T82" fmla="*/ 233 w 262"/>
                <a:gd name="T83" fmla="*/ 45 h 330"/>
                <a:gd name="T84" fmla="*/ 245 w 262"/>
                <a:gd name="T85" fmla="*/ 45 h 330"/>
                <a:gd name="T86" fmla="*/ 245 w 262"/>
                <a:gd name="T87" fmla="*/ 315 h 33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4" tIns="60941" rIns="121884" bIns="60941"/>
            <a:lstStyle/>
            <a:p>
              <a:endParaRPr lang="zh-CN" altLang="en-US" sz="2400"/>
            </a:p>
          </p:txBody>
        </p:sp>
      </p:grpSp>
      <p:grpSp>
        <p:nvGrpSpPr>
          <p:cNvPr id="13322" name="组合 12"/>
          <p:cNvGrpSpPr>
            <a:grpSpLocks/>
          </p:cNvGrpSpPr>
          <p:nvPr/>
        </p:nvGrpSpPr>
        <p:grpSpPr bwMode="auto">
          <a:xfrm>
            <a:off x="3623734" y="2296584"/>
            <a:ext cx="1352551" cy="1354667"/>
            <a:chOff x="2718058" y="1723172"/>
            <a:chExt cx="1014254" cy="1014507"/>
          </a:xfrm>
        </p:grpSpPr>
        <p:sp>
          <p:nvSpPr>
            <p:cNvPr id="60" name="Oval 53"/>
            <p:cNvSpPr>
              <a:spLocks noChangeArrowheads="1"/>
            </p:cNvSpPr>
            <p:nvPr/>
          </p:nvSpPr>
          <p:spPr bwMode="auto">
            <a:xfrm>
              <a:off x="2718058" y="1723172"/>
              <a:ext cx="1014254" cy="1014507"/>
            </a:xfrm>
            <a:prstGeom prst="ellipse">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13342" name="Freeform 48"/>
            <p:cNvSpPr>
              <a:spLocks noEditPoints="1"/>
            </p:cNvSpPr>
            <p:nvPr/>
          </p:nvSpPr>
          <p:spPr bwMode="auto">
            <a:xfrm>
              <a:off x="3035361" y="1957638"/>
              <a:ext cx="372119" cy="544415"/>
            </a:xfrm>
            <a:custGeom>
              <a:avLst/>
              <a:gdLst>
                <a:gd name="T0" fmla="*/ 76 w 152"/>
                <a:gd name="T1" fmla="*/ 31 h 221"/>
                <a:gd name="T2" fmla="*/ 80 w 152"/>
                <a:gd name="T3" fmla="*/ 27 h 221"/>
                <a:gd name="T4" fmla="*/ 76 w 152"/>
                <a:gd name="T5" fmla="*/ 23 h 221"/>
                <a:gd name="T6" fmla="*/ 23 w 152"/>
                <a:gd name="T7" fmla="*/ 76 h 221"/>
                <a:gd name="T8" fmla="*/ 27 w 152"/>
                <a:gd name="T9" fmla="*/ 80 h 221"/>
                <a:gd name="T10" fmla="*/ 31 w 152"/>
                <a:gd name="T11" fmla="*/ 76 h 221"/>
                <a:gd name="T12" fmla="*/ 76 w 152"/>
                <a:gd name="T13" fmla="*/ 31 h 221"/>
                <a:gd name="T14" fmla="*/ 44 w 152"/>
                <a:gd name="T15" fmla="*/ 192 h 221"/>
                <a:gd name="T16" fmla="*/ 45 w 152"/>
                <a:gd name="T17" fmla="*/ 203 h 221"/>
                <a:gd name="T18" fmla="*/ 56 w 152"/>
                <a:gd name="T19" fmla="*/ 209 h 221"/>
                <a:gd name="T20" fmla="*/ 57 w 152"/>
                <a:gd name="T21" fmla="*/ 216 h 221"/>
                <a:gd name="T22" fmla="*/ 76 w 152"/>
                <a:gd name="T23" fmla="*/ 221 h 221"/>
                <a:gd name="T24" fmla="*/ 95 w 152"/>
                <a:gd name="T25" fmla="*/ 216 h 221"/>
                <a:gd name="T26" fmla="*/ 96 w 152"/>
                <a:gd name="T27" fmla="*/ 209 h 221"/>
                <a:gd name="T28" fmla="*/ 106 w 152"/>
                <a:gd name="T29" fmla="*/ 203 h 221"/>
                <a:gd name="T30" fmla="*/ 108 w 152"/>
                <a:gd name="T31" fmla="*/ 192 h 221"/>
                <a:gd name="T32" fmla="*/ 76 w 152"/>
                <a:gd name="T33" fmla="*/ 197 h 221"/>
                <a:gd name="T34" fmla="*/ 44 w 152"/>
                <a:gd name="T35" fmla="*/ 192 h 221"/>
                <a:gd name="T36" fmla="*/ 41 w 152"/>
                <a:gd name="T37" fmla="*/ 170 h 221"/>
                <a:gd name="T38" fmla="*/ 42 w 152"/>
                <a:gd name="T39" fmla="*/ 182 h 221"/>
                <a:gd name="T40" fmla="*/ 76 w 152"/>
                <a:gd name="T41" fmla="*/ 188 h 221"/>
                <a:gd name="T42" fmla="*/ 109 w 152"/>
                <a:gd name="T43" fmla="*/ 182 h 221"/>
                <a:gd name="T44" fmla="*/ 111 w 152"/>
                <a:gd name="T45" fmla="*/ 170 h 221"/>
                <a:gd name="T46" fmla="*/ 76 w 152"/>
                <a:gd name="T47" fmla="*/ 177 h 221"/>
                <a:gd name="T48" fmla="*/ 41 w 152"/>
                <a:gd name="T49" fmla="*/ 170 h 221"/>
                <a:gd name="T50" fmla="*/ 76 w 152"/>
                <a:gd name="T51" fmla="*/ 0 h 221"/>
                <a:gd name="T52" fmla="*/ 0 w 152"/>
                <a:gd name="T53" fmla="*/ 76 h 221"/>
                <a:gd name="T54" fmla="*/ 36 w 152"/>
                <a:gd name="T55" fmla="*/ 141 h 221"/>
                <a:gd name="T56" fmla="*/ 39 w 152"/>
                <a:gd name="T57" fmla="*/ 160 h 221"/>
                <a:gd name="T58" fmla="*/ 76 w 152"/>
                <a:gd name="T59" fmla="*/ 168 h 221"/>
                <a:gd name="T60" fmla="*/ 113 w 152"/>
                <a:gd name="T61" fmla="*/ 160 h 221"/>
                <a:gd name="T62" fmla="*/ 115 w 152"/>
                <a:gd name="T63" fmla="*/ 141 h 221"/>
                <a:gd name="T64" fmla="*/ 152 w 152"/>
                <a:gd name="T65" fmla="*/ 76 h 221"/>
                <a:gd name="T66" fmla="*/ 76 w 152"/>
                <a:gd name="T67" fmla="*/ 0 h 221"/>
                <a:gd name="T68" fmla="*/ 104 w 152"/>
                <a:gd name="T69" fmla="*/ 132 h 221"/>
                <a:gd name="T70" fmla="*/ 102 w 152"/>
                <a:gd name="T71" fmla="*/ 150 h 221"/>
                <a:gd name="T72" fmla="*/ 76 w 152"/>
                <a:gd name="T73" fmla="*/ 154 h 221"/>
                <a:gd name="T74" fmla="*/ 50 w 152"/>
                <a:gd name="T75" fmla="*/ 150 h 221"/>
                <a:gd name="T76" fmla="*/ 48 w 152"/>
                <a:gd name="T77" fmla="*/ 132 h 221"/>
                <a:gd name="T78" fmla="*/ 13 w 152"/>
                <a:gd name="T79" fmla="*/ 76 h 221"/>
                <a:gd name="T80" fmla="*/ 76 w 152"/>
                <a:gd name="T81" fmla="*/ 14 h 221"/>
                <a:gd name="T82" fmla="*/ 139 w 152"/>
                <a:gd name="T83" fmla="*/ 76 h 221"/>
                <a:gd name="T84" fmla="*/ 104 w 152"/>
                <a:gd name="T85" fmla="*/ 132 h 221"/>
                <a:gd name="T86" fmla="*/ 93 w 152"/>
                <a:gd name="T87" fmla="*/ 104 h 221"/>
                <a:gd name="T88" fmla="*/ 76 w 152"/>
                <a:gd name="T89" fmla="*/ 74 h 221"/>
                <a:gd name="T90" fmla="*/ 59 w 152"/>
                <a:gd name="T91" fmla="*/ 104 h 221"/>
                <a:gd name="T92" fmla="*/ 52 w 152"/>
                <a:gd name="T93" fmla="*/ 89 h 221"/>
                <a:gd name="T94" fmla="*/ 41 w 152"/>
                <a:gd name="T95" fmla="*/ 94 h 221"/>
                <a:gd name="T96" fmla="*/ 58 w 152"/>
                <a:gd name="T97" fmla="*/ 131 h 221"/>
                <a:gd name="T98" fmla="*/ 76 w 152"/>
                <a:gd name="T99" fmla="*/ 98 h 221"/>
                <a:gd name="T100" fmla="*/ 94 w 152"/>
                <a:gd name="T101" fmla="*/ 131 h 221"/>
                <a:gd name="T102" fmla="*/ 111 w 152"/>
                <a:gd name="T103" fmla="*/ 94 h 221"/>
                <a:gd name="T104" fmla="*/ 100 w 152"/>
                <a:gd name="T105" fmla="*/ 89 h 221"/>
                <a:gd name="T106" fmla="*/ 93 w 152"/>
                <a:gd name="T107" fmla="*/ 104 h 2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4" tIns="60941" rIns="121884" bIns="60941"/>
            <a:lstStyle/>
            <a:p>
              <a:endParaRPr lang="zh-CN" altLang="en-US" sz="2400"/>
            </a:p>
          </p:txBody>
        </p:sp>
      </p:grpSp>
      <p:grpSp>
        <p:nvGrpSpPr>
          <p:cNvPr id="13323" name="组合 14"/>
          <p:cNvGrpSpPr>
            <a:grpSpLocks/>
          </p:cNvGrpSpPr>
          <p:nvPr/>
        </p:nvGrpSpPr>
        <p:grpSpPr bwMode="auto">
          <a:xfrm>
            <a:off x="9457268" y="1350433"/>
            <a:ext cx="3585633" cy="2082800"/>
            <a:chOff x="7092280" y="1013267"/>
            <a:chExt cx="2690646" cy="1560961"/>
          </a:xfrm>
        </p:grpSpPr>
        <p:sp>
          <p:nvSpPr>
            <p:cNvPr id="68" name="Oval 53"/>
            <p:cNvSpPr>
              <a:spLocks noChangeArrowheads="1"/>
            </p:cNvSpPr>
            <p:nvPr/>
          </p:nvSpPr>
          <p:spPr bwMode="auto">
            <a:xfrm>
              <a:off x="7092280" y="1013267"/>
              <a:ext cx="1560572" cy="1560961"/>
            </a:xfrm>
            <a:prstGeom prst="ellipse">
              <a:avLst/>
            </a:prstGeom>
            <a:solidFill>
              <a:schemeClr val="accent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13338" name="矩形 60"/>
            <p:cNvSpPr>
              <a:spLocks noChangeArrowheads="1"/>
            </p:cNvSpPr>
            <p:nvPr/>
          </p:nvSpPr>
          <p:spPr bwMode="auto">
            <a:xfrm>
              <a:off x="7286658" y="1287742"/>
              <a:ext cx="2496268" cy="8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3" rIns="91424" bIns="45713">
              <a:spAutoFit/>
            </a:bodyPr>
            <a:lstStyle/>
            <a:p>
              <a:pPr>
                <a:lnSpc>
                  <a:spcPct val="120000"/>
                </a:lnSpc>
              </a:pPr>
              <a:r>
                <a:rPr lang="zh-CN" altLang="en-US" sz="3200" dirty="0">
                  <a:solidFill>
                    <a:schemeClr val="bg1"/>
                  </a:solidFill>
                  <a:latin typeface="方正兰亭粗黑简体" pitchFamily="2" charset="-122"/>
                  <a:ea typeface="方正兰亭粗黑简体" pitchFamily="2" charset="-122"/>
                </a:rPr>
                <a:t>  项目</a:t>
              </a:r>
              <a:endParaRPr lang="en-US" altLang="zh-CN" sz="3200" dirty="0">
                <a:solidFill>
                  <a:schemeClr val="bg1"/>
                </a:solidFill>
                <a:latin typeface="方正兰亭粗黑简体" pitchFamily="2" charset="-122"/>
                <a:ea typeface="方正兰亭粗黑简体" pitchFamily="2" charset="-122"/>
              </a:endParaRPr>
            </a:p>
            <a:p>
              <a:pPr>
                <a:lnSpc>
                  <a:spcPct val="120000"/>
                </a:lnSpc>
              </a:pPr>
              <a:r>
                <a:rPr lang="zh-CN" altLang="en-US" sz="2667" dirty="0">
                  <a:solidFill>
                    <a:schemeClr val="bg1"/>
                  </a:solidFill>
                  <a:latin typeface="方正兰亭粗黑简体" pitchFamily="2" charset="-122"/>
                  <a:ea typeface="方正兰亭粗黑简体" pitchFamily="2" charset="-122"/>
                </a:rPr>
                <a:t>产生背景</a:t>
              </a:r>
            </a:p>
          </p:txBody>
        </p:sp>
      </p:grpSp>
      <p:sp>
        <p:nvSpPr>
          <p:cNvPr id="72" name="矩形 71"/>
          <p:cNvSpPr>
            <a:spLocks noChangeArrowheads="1"/>
          </p:cNvSpPr>
          <p:nvPr/>
        </p:nvSpPr>
        <p:spPr bwMode="auto">
          <a:xfrm>
            <a:off x="667544" y="3894667"/>
            <a:ext cx="1829329" cy="42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algn="ctr"/>
            <a:r>
              <a:rPr lang="zh-CN" altLang="en-US" sz="2133" b="1" dirty="0">
                <a:solidFill>
                  <a:schemeClr val="accent1"/>
                </a:solidFill>
                <a:latin typeface="微软雅黑" pitchFamily="34" charset="-122"/>
                <a:ea typeface="微软雅黑" pitchFamily="34" charset="-122"/>
              </a:rPr>
              <a:t>单击添加标题</a:t>
            </a:r>
            <a:endParaRPr lang="en-US" altLang="zh-CN" sz="2133" b="1" dirty="0">
              <a:solidFill>
                <a:schemeClr val="accent1"/>
              </a:solidFill>
              <a:latin typeface="微软雅黑" pitchFamily="34" charset="-122"/>
              <a:ea typeface="微软雅黑" pitchFamily="34" charset="-122"/>
            </a:endParaRPr>
          </a:p>
        </p:txBody>
      </p:sp>
      <p:sp>
        <p:nvSpPr>
          <p:cNvPr id="73" name="矩形 72"/>
          <p:cNvSpPr>
            <a:spLocks noChangeArrowheads="1"/>
          </p:cNvSpPr>
          <p:nvPr/>
        </p:nvSpPr>
        <p:spPr bwMode="auto">
          <a:xfrm>
            <a:off x="3278452" y="4193118"/>
            <a:ext cx="1829329" cy="42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algn="ctr"/>
            <a:r>
              <a:rPr lang="zh-CN" altLang="en-US" sz="2133" b="1" dirty="0">
                <a:solidFill>
                  <a:schemeClr val="accent2"/>
                </a:solidFill>
                <a:latin typeface="微软雅黑" pitchFamily="34" charset="-122"/>
                <a:ea typeface="微软雅黑" pitchFamily="34" charset="-122"/>
              </a:rPr>
              <a:t>单击添加标题</a:t>
            </a:r>
            <a:endParaRPr lang="en-US" altLang="zh-CN" sz="2133" b="1" dirty="0">
              <a:solidFill>
                <a:schemeClr val="accent2"/>
              </a:solidFill>
              <a:latin typeface="微软雅黑" pitchFamily="34" charset="-122"/>
              <a:ea typeface="微软雅黑" pitchFamily="34" charset="-122"/>
            </a:endParaRPr>
          </a:p>
        </p:txBody>
      </p:sp>
      <p:sp>
        <p:nvSpPr>
          <p:cNvPr id="74" name="矩形 73"/>
          <p:cNvSpPr/>
          <p:nvPr/>
        </p:nvSpPr>
        <p:spPr>
          <a:xfrm>
            <a:off x="5806811" y="5071534"/>
            <a:ext cx="1829329" cy="420556"/>
          </a:xfrm>
          <a:prstGeom prst="rect">
            <a:avLst/>
          </a:prstGeom>
        </p:spPr>
        <p:txBody>
          <a:bodyPr wrap="none" lIns="91431" tIns="45716" rIns="91431" bIns="45716">
            <a:spAutoFit/>
          </a:bodyPr>
          <a:lstStyle/>
          <a:p>
            <a:pPr algn="ctr">
              <a:defRPr/>
            </a:pPr>
            <a:r>
              <a:rPr lang="zh-CN" altLang="en-US" sz="2133" b="1" dirty="0">
                <a:solidFill>
                  <a:schemeClr val="accent3"/>
                </a:solidFill>
                <a:latin typeface="微软雅黑" pitchFamily="34" charset="-122"/>
                <a:ea typeface="微软雅黑" pitchFamily="34" charset="-122"/>
              </a:rPr>
              <a:t>单击添加标题</a:t>
            </a:r>
            <a:endParaRPr lang="en-US" altLang="zh-CN" sz="2133" b="1" dirty="0">
              <a:solidFill>
                <a:schemeClr val="accent3"/>
              </a:solidFill>
              <a:latin typeface="微软雅黑" pitchFamily="34" charset="-122"/>
              <a:ea typeface="微软雅黑" pitchFamily="34" charset="-122"/>
            </a:endParaRPr>
          </a:p>
        </p:txBody>
      </p:sp>
      <p:sp>
        <p:nvSpPr>
          <p:cNvPr id="75" name="矩形 74"/>
          <p:cNvSpPr/>
          <p:nvPr/>
        </p:nvSpPr>
        <p:spPr>
          <a:xfrm>
            <a:off x="9269678" y="4366685"/>
            <a:ext cx="1829329" cy="420556"/>
          </a:xfrm>
          <a:prstGeom prst="rect">
            <a:avLst/>
          </a:prstGeom>
        </p:spPr>
        <p:txBody>
          <a:bodyPr wrap="none" lIns="91431" tIns="45716" rIns="91431" bIns="45716">
            <a:spAutoFit/>
          </a:bodyPr>
          <a:lstStyle/>
          <a:p>
            <a:pPr algn="ctr">
              <a:defRPr/>
            </a:pPr>
            <a:r>
              <a:rPr lang="zh-CN" altLang="en-US" sz="2133" b="1" dirty="0">
                <a:solidFill>
                  <a:schemeClr val="accent4"/>
                </a:solidFill>
                <a:latin typeface="微软雅黑" pitchFamily="34" charset="-122"/>
                <a:ea typeface="微软雅黑" pitchFamily="34" charset="-122"/>
              </a:rPr>
              <a:t>单击添加标题</a:t>
            </a:r>
            <a:endParaRPr lang="en-US" altLang="zh-CN" sz="2133" b="1" dirty="0">
              <a:solidFill>
                <a:schemeClr val="accent4"/>
              </a:solidFill>
              <a:latin typeface="微软雅黑" pitchFamily="34" charset="-122"/>
              <a:ea typeface="微软雅黑" pitchFamily="34" charset="-122"/>
            </a:endParaRPr>
          </a:p>
        </p:txBody>
      </p:sp>
      <p:sp>
        <p:nvSpPr>
          <p:cNvPr id="80" name="TextBox 79"/>
          <p:cNvSpPr txBox="1"/>
          <p:nvPr/>
        </p:nvSpPr>
        <p:spPr>
          <a:xfrm>
            <a:off x="5187691" y="92597"/>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项目背景</a:t>
            </a:r>
          </a:p>
        </p:txBody>
      </p:sp>
      <p:sp>
        <p:nvSpPr>
          <p:cNvPr id="45" name="TextBox 44"/>
          <p:cNvSpPr txBox="1"/>
          <p:nvPr/>
        </p:nvSpPr>
        <p:spPr>
          <a:xfrm>
            <a:off x="9716302" y="698555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19514065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2000" fill="hold"/>
                                        <p:tgtEl>
                                          <p:spTgt spid="47"/>
                                        </p:tgtEl>
                                        <p:attrNameLst>
                                          <p:attrName>ppt_x</p:attrName>
                                          <p:attrName>ppt_y</p:attrName>
                                        </p:attrNameLst>
                                      </p:cBhvr>
                                      <p:rCtr x="35556" y="11111"/>
                                    </p:animMotion>
                                  </p:childTnLst>
                                </p:cTn>
                              </p:par>
                              <p:par>
                                <p:cTn id="10" presetID="22" presetClass="entr" presetSubtype="8"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2000"/>
                                        <p:tgtEl>
                                          <p:spTgt spid="46"/>
                                        </p:tgtEl>
                                      </p:cBhvr>
                                    </p:animEffect>
                                  </p:childTnLst>
                                </p:cTn>
                              </p:par>
                              <p:par>
                                <p:cTn id="13" presetID="10" presetClass="entr" presetSubtype="0" fill="hold" nodeType="withEffect">
                                  <p:stCondLst>
                                    <p:cond delay="800"/>
                                  </p:stCondLst>
                                  <p:childTnLst>
                                    <p:set>
                                      <p:cBhvr>
                                        <p:cTn id="14" dur="1" fill="hold">
                                          <p:stCondLst>
                                            <p:cond delay="0"/>
                                          </p:stCondLst>
                                        </p:cTn>
                                        <p:tgtEl>
                                          <p:spTgt spid="13321"/>
                                        </p:tgtEl>
                                        <p:attrNameLst>
                                          <p:attrName>style.visibility</p:attrName>
                                        </p:attrNameLst>
                                      </p:cBhvr>
                                      <p:to>
                                        <p:strVal val="visible"/>
                                      </p:to>
                                    </p:set>
                                    <p:animEffect transition="in" filter="fade">
                                      <p:cBhvr>
                                        <p:cTn id="15" dur="500"/>
                                        <p:tgtEl>
                                          <p:spTgt spid="13321"/>
                                        </p:tgtEl>
                                      </p:cBhvr>
                                    </p:animEffect>
                                  </p:childTnLst>
                                </p:cTn>
                              </p:par>
                              <p:par>
                                <p:cTn id="16" presetID="10" presetClass="entr" presetSubtype="0" fill="hold" nodeType="withEffect">
                                  <p:stCondLst>
                                    <p:cond delay="1100"/>
                                  </p:stCondLst>
                                  <p:childTnLst>
                                    <p:set>
                                      <p:cBhvr>
                                        <p:cTn id="17" dur="1" fill="hold">
                                          <p:stCondLst>
                                            <p:cond delay="0"/>
                                          </p:stCondLst>
                                        </p:cTn>
                                        <p:tgtEl>
                                          <p:spTgt spid="13322"/>
                                        </p:tgtEl>
                                        <p:attrNameLst>
                                          <p:attrName>style.visibility</p:attrName>
                                        </p:attrNameLst>
                                      </p:cBhvr>
                                      <p:to>
                                        <p:strVal val="visible"/>
                                      </p:to>
                                    </p:set>
                                    <p:animEffect transition="in" filter="fade">
                                      <p:cBhvr>
                                        <p:cTn id="18" dur="500"/>
                                        <p:tgtEl>
                                          <p:spTgt spid="13322"/>
                                        </p:tgtEl>
                                      </p:cBhvr>
                                    </p:animEffect>
                                  </p:childTnLst>
                                </p:cTn>
                              </p:par>
                              <p:par>
                                <p:cTn id="19" presetID="10" presetClass="entr" presetSubtype="0" fill="hold" nodeType="withEffect">
                                  <p:stCondLst>
                                    <p:cond delay="1500"/>
                                  </p:stCondLst>
                                  <p:childTnLst>
                                    <p:set>
                                      <p:cBhvr>
                                        <p:cTn id="20" dur="1" fill="hold">
                                          <p:stCondLst>
                                            <p:cond delay="0"/>
                                          </p:stCondLst>
                                        </p:cTn>
                                        <p:tgtEl>
                                          <p:spTgt spid="13320"/>
                                        </p:tgtEl>
                                        <p:attrNameLst>
                                          <p:attrName>style.visibility</p:attrName>
                                        </p:attrNameLst>
                                      </p:cBhvr>
                                      <p:to>
                                        <p:strVal val="visible"/>
                                      </p:to>
                                    </p:set>
                                    <p:animEffect transition="in" filter="fade">
                                      <p:cBhvr>
                                        <p:cTn id="21" dur="500"/>
                                        <p:tgtEl>
                                          <p:spTgt spid="13320"/>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13323"/>
                                        </p:tgtEl>
                                        <p:attrNameLst>
                                          <p:attrName>style.visibility</p:attrName>
                                        </p:attrNameLst>
                                      </p:cBhvr>
                                      <p:to>
                                        <p:strVal val="visible"/>
                                      </p:to>
                                    </p:set>
                                    <p:animEffect transition="in" filter="fade">
                                      <p:cBhvr>
                                        <p:cTn id="25" dur="1000"/>
                                        <p:tgtEl>
                                          <p:spTgt spid="13323"/>
                                        </p:tgtEl>
                                      </p:cBhvr>
                                    </p:animEffect>
                                    <p:anim calcmode="lin" valueType="num">
                                      <p:cBhvr>
                                        <p:cTn id="26" dur="1000" fill="hold"/>
                                        <p:tgtEl>
                                          <p:spTgt spid="13323"/>
                                        </p:tgtEl>
                                        <p:attrNameLst>
                                          <p:attrName>ppt_x</p:attrName>
                                        </p:attrNameLst>
                                      </p:cBhvr>
                                      <p:tavLst>
                                        <p:tav tm="0">
                                          <p:val>
                                            <p:strVal val="#ppt_x"/>
                                          </p:val>
                                        </p:tav>
                                        <p:tav tm="100000">
                                          <p:val>
                                            <p:strVal val="#ppt_x"/>
                                          </p:val>
                                        </p:tav>
                                      </p:tavLst>
                                    </p:anim>
                                    <p:anim calcmode="lin" valueType="num">
                                      <p:cBhvr>
                                        <p:cTn id="27" dur="1000" fill="hold"/>
                                        <p:tgtEl>
                                          <p:spTgt spid="1332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12" presetClass="entr" presetSubtype="1" fill="hold" grpId="0"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400"/>
                                        <p:tgtEl>
                                          <p:spTgt spid="72"/>
                                        </p:tgtEl>
                                        <p:attrNameLst>
                                          <p:attrName>ppt_y</p:attrName>
                                        </p:attrNameLst>
                                      </p:cBhvr>
                                      <p:tavLst>
                                        <p:tav tm="0">
                                          <p:val>
                                            <p:strVal val="#ppt_y-#ppt_h*1.125000"/>
                                          </p:val>
                                        </p:tav>
                                        <p:tav tm="100000">
                                          <p:val>
                                            <p:strVal val="#ppt_y"/>
                                          </p:val>
                                        </p:tav>
                                      </p:tavLst>
                                    </p:anim>
                                    <p:animEffect transition="in" filter="wipe(down)">
                                      <p:cBhvr>
                                        <p:cTn id="32" dur="400"/>
                                        <p:tgtEl>
                                          <p:spTgt spid="72"/>
                                        </p:tgtEl>
                                      </p:cBhvr>
                                    </p:animEffect>
                                  </p:childTnLst>
                                </p:cTn>
                              </p:par>
                            </p:childTnLst>
                          </p:cTn>
                        </p:par>
                        <p:par>
                          <p:cTn id="33" fill="hold">
                            <p:stCondLst>
                              <p:cond delay="3400"/>
                            </p:stCondLst>
                            <p:childTnLst>
                              <p:par>
                                <p:cTn id="34" presetID="12" presetClass="entr" presetSubtype="1"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additive="base">
                                        <p:cTn id="36" dur="400"/>
                                        <p:tgtEl>
                                          <p:spTgt spid="73"/>
                                        </p:tgtEl>
                                        <p:attrNameLst>
                                          <p:attrName>ppt_y</p:attrName>
                                        </p:attrNameLst>
                                      </p:cBhvr>
                                      <p:tavLst>
                                        <p:tav tm="0">
                                          <p:val>
                                            <p:strVal val="#ppt_y-#ppt_h*1.125000"/>
                                          </p:val>
                                        </p:tav>
                                        <p:tav tm="100000">
                                          <p:val>
                                            <p:strVal val="#ppt_y"/>
                                          </p:val>
                                        </p:tav>
                                      </p:tavLst>
                                    </p:anim>
                                    <p:animEffect transition="in" filter="wipe(down)">
                                      <p:cBhvr>
                                        <p:cTn id="37" dur="400"/>
                                        <p:tgtEl>
                                          <p:spTgt spid="73"/>
                                        </p:tgtEl>
                                      </p:cBhvr>
                                    </p:animEffect>
                                  </p:childTnLst>
                                </p:cTn>
                              </p:par>
                            </p:childTnLst>
                          </p:cTn>
                        </p:par>
                        <p:par>
                          <p:cTn id="38" fill="hold">
                            <p:stCondLst>
                              <p:cond delay="3800"/>
                            </p:stCondLst>
                            <p:childTnLst>
                              <p:par>
                                <p:cTn id="39" presetID="12" presetClass="entr" presetSubtype="1"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 calcmode="lin" valueType="num">
                                      <p:cBhvr additive="base">
                                        <p:cTn id="41" dur="400"/>
                                        <p:tgtEl>
                                          <p:spTgt spid="74"/>
                                        </p:tgtEl>
                                        <p:attrNameLst>
                                          <p:attrName>ppt_y</p:attrName>
                                        </p:attrNameLst>
                                      </p:cBhvr>
                                      <p:tavLst>
                                        <p:tav tm="0">
                                          <p:val>
                                            <p:strVal val="#ppt_y-#ppt_h*1.125000"/>
                                          </p:val>
                                        </p:tav>
                                        <p:tav tm="100000">
                                          <p:val>
                                            <p:strVal val="#ppt_y"/>
                                          </p:val>
                                        </p:tav>
                                      </p:tavLst>
                                    </p:anim>
                                    <p:animEffect transition="in" filter="wipe(down)">
                                      <p:cBhvr>
                                        <p:cTn id="42" dur="400"/>
                                        <p:tgtEl>
                                          <p:spTgt spid="74"/>
                                        </p:tgtEl>
                                      </p:cBhvr>
                                    </p:animEffect>
                                  </p:childTnLst>
                                </p:cTn>
                              </p:par>
                            </p:childTnLst>
                          </p:cTn>
                        </p:par>
                        <p:par>
                          <p:cTn id="43" fill="hold">
                            <p:stCondLst>
                              <p:cond delay="4200"/>
                            </p:stCondLst>
                            <p:childTnLst>
                              <p:par>
                                <p:cTn id="44" presetID="12" presetClass="entr" presetSubtype="1" fill="hold" grpId="0" nodeType="afterEffect">
                                  <p:stCondLst>
                                    <p:cond delay="0"/>
                                  </p:stCondLst>
                                  <p:childTnLst>
                                    <p:set>
                                      <p:cBhvr>
                                        <p:cTn id="45" dur="1" fill="hold">
                                          <p:stCondLst>
                                            <p:cond delay="0"/>
                                          </p:stCondLst>
                                        </p:cTn>
                                        <p:tgtEl>
                                          <p:spTgt spid="75"/>
                                        </p:tgtEl>
                                        <p:attrNameLst>
                                          <p:attrName>style.visibility</p:attrName>
                                        </p:attrNameLst>
                                      </p:cBhvr>
                                      <p:to>
                                        <p:strVal val="visible"/>
                                      </p:to>
                                    </p:set>
                                    <p:anim calcmode="lin" valueType="num">
                                      <p:cBhvr additive="base">
                                        <p:cTn id="46" dur="400"/>
                                        <p:tgtEl>
                                          <p:spTgt spid="75"/>
                                        </p:tgtEl>
                                        <p:attrNameLst>
                                          <p:attrName>ppt_y</p:attrName>
                                        </p:attrNameLst>
                                      </p:cBhvr>
                                      <p:tavLst>
                                        <p:tav tm="0">
                                          <p:val>
                                            <p:strVal val="#ppt_y-#ppt_h*1.125000"/>
                                          </p:val>
                                        </p:tav>
                                        <p:tav tm="100000">
                                          <p:val>
                                            <p:strVal val="#ppt_y"/>
                                          </p:val>
                                        </p:tav>
                                      </p:tavLst>
                                    </p:anim>
                                    <p:animEffect transition="in" filter="wipe(down)">
                                      <p:cBhvr>
                                        <p:cTn id="47" dur="400"/>
                                        <p:tgtEl>
                                          <p:spTgt spid="75"/>
                                        </p:tgtEl>
                                      </p:cBhvr>
                                    </p:animEffect>
                                  </p:childTnLst>
                                </p:cTn>
                              </p:par>
                            </p:childTnLst>
                          </p:cTn>
                        </p:par>
                        <p:par>
                          <p:cTn id="48" fill="hold">
                            <p:stCondLst>
                              <p:cond delay="4600"/>
                            </p:stCondLst>
                            <p:childTnLst>
                              <p:par>
                                <p:cTn id="49" presetID="14" presetClass="entr" presetSubtype="10"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randombar(horizontal)">
                                      <p:cBhvr>
                                        <p:cTn id="51" dur="500"/>
                                        <p:tgtEl>
                                          <p:spTgt spid="41"/>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randombar(horizontal)">
                                      <p:cBhvr>
                                        <p:cTn id="54" dur="500"/>
                                        <p:tgtEl>
                                          <p:spTgt spid="42"/>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randombar(horizontal)">
                                      <p:cBhvr>
                                        <p:cTn id="57" dur="500"/>
                                        <p:tgtEl>
                                          <p:spTgt spid="43"/>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randombar(horizontal)">
                                      <p:cBhvr>
                                        <p:cTn id="60" dur="500"/>
                                        <p:tgtEl>
                                          <p:spTgt spid="44"/>
                                        </p:tgtEl>
                                      </p:cBhvr>
                                    </p:animEffect>
                                  </p:childTnLst>
                                </p:cTn>
                              </p:par>
                            </p:childTnLst>
                          </p:cTn>
                        </p:par>
                        <p:par>
                          <p:cTn id="61" fill="hold">
                            <p:stCondLst>
                              <p:cond delay="5100"/>
                            </p:stCondLst>
                            <p:childTnLst>
                              <p:par>
                                <p:cTn id="62" presetID="42" presetClass="entr" presetSubtype="0"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200"/>
                                        <p:tgtEl>
                                          <p:spTgt spid="45"/>
                                        </p:tgtEl>
                                      </p:cBhvr>
                                    </p:animEffect>
                                    <p:anim calcmode="lin" valueType="num">
                                      <p:cBhvr>
                                        <p:cTn id="65" dur="1200" fill="hold"/>
                                        <p:tgtEl>
                                          <p:spTgt spid="45"/>
                                        </p:tgtEl>
                                        <p:attrNameLst>
                                          <p:attrName>ppt_x</p:attrName>
                                        </p:attrNameLst>
                                      </p:cBhvr>
                                      <p:tavLst>
                                        <p:tav tm="0">
                                          <p:val>
                                            <p:strVal val="#ppt_x"/>
                                          </p:val>
                                        </p:tav>
                                        <p:tav tm="100000">
                                          <p:val>
                                            <p:strVal val="#ppt_x"/>
                                          </p:val>
                                        </p:tav>
                                      </p:tavLst>
                                    </p:anim>
                                    <p:anim calcmode="lin" valueType="num">
                                      <p:cBhvr>
                                        <p:cTn id="66" dur="12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72" grpId="0"/>
      <p:bldP spid="73" grpId="0"/>
      <p:bldP spid="74" grpId="0"/>
      <p:bldP spid="75" grpId="0"/>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a:grpSpLocks/>
          </p:cNvGrpSpPr>
          <p:nvPr/>
        </p:nvGrpSpPr>
        <p:grpSpPr bwMode="auto">
          <a:xfrm>
            <a:off x="4700817" y="3377525"/>
            <a:ext cx="990904" cy="1463783"/>
            <a:chOff x="3591524" y="2305255"/>
            <a:chExt cx="743431" cy="1097575"/>
          </a:xfrm>
        </p:grpSpPr>
        <p:cxnSp>
          <p:nvCxnSpPr>
            <p:cNvPr id="14414" name="Straight Connector 42"/>
            <p:cNvCxnSpPr>
              <a:cxnSpLocks noChangeShapeType="1"/>
              <a:stCxn id="174" idx="5"/>
            </p:cNvCxnSpPr>
            <p:nvPr/>
          </p:nvCxnSpPr>
          <p:spPr bwMode="auto">
            <a:xfrm>
              <a:off x="3598339" y="2305255"/>
              <a:ext cx="722568" cy="281918"/>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cxnSp>
          <p:nvCxnSpPr>
            <p:cNvPr id="14415" name="Straight Connector 43"/>
            <p:cNvCxnSpPr>
              <a:cxnSpLocks noChangeShapeType="1"/>
            </p:cNvCxnSpPr>
            <p:nvPr/>
          </p:nvCxnSpPr>
          <p:spPr bwMode="auto">
            <a:xfrm flipV="1">
              <a:off x="3591524" y="3086061"/>
              <a:ext cx="743431" cy="316769"/>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grpSp>
      <p:grpSp>
        <p:nvGrpSpPr>
          <p:cNvPr id="126" name="组合 125"/>
          <p:cNvGrpSpPr>
            <a:grpSpLocks/>
          </p:cNvGrpSpPr>
          <p:nvPr/>
        </p:nvGrpSpPr>
        <p:grpSpPr bwMode="auto">
          <a:xfrm>
            <a:off x="6574369" y="3235473"/>
            <a:ext cx="1039122" cy="1608556"/>
            <a:chOff x="4997513" y="2198729"/>
            <a:chExt cx="779607" cy="1206690"/>
          </a:xfrm>
        </p:grpSpPr>
        <p:cxnSp>
          <p:nvCxnSpPr>
            <p:cNvPr id="14412" name="Straight Connector 56"/>
            <p:cNvCxnSpPr>
              <a:cxnSpLocks noChangeShapeType="1"/>
            </p:cNvCxnSpPr>
            <p:nvPr/>
          </p:nvCxnSpPr>
          <p:spPr bwMode="auto">
            <a:xfrm flipH="1">
              <a:off x="5011562" y="2198729"/>
              <a:ext cx="765558" cy="384220"/>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cxnSp>
          <p:nvCxnSpPr>
            <p:cNvPr id="14413" name="Straight Connector 57"/>
            <p:cNvCxnSpPr>
              <a:cxnSpLocks noChangeShapeType="1"/>
              <a:stCxn id="184" idx="2"/>
            </p:cNvCxnSpPr>
            <p:nvPr/>
          </p:nvCxnSpPr>
          <p:spPr bwMode="auto">
            <a:xfrm flipH="1" flipV="1">
              <a:off x="4997513" y="3081837"/>
              <a:ext cx="640784" cy="32358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grpSp>
      <p:sp>
        <p:nvSpPr>
          <p:cNvPr id="92" name="Oval 53"/>
          <p:cNvSpPr>
            <a:spLocks noChangeArrowheads="1"/>
          </p:cNvSpPr>
          <p:nvPr/>
        </p:nvSpPr>
        <p:spPr bwMode="auto">
          <a:xfrm>
            <a:off x="5136029" y="3084258"/>
            <a:ext cx="1895859" cy="1896332"/>
          </a:xfrm>
          <a:prstGeom prst="ellipse">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grpSp>
        <p:nvGrpSpPr>
          <p:cNvPr id="190" name="组合 189"/>
          <p:cNvGrpSpPr>
            <a:grpSpLocks/>
          </p:cNvGrpSpPr>
          <p:nvPr/>
        </p:nvGrpSpPr>
        <p:grpSpPr bwMode="auto">
          <a:xfrm>
            <a:off x="3477685" y="2620433"/>
            <a:ext cx="687916" cy="2711451"/>
            <a:chOff x="2644154" y="1737427"/>
            <a:chExt cx="516473" cy="2034599"/>
          </a:xfrm>
        </p:grpSpPr>
        <p:sp>
          <p:nvSpPr>
            <p:cNvPr id="191" name="Line 134"/>
            <p:cNvSpPr>
              <a:spLocks noChangeShapeType="1"/>
            </p:cNvSpPr>
            <p:nvPr/>
          </p:nvSpPr>
          <p:spPr bwMode="auto">
            <a:xfrm flipV="1">
              <a:off x="2647332" y="2094793"/>
              <a:ext cx="502171" cy="330364"/>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lIns="130943" tIns="65472" rIns="130943" bIns="65472"/>
            <a:lstStyle/>
            <a:p>
              <a:pPr algn="ctr">
                <a:defRPr/>
              </a:pPr>
              <a:endParaRPr lang="en-US" sz="2933" kern="0">
                <a:solidFill>
                  <a:srgbClr val="000000"/>
                </a:solidFill>
                <a:latin typeface="微软雅黑"/>
                <a:ea typeface="微软雅黑"/>
                <a:sym typeface="Gill Sans" charset="0"/>
              </a:endParaRPr>
            </a:p>
          </p:txBody>
        </p:sp>
        <p:cxnSp>
          <p:nvCxnSpPr>
            <p:cNvPr id="14409" name="Straight Connector 48"/>
            <p:cNvCxnSpPr>
              <a:cxnSpLocks noChangeShapeType="1"/>
            </p:cNvCxnSpPr>
            <p:nvPr/>
          </p:nvCxnSpPr>
          <p:spPr bwMode="auto">
            <a:xfrm flipH="1" flipV="1">
              <a:off x="2644154" y="1737427"/>
              <a:ext cx="516473" cy="34744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sp>
          <p:nvSpPr>
            <p:cNvPr id="193" name="Line 134"/>
            <p:cNvSpPr>
              <a:spLocks noChangeShapeType="1"/>
            </p:cNvSpPr>
            <p:nvPr/>
          </p:nvSpPr>
          <p:spPr bwMode="auto">
            <a:xfrm flipV="1">
              <a:off x="2647332" y="3405131"/>
              <a:ext cx="462442" cy="366895"/>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lIns="130943" tIns="65472" rIns="130943" bIns="65472"/>
            <a:lstStyle/>
            <a:p>
              <a:pPr algn="ctr">
                <a:defRPr/>
              </a:pPr>
              <a:endParaRPr lang="en-US" sz="2933" kern="0">
                <a:solidFill>
                  <a:srgbClr val="000000"/>
                </a:solidFill>
                <a:latin typeface="微软雅黑"/>
                <a:ea typeface="微软雅黑"/>
                <a:sym typeface="Gill Sans" charset="0"/>
              </a:endParaRPr>
            </a:p>
          </p:txBody>
        </p:sp>
        <p:cxnSp>
          <p:nvCxnSpPr>
            <p:cNvPr id="14411" name="Straight Connector 40"/>
            <p:cNvCxnSpPr>
              <a:cxnSpLocks noChangeShapeType="1"/>
            </p:cNvCxnSpPr>
            <p:nvPr/>
          </p:nvCxnSpPr>
          <p:spPr bwMode="auto">
            <a:xfrm flipH="1" flipV="1">
              <a:off x="2659249" y="3148833"/>
              <a:ext cx="450780" cy="259866"/>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grpSp>
      <p:grpSp>
        <p:nvGrpSpPr>
          <p:cNvPr id="185" name="组合 184"/>
          <p:cNvGrpSpPr>
            <a:grpSpLocks/>
          </p:cNvGrpSpPr>
          <p:nvPr/>
        </p:nvGrpSpPr>
        <p:grpSpPr bwMode="auto">
          <a:xfrm>
            <a:off x="8026400" y="2643718"/>
            <a:ext cx="687917" cy="2688167"/>
            <a:chOff x="6131458" y="1754210"/>
            <a:chExt cx="516473" cy="2017817"/>
          </a:xfrm>
        </p:grpSpPr>
        <p:sp>
          <p:nvSpPr>
            <p:cNvPr id="186" name="Line 134"/>
            <p:cNvSpPr>
              <a:spLocks noChangeShapeType="1"/>
            </p:cNvSpPr>
            <p:nvPr/>
          </p:nvSpPr>
          <p:spPr bwMode="auto">
            <a:xfrm flipH="1" flipV="1">
              <a:off x="6142583" y="2095808"/>
              <a:ext cx="502170" cy="328889"/>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lIns="130943" tIns="65472" rIns="130943" bIns="65472"/>
            <a:lstStyle/>
            <a:p>
              <a:pPr algn="ctr">
                <a:defRPr/>
              </a:pPr>
              <a:endParaRPr lang="en-US" sz="2933" kern="0">
                <a:solidFill>
                  <a:srgbClr val="000000"/>
                </a:solidFill>
                <a:latin typeface="微软雅黑"/>
                <a:ea typeface="微软雅黑"/>
                <a:sym typeface="Gill Sans" charset="0"/>
              </a:endParaRPr>
            </a:p>
          </p:txBody>
        </p:sp>
        <p:cxnSp>
          <p:nvCxnSpPr>
            <p:cNvPr id="14405" name="Straight Connector 180"/>
            <p:cNvCxnSpPr>
              <a:cxnSpLocks noChangeShapeType="1"/>
            </p:cNvCxnSpPr>
            <p:nvPr/>
          </p:nvCxnSpPr>
          <p:spPr bwMode="auto">
            <a:xfrm flipV="1">
              <a:off x="6131458" y="1754210"/>
              <a:ext cx="516473" cy="347442"/>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sp>
          <p:nvSpPr>
            <p:cNvPr id="188" name="Line 134"/>
            <p:cNvSpPr>
              <a:spLocks noChangeShapeType="1"/>
            </p:cNvSpPr>
            <p:nvPr/>
          </p:nvSpPr>
          <p:spPr bwMode="auto">
            <a:xfrm flipH="1" flipV="1">
              <a:off x="6161652" y="3381174"/>
              <a:ext cx="483100" cy="390853"/>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lIns="130943" tIns="65472" rIns="130943" bIns="65472"/>
            <a:lstStyle/>
            <a:p>
              <a:pPr algn="ctr">
                <a:defRPr/>
              </a:pPr>
              <a:endParaRPr lang="en-US" sz="2933" kern="0">
                <a:solidFill>
                  <a:srgbClr val="000000"/>
                </a:solidFill>
                <a:latin typeface="微软雅黑"/>
                <a:ea typeface="微软雅黑"/>
                <a:sym typeface="Gill Sans" charset="0"/>
              </a:endParaRPr>
            </a:p>
          </p:txBody>
        </p:sp>
        <p:cxnSp>
          <p:nvCxnSpPr>
            <p:cNvPr id="14407" name="Straight Connector 182"/>
            <p:cNvCxnSpPr>
              <a:cxnSpLocks noChangeShapeType="1"/>
            </p:cNvCxnSpPr>
            <p:nvPr/>
          </p:nvCxnSpPr>
          <p:spPr bwMode="auto">
            <a:xfrm flipV="1">
              <a:off x="6161987" y="3148833"/>
              <a:ext cx="485944" cy="256721"/>
            </a:xfrm>
            <a:prstGeom prst="line">
              <a:avLst/>
            </a:prstGeom>
            <a:noFill/>
            <a:ln w="12700" algn="ctr">
              <a:solidFill>
                <a:srgbClr val="000000"/>
              </a:solidFill>
              <a:round/>
              <a:headEnd/>
              <a:tailEnd/>
            </a:ln>
            <a:extLst>
              <a:ext uri="{909E8E84-426E-40DD-AFC4-6F175D3DCCD1}">
                <a14:hiddenFill xmlns:a14="http://schemas.microsoft.com/office/drawing/2010/main">
                  <a:noFill/>
                </a14:hiddenFill>
              </a:ext>
            </a:extLst>
          </p:spPr>
        </p:cxnSp>
      </p:grpSp>
      <p:sp>
        <p:nvSpPr>
          <p:cNvPr id="88" name="文本框 46"/>
          <p:cNvSpPr txBox="1">
            <a:spLocks noChangeArrowheads="1"/>
          </p:cNvSpPr>
          <p:nvPr/>
        </p:nvSpPr>
        <p:spPr bwMode="auto">
          <a:xfrm>
            <a:off x="677427" y="2315633"/>
            <a:ext cx="774515" cy="6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733" dirty="0">
                <a:solidFill>
                  <a:schemeClr val="accent3"/>
                </a:solidFill>
                <a:latin typeface="微软雅黑" panose="020B0503020204020204" pitchFamily="34" charset="-122"/>
                <a:ea typeface="微软雅黑" panose="020B0503020204020204" pitchFamily="34" charset="-122"/>
                <a:cs typeface="Aharoni" pitchFamily="2" charset="-79"/>
              </a:rPr>
              <a:t>01</a:t>
            </a:r>
            <a:endParaRPr lang="zh-CN" altLang="en-US" sz="3733" dirty="0">
              <a:solidFill>
                <a:schemeClr val="accent3"/>
              </a:solidFill>
              <a:latin typeface="微软雅黑" panose="020B0503020204020204" pitchFamily="34" charset="-122"/>
              <a:ea typeface="微软雅黑" panose="020B0503020204020204" pitchFamily="34" charset="-122"/>
              <a:cs typeface="Aharoni" pitchFamily="2" charset="-79"/>
            </a:endParaRPr>
          </a:p>
        </p:txBody>
      </p:sp>
      <p:grpSp>
        <p:nvGrpSpPr>
          <p:cNvPr id="14348" name="Isosceles Triangle 14"/>
          <p:cNvGrpSpPr>
            <a:grpSpLocks/>
          </p:cNvGrpSpPr>
          <p:nvPr/>
        </p:nvGrpSpPr>
        <p:grpSpPr bwMode="auto">
          <a:xfrm>
            <a:off x="4032251" y="1803400"/>
            <a:ext cx="4224867" cy="1261533"/>
            <a:chOff x="1905" y="852"/>
            <a:chExt cx="1996" cy="596"/>
          </a:xfrm>
        </p:grpSpPr>
        <p:pic>
          <p:nvPicPr>
            <p:cNvPr id="14346" name="Isosceles Triangl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 y="852"/>
              <a:ext cx="1996" cy="596"/>
            </a:xfrm>
            <a:prstGeom prst="rect">
              <a:avLst/>
            </a:prstGeom>
            <a:noFill/>
            <a:extLst>
              <a:ext uri="{909E8E84-426E-40DD-AFC4-6F175D3DCCD1}">
                <a14:hiddenFill xmlns:a14="http://schemas.microsoft.com/office/drawing/2010/main">
                  <a:solidFill>
                    <a:srgbClr val="FFFFFF"/>
                  </a:solidFill>
                </a14:hiddenFill>
              </a:ext>
            </a:extLst>
          </p:spPr>
        </p:pic>
        <p:sp>
          <p:nvSpPr>
            <p:cNvPr id="14347" name="Text Box 11"/>
            <p:cNvSpPr txBox="1">
              <a:spLocks noChangeArrowheads="1"/>
            </p:cNvSpPr>
            <p:nvPr/>
          </p:nvSpPr>
          <p:spPr bwMode="auto">
            <a:xfrm rot="10800000">
              <a:off x="2405" y="852"/>
              <a:ext cx="998"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904" tIns="65452" rIns="130904" bIns="65452"/>
            <a:lstStyle>
              <a:lvl1pPr defTabSz="981075">
                <a:defRPr>
                  <a:solidFill>
                    <a:schemeClr val="tx1"/>
                  </a:solidFill>
                  <a:latin typeface="Calibri" pitchFamily="34" charset="0"/>
                  <a:ea typeface="宋体" pitchFamily="2" charset="-122"/>
                </a:defRPr>
              </a:lvl1pPr>
              <a:lvl2pPr marL="742950" indent="-285750" defTabSz="981075">
                <a:defRPr>
                  <a:solidFill>
                    <a:schemeClr val="tx1"/>
                  </a:solidFill>
                  <a:latin typeface="Calibri" pitchFamily="34" charset="0"/>
                  <a:ea typeface="宋体" pitchFamily="2" charset="-122"/>
                </a:defRPr>
              </a:lvl2pPr>
              <a:lvl3pPr marL="1143000" indent="-228600" defTabSz="981075">
                <a:defRPr>
                  <a:solidFill>
                    <a:schemeClr val="tx1"/>
                  </a:solidFill>
                  <a:latin typeface="Calibri" pitchFamily="34" charset="0"/>
                  <a:ea typeface="宋体" pitchFamily="2" charset="-122"/>
                </a:defRPr>
              </a:lvl3pPr>
              <a:lvl4pPr marL="1600200" indent="-228600" defTabSz="981075">
                <a:defRPr>
                  <a:solidFill>
                    <a:schemeClr val="tx1"/>
                  </a:solidFill>
                  <a:latin typeface="Calibri" pitchFamily="34" charset="0"/>
                  <a:ea typeface="宋体" pitchFamily="2" charset="-122"/>
                </a:defRPr>
              </a:lvl4pPr>
              <a:lvl5pPr marL="2057400" indent="-228600" defTabSz="981075">
                <a:defRPr>
                  <a:solidFill>
                    <a:schemeClr val="tx1"/>
                  </a:solidFill>
                  <a:latin typeface="Calibri" pitchFamily="34" charset="0"/>
                  <a:ea typeface="宋体" pitchFamily="2" charset="-122"/>
                </a:defRPr>
              </a:lvl5pPr>
              <a:lvl6pPr marL="2514600" indent="-228600" defTabSz="981075" fontAlgn="base">
                <a:spcBef>
                  <a:spcPct val="0"/>
                </a:spcBef>
                <a:spcAft>
                  <a:spcPct val="0"/>
                </a:spcAft>
                <a:defRPr>
                  <a:solidFill>
                    <a:schemeClr val="tx1"/>
                  </a:solidFill>
                  <a:latin typeface="Calibri" pitchFamily="34" charset="0"/>
                  <a:ea typeface="宋体" pitchFamily="2" charset="-122"/>
                </a:defRPr>
              </a:lvl6pPr>
              <a:lvl7pPr marL="2971800" indent="-228600" defTabSz="981075" fontAlgn="base">
                <a:spcBef>
                  <a:spcPct val="0"/>
                </a:spcBef>
                <a:spcAft>
                  <a:spcPct val="0"/>
                </a:spcAft>
                <a:defRPr>
                  <a:solidFill>
                    <a:schemeClr val="tx1"/>
                  </a:solidFill>
                  <a:latin typeface="Calibri" pitchFamily="34" charset="0"/>
                  <a:ea typeface="宋体" pitchFamily="2" charset="-122"/>
                </a:defRPr>
              </a:lvl7pPr>
              <a:lvl8pPr marL="3429000" indent="-228600" defTabSz="981075" fontAlgn="base">
                <a:spcBef>
                  <a:spcPct val="0"/>
                </a:spcBef>
                <a:spcAft>
                  <a:spcPct val="0"/>
                </a:spcAft>
                <a:defRPr>
                  <a:solidFill>
                    <a:schemeClr val="tx1"/>
                  </a:solidFill>
                  <a:latin typeface="Calibri" pitchFamily="34" charset="0"/>
                  <a:ea typeface="宋体" pitchFamily="2" charset="-122"/>
                </a:defRPr>
              </a:lvl8pPr>
              <a:lvl9pPr marL="3886200" indent="-228600" defTabSz="981075" fontAlgn="base">
                <a:spcBef>
                  <a:spcPct val="0"/>
                </a:spcBef>
                <a:spcAft>
                  <a:spcPct val="0"/>
                </a:spcAft>
                <a:defRPr>
                  <a:solidFill>
                    <a:schemeClr val="tx1"/>
                  </a:solidFill>
                  <a:latin typeface="Calibri" pitchFamily="34" charset="0"/>
                  <a:ea typeface="宋体" pitchFamily="2" charset="-122"/>
                </a:defRPr>
              </a:lvl9pPr>
            </a:lstStyle>
            <a:p>
              <a:pPr algn="ctr"/>
              <a:endParaRPr lang="en-US" altLang="zh-CN" sz="8000">
                <a:solidFill>
                  <a:srgbClr val="000000"/>
                </a:solidFill>
                <a:latin typeface="微软雅黑" pitchFamily="34" charset="-122"/>
                <a:ea typeface="微软雅黑" pitchFamily="34" charset="-122"/>
                <a:sym typeface="Gill Sans"/>
              </a:endParaRPr>
            </a:p>
          </p:txBody>
        </p:sp>
      </p:grpSp>
      <p:sp>
        <p:nvSpPr>
          <p:cNvPr id="174" name="椭圆 173"/>
          <p:cNvSpPr/>
          <p:nvPr/>
        </p:nvSpPr>
        <p:spPr bwMode="auto">
          <a:xfrm>
            <a:off x="4113755" y="2781386"/>
            <a:ext cx="698425" cy="698422"/>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78" name="椭圆 177"/>
          <p:cNvSpPr/>
          <p:nvPr/>
        </p:nvSpPr>
        <p:spPr bwMode="auto">
          <a:xfrm>
            <a:off x="4113755" y="4493912"/>
            <a:ext cx="698425" cy="700231"/>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81" name="椭圆 180"/>
          <p:cNvSpPr/>
          <p:nvPr/>
        </p:nvSpPr>
        <p:spPr bwMode="auto">
          <a:xfrm>
            <a:off x="7428457" y="2781386"/>
            <a:ext cx="698425" cy="698422"/>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84" name="椭圆 183"/>
          <p:cNvSpPr/>
          <p:nvPr/>
        </p:nvSpPr>
        <p:spPr bwMode="auto">
          <a:xfrm>
            <a:off x="7428455" y="4493912"/>
            <a:ext cx="698425" cy="700231"/>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nvGrpSpPr>
          <p:cNvPr id="195" name="组合 194"/>
          <p:cNvGrpSpPr/>
          <p:nvPr/>
        </p:nvGrpSpPr>
        <p:grpSpPr>
          <a:xfrm>
            <a:off x="3339742" y="2479936"/>
            <a:ext cx="326036" cy="325989"/>
            <a:chOff x="304800" y="673100"/>
            <a:chExt cx="4000500" cy="4000500"/>
          </a:xfrm>
          <a:solidFill>
            <a:schemeClr val="accent3"/>
          </a:solidFill>
          <a:effectLst/>
        </p:grpSpPr>
        <p:sp>
          <p:nvSpPr>
            <p:cNvPr id="196" name="同心圆 195"/>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197" name="椭圆 196"/>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198" name="组合 197"/>
          <p:cNvGrpSpPr/>
          <p:nvPr/>
        </p:nvGrpSpPr>
        <p:grpSpPr>
          <a:xfrm>
            <a:off x="3339742" y="3360198"/>
            <a:ext cx="326036" cy="325989"/>
            <a:chOff x="304800" y="673100"/>
            <a:chExt cx="4000500" cy="4000500"/>
          </a:xfrm>
          <a:solidFill>
            <a:schemeClr val="accent3"/>
          </a:solidFill>
          <a:effectLst/>
        </p:grpSpPr>
        <p:sp>
          <p:nvSpPr>
            <p:cNvPr id="199" name="同心圆 198"/>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200" name="椭圆 199"/>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201" name="组合 200"/>
          <p:cNvGrpSpPr/>
          <p:nvPr/>
        </p:nvGrpSpPr>
        <p:grpSpPr>
          <a:xfrm>
            <a:off x="3339742" y="4274316"/>
            <a:ext cx="326036" cy="325989"/>
            <a:chOff x="304800" y="673100"/>
            <a:chExt cx="4000500" cy="4000500"/>
          </a:xfrm>
          <a:solidFill>
            <a:schemeClr val="accent3"/>
          </a:solidFill>
          <a:effectLst/>
        </p:grpSpPr>
        <p:sp>
          <p:nvSpPr>
            <p:cNvPr id="202" name="同心圆 201"/>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203" name="椭圆 202"/>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204" name="组合 203"/>
          <p:cNvGrpSpPr/>
          <p:nvPr/>
        </p:nvGrpSpPr>
        <p:grpSpPr>
          <a:xfrm>
            <a:off x="3339742" y="5137650"/>
            <a:ext cx="326036" cy="325989"/>
            <a:chOff x="304800" y="673100"/>
            <a:chExt cx="4000500" cy="4000500"/>
          </a:xfrm>
          <a:solidFill>
            <a:schemeClr val="accent3"/>
          </a:solidFill>
          <a:effectLst/>
        </p:grpSpPr>
        <p:sp>
          <p:nvSpPr>
            <p:cNvPr id="205" name="同心圆 204"/>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206" name="椭圆 205"/>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207" name="组合 206"/>
          <p:cNvGrpSpPr/>
          <p:nvPr/>
        </p:nvGrpSpPr>
        <p:grpSpPr>
          <a:xfrm>
            <a:off x="8635559" y="2479936"/>
            <a:ext cx="326036" cy="325989"/>
            <a:chOff x="304800" y="673100"/>
            <a:chExt cx="4000500" cy="4000500"/>
          </a:xfrm>
          <a:solidFill>
            <a:schemeClr val="accent3"/>
          </a:solidFill>
          <a:effectLst/>
        </p:grpSpPr>
        <p:sp>
          <p:nvSpPr>
            <p:cNvPr id="208" name="同心圆 207"/>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209" name="椭圆 208"/>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210" name="组合 209"/>
          <p:cNvGrpSpPr/>
          <p:nvPr/>
        </p:nvGrpSpPr>
        <p:grpSpPr>
          <a:xfrm>
            <a:off x="8635559" y="3360198"/>
            <a:ext cx="326036" cy="325989"/>
            <a:chOff x="304800" y="673100"/>
            <a:chExt cx="4000500" cy="4000500"/>
          </a:xfrm>
          <a:solidFill>
            <a:schemeClr val="accent3"/>
          </a:solidFill>
          <a:effectLst/>
        </p:grpSpPr>
        <p:sp>
          <p:nvSpPr>
            <p:cNvPr id="211" name="同心圆 210"/>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212" name="椭圆 211"/>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213" name="组合 212"/>
          <p:cNvGrpSpPr/>
          <p:nvPr/>
        </p:nvGrpSpPr>
        <p:grpSpPr>
          <a:xfrm>
            <a:off x="8635559" y="4274316"/>
            <a:ext cx="326036" cy="325989"/>
            <a:chOff x="304800" y="673100"/>
            <a:chExt cx="4000500" cy="4000500"/>
          </a:xfrm>
          <a:solidFill>
            <a:schemeClr val="accent3"/>
          </a:solidFill>
          <a:effectLst/>
        </p:grpSpPr>
        <p:sp>
          <p:nvSpPr>
            <p:cNvPr id="214" name="同心圆 213"/>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215" name="椭圆 214"/>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216" name="组合 215"/>
          <p:cNvGrpSpPr/>
          <p:nvPr/>
        </p:nvGrpSpPr>
        <p:grpSpPr>
          <a:xfrm>
            <a:off x="8635559" y="5137650"/>
            <a:ext cx="326036" cy="325989"/>
            <a:chOff x="304800" y="673100"/>
            <a:chExt cx="4000500" cy="4000500"/>
          </a:xfrm>
          <a:solidFill>
            <a:schemeClr val="accent3"/>
          </a:solidFill>
          <a:effectLst/>
        </p:grpSpPr>
        <p:sp>
          <p:nvSpPr>
            <p:cNvPr id="217" name="同心圆 216"/>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218" name="椭圆 217"/>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sp>
        <p:nvSpPr>
          <p:cNvPr id="229" name="TextBox 228"/>
          <p:cNvSpPr txBox="1"/>
          <p:nvPr/>
        </p:nvSpPr>
        <p:spPr>
          <a:xfrm>
            <a:off x="1344085" y="2336801"/>
            <a:ext cx="1907116" cy="572462"/>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757170"/>
                </a:solidFill>
                <a:latin typeface="微软雅黑" pitchFamily="34" charset="-122"/>
                <a:ea typeface="微软雅黑" pitchFamily="34" charset="-122"/>
              </a:rPr>
              <a:t>您的内容打在这里，或者通过复制您的文本后</a:t>
            </a:r>
          </a:p>
        </p:txBody>
      </p:sp>
      <p:sp>
        <p:nvSpPr>
          <p:cNvPr id="230" name="文本框 46"/>
          <p:cNvSpPr txBox="1">
            <a:spLocks noChangeArrowheads="1"/>
          </p:cNvSpPr>
          <p:nvPr/>
        </p:nvSpPr>
        <p:spPr bwMode="auto">
          <a:xfrm>
            <a:off x="676368" y="3238500"/>
            <a:ext cx="774515" cy="6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733">
                <a:solidFill>
                  <a:schemeClr val="accent3"/>
                </a:solidFill>
                <a:latin typeface="微软雅黑" panose="020B0503020204020204" pitchFamily="34" charset="-122"/>
                <a:ea typeface="微软雅黑" panose="020B0503020204020204" pitchFamily="34" charset="-122"/>
                <a:cs typeface="Aharoni" pitchFamily="2" charset="-79"/>
              </a:rPr>
              <a:t>02</a:t>
            </a:r>
            <a:endParaRPr lang="zh-CN" altLang="en-US" sz="3733">
              <a:solidFill>
                <a:schemeClr val="accent3"/>
              </a:solidFill>
              <a:latin typeface="微软雅黑" panose="020B0503020204020204" pitchFamily="34" charset="-122"/>
              <a:ea typeface="微软雅黑" panose="020B0503020204020204" pitchFamily="34" charset="-122"/>
              <a:cs typeface="Aharoni" pitchFamily="2" charset="-79"/>
            </a:endParaRPr>
          </a:p>
        </p:txBody>
      </p:sp>
      <p:sp>
        <p:nvSpPr>
          <p:cNvPr id="231" name="TextBox 230"/>
          <p:cNvSpPr txBox="1"/>
          <p:nvPr/>
        </p:nvSpPr>
        <p:spPr>
          <a:xfrm>
            <a:off x="1344085" y="3261785"/>
            <a:ext cx="1907116" cy="572462"/>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757170"/>
                </a:solidFill>
                <a:latin typeface="微软雅黑" pitchFamily="34" charset="-122"/>
                <a:ea typeface="微软雅黑" pitchFamily="34" charset="-122"/>
              </a:rPr>
              <a:t>您的内容打在这里，或者通过复制您的文本后</a:t>
            </a:r>
          </a:p>
        </p:txBody>
      </p:sp>
      <p:sp>
        <p:nvSpPr>
          <p:cNvPr id="232" name="文本框 46"/>
          <p:cNvSpPr txBox="1">
            <a:spLocks noChangeArrowheads="1"/>
          </p:cNvSpPr>
          <p:nvPr/>
        </p:nvSpPr>
        <p:spPr bwMode="auto">
          <a:xfrm>
            <a:off x="676368" y="4133851"/>
            <a:ext cx="774515" cy="6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733">
                <a:solidFill>
                  <a:schemeClr val="accent3"/>
                </a:solidFill>
                <a:latin typeface="微软雅黑" panose="020B0503020204020204" pitchFamily="34" charset="-122"/>
                <a:ea typeface="微软雅黑" panose="020B0503020204020204" pitchFamily="34" charset="-122"/>
                <a:cs typeface="Aharoni" pitchFamily="2" charset="-79"/>
              </a:rPr>
              <a:t>03</a:t>
            </a:r>
            <a:endParaRPr lang="zh-CN" altLang="en-US" sz="3733">
              <a:solidFill>
                <a:schemeClr val="accent3"/>
              </a:solidFill>
              <a:latin typeface="微软雅黑" panose="020B0503020204020204" pitchFamily="34" charset="-122"/>
              <a:ea typeface="微软雅黑" panose="020B0503020204020204" pitchFamily="34" charset="-122"/>
              <a:cs typeface="Aharoni" pitchFamily="2" charset="-79"/>
            </a:endParaRPr>
          </a:p>
        </p:txBody>
      </p:sp>
      <p:sp>
        <p:nvSpPr>
          <p:cNvPr id="233" name="TextBox 232"/>
          <p:cNvSpPr txBox="1"/>
          <p:nvPr/>
        </p:nvSpPr>
        <p:spPr>
          <a:xfrm>
            <a:off x="1344085" y="4155018"/>
            <a:ext cx="1907116" cy="572462"/>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757170"/>
                </a:solidFill>
                <a:latin typeface="微软雅黑" pitchFamily="34" charset="-122"/>
                <a:ea typeface="微软雅黑" pitchFamily="34" charset="-122"/>
              </a:rPr>
              <a:t>您的内容打在这里，或者通过复制您的文本后</a:t>
            </a:r>
          </a:p>
        </p:txBody>
      </p:sp>
      <p:sp>
        <p:nvSpPr>
          <p:cNvPr id="234" name="文本框 46"/>
          <p:cNvSpPr txBox="1">
            <a:spLocks noChangeArrowheads="1"/>
          </p:cNvSpPr>
          <p:nvPr/>
        </p:nvSpPr>
        <p:spPr bwMode="auto">
          <a:xfrm>
            <a:off x="676369" y="5056717"/>
            <a:ext cx="774515" cy="6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733">
                <a:solidFill>
                  <a:schemeClr val="accent3"/>
                </a:solidFill>
                <a:latin typeface="微软雅黑" panose="020B0503020204020204" pitchFamily="34" charset="-122"/>
                <a:ea typeface="微软雅黑" panose="020B0503020204020204" pitchFamily="34" charset="-122"/>
                <a:cs typeface="Aharoni" pitchFamily="2" charset="-79"/>
              </a:rPr>
              <a:t>04</a:t>
            </a:r>
            <a:endParaRPr lang="zh-CN" altLang="en-US" sz="3733">
              <a:solidFill>
                <a:schemeClr val="accent3"/>
              </a:solidFill>
              <a:latin typeface="微软雅黑" panose="020B0503020204020204" pitchFamily="34" charset="-122"/>
              <a:ea typeface="微软雅黑" panose="020B0503020204020204" pitchFamily="34" charset="-122"/>
              <a:cs typeface="Aharoni" pitchFamily="2" charset="-79"/>
            </a:endParaRPr>
          </a:p>
        </p:txBody>
      </p:sp>
      <p:sp>
        <p:nvSpPr>
          <p:cNvPr id="235" name="TextBox 234"/>
          <p:cNvSpPr txBox="1"/>
          <p:nvPr/>
        </p:nvSpPr>
        <p:spPr>
          <a:xfrm>
            <a:off x="1344085" y="5080001"/>
            <a:ext cx="1907116" cy="572462"/>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757170"/>
                </a:solidFill>
                <a:latin typeface="微软雅黑" pitchFamily="34" charset="-122"/>
                <a:ea typeface="微软雅黑" pitchFamily="34" charset="-122"/>
              </a:rPr>
              <a:t>您的内容打在这里，或者通过复制您的文本后</a:t>
            </a:r>
          </a:p>
        </p:txBody>
      </p:sp>
      <p:sp>
        <p:nvSpPr>
          <p:cNvPr id="236" name="文本框 46"/>
          <p:cNvSpPr txBox="1">
            <a:spLocks noChangeArrowheads="1"/>
          </p:cNvSpPr>
          <p:nvPr/>
        </p:nvSpPr>
        <p:spPr bwMode="auto">
          <a:xfrm>
            <a:off x="8904911" y="2315633"/>
            <a:ext cx="774514" cy="6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733" dirty="0">
                <a:solidFill>
                  <a:schemeClr val="accent3"/>
                </a:solidFill>
                <a:latin typeface="微软雅黑" panose="020B0503020204020204" pitchFamily="34" charset="-122"/>
                <a:ea typeface="微软雅黑" panose="020B0503020204020204" pitchFamily="34" charset="-122"/>
                <a:cs typeface="Aharoni" pitchFamily="2" charset="-79"/>
              </a:rPr>
              <a:t>05</a:t>
            </a:r>
            <a:endParaRPr lang="zh-CN" altLang="en-US" sz="3733" dirty="0">
              <a:solidFill>
                <a:schemeClr val="accent3"/>
              </a:solidFill>
              <a:latin typeface="微软雅黑" panose="020B0503020204020204" pitchFamily="34" charset="-122"/>
              <a:ea typeface="微软雅黑" panose="020B0503020204020204" pitchFamily="34" charset="-122"/>
              <a:cs typeface="Aharoni" pitchFamily="2" charset="-79"/>
            </a:endParaRPr>
          </a:p>
        </p:txBody>
      </p:sp>
      <p:sp>
        <p:nvSpPr>
          <p:cNvPr id="237" name="TextBox 236"/>
          <p:cNvSpPr txBox="1"/>
          <p:nvPr/>
        </p:nvSpPr>
        <p:spPr>
          <a:xfrm>
            <a:off x="9573685" y="2336801"/>
            <a:ext cx="1907116" cy="572462"/>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757170"/>
                </a:solidFill>
                <a:latin typeface="微软雅黑" pitchFamily="34" charset="-122"/>
                <a:ea typeface="微软雅黑" pitchFamily="34" charset="-122"/>
              </a:rPr>
              <a:t>您的内容打在这里，或者通过复制您的文本后</a:t>
            </a:r>
          </a:p>
        </p:txBody>
      </p:sp>
      <p:sp>
        <p:nvSpPr>
          <p:cNvPr id="238" name="文本框 46"/>
          <p:cNvSpPr txBox="1">
            <a:spLocks noChangeArrowheads="1"/>
          </p:cNvSpPr>
          <p:nvPr/>
        </p:nvSpPr>
        <p:spPr bwMode="auto">
          <a:xfrm>
            <a:off x="8904911" y="3238500"/>
            <a:ext cx="774515" cy="6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733">
                <a:solidFill>
                  <a:schemeClr val="accent3"/>
                </a:solidFill>
                <a:latin typeface="微软雅黑" panose="020B0503020204020204" pitchFamily="34" charset="-122"/>
                <a:ea typeface="微软雅黑" panose="020B0503020204020204" pitchFamily="34" charset="-122"/>
                <a:cs typeface="Aharoni" pitchFamily="2" charset="-79"/>
              </a:rPr>
              <a:t>06</a:t>
            </a:r>
            <a:endParaRPr lang="zh-CN" altLang="en-US" sz="3733">
              <a:solidFill>
                <a:schemeClr val="accent3"/>
              </a:solidFill>
              <a:latin typeface="微软雅黑" panose="020B0503020204020204" pitchFamily="34" charset="-122"/>
              <a:ea typeface="微软雅黑" panose="020B0503020204020204" pitchFamily="34" charset="-122"/>
              <a:cs typeface="Aharoni" pitchFamily="2" charset="-79"/>
            </a:endParaRPr>
          </a:p>
        </p:txBody>
      </p:sp>
      <p:sp>
        <p:nvSpPr>
          <p:cNvPr id="239" name="TextBox 238"/>
          <p:cNvSpPr txBox="1"/>
          <p:nvPr/>
        </p:nvSpPr>
        <p:spPr>
          <a:xfrm>
            <a:off x="9573685" y="3261785"/>
            <a:ext cx="1907116" cy="572462"/>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757170"/>
                </a:solidFill>
                <a:latin typeface="微软雅黑" pitchFamily="34" charset="-122"/>
                <a:ea typeface="微软雅黑" pitchFamily="34" charset="-122"/>
              </a:rPr>
              <a:t>您的内容打在这里，或者通过复制您的文本后</a:t>
            </a:r>
          </a:p>
        </p:txBody>
      </p:sp>
      <p:sp>
        <p:nvSpPr>
          <p:cNvPr id="240" name="文本框 46"/>
          <p:cNvSpPr txBox="1">
            <a:spLocks noChangeArrowheads="1"/>
          </p:cNvSpPr>
          <p:nvPr/>
        </p:nvSpPr>
        <p:spPr bwMode="auto">
          <a:xfrm>
            <a:off x="8904911" y="4133851"/>
            <a:ext cx="774514" cy="6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733">
                <a:solidFill>
                  <a:schemeClr val="accent3"/>
                </a:solidFill>
                <a:latin typeface="微软雅黑" panose="020B0503020204020204" pitchFamily="34" charset="-122"/>
                <a:ea typeface="微软雅黑" panose="020B0503020204020204" pitchFamily="34" charset="-122"/>
                <a:cs typeface="Aharoni" pitchFamily="2" charset="-79"/>
              </a:rPr>
              <a:t>07</a:t>
            </a:r>
            <a:endParaRPr lang="zh-CN" altLang="en-US" sz="3733">
              <a:solidFill>
                <a:schemeClr val="accent3"/>
              </a:solidFill>
              <a:latin typeface="微软雅黑" panose="020B0503020204020204" pitchFamily="34" charset="-122"/>
              <a:ea typeface="微软雅黑" panose="020B0503020204020204" pitchFamily="34" charset="-122"/>
              <a:cs typeface="Aharoni" pitchFamily="2" charset="-79"/>
            </a:endParaRPr>
          </a:p>
        </p:txBody>
      </p:sp>
      <p:sp>
        <p:nvSpPr>
          <p:cNvPr id="241" name="TextBox 240"/>
          <p:cNvSpPr txBox="1"/>
          <p:nvPr/>
        </p:nvSpPr>
        <p:spPr>
          <a:xfrm>
            <a:off x="9573685" y="4155018"/>
            <a:ext cx="1907116" cy="572462"/>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757170"/>
                </a:solidFill>
                <a:latin typeface="微软雅黑" pitchFamily="34" charset="-122"/>
                <a:ea typeface="微软雅黑" pitchFamily="34" charset="-122"/>
              </a:rPr>
              <a:t>您的内容打在这里，或者通过复制您的文本后</a:t>
            </a:r>
          </a:p>
        </p:txBody>
      </p:sp>
      <p:sp>
        <p:nvSpPr>
          <p:cNvPr id="242" name="文本框 46"/>
          <p:cNvSpPr txBox="1">
            <a:spLocks noChangeArrowheads="1"/>
          </p:cNvSpPr>
          <p:nvPr/>
        </p:nvSpPr>
        <p:spPr bwMode="auto">
          <a:xfrm>
            <a:off x="8904911" y="5056717"/>
            <a:ext cx="774514" cy="66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733">
                <a:solidFill>
                  <a:schemeClr val="accent3"/>
                </a:solidFill>
                <a:latin typeface="微软雅黑" panose="020B0503020204020204" pitchFamily="34" charset="-122"/>
                <a:ea typeface="微软雅黑" panose="020B0503020204020204" pitchFamily="34" charset="-122"/>
                <a:cs typeface="Aharoni" pitchFamily="2" charset="-79"/>
              </a:rPr>
              <a:t>08</a:t>
            </a:r>
            <a:endParaRPr lang="zh-CN" altLang="en-US" sz="3733">
              <a:solidFill>
                <a:schemeClr val="accent3"/>
              </a:solidFill>
              <a:latin typeface="微软雅黑" panose="020B0503020204020204" pitchFamily="34" charset="-122"/>
              <a:ea typeface="微软雅黑" panose="020B0503020204020204" pitchFamily="34" charset="-122"/>
              <a:cs typeface="Aharoni" pitchFamily="2" charset="-79"/>
            </a:endParaRPr>
          </a:p>
        </p:txBody>
      </p:sp>
      <p:sp>
        <p:nvSpPr>
          <p:cNvPr id="243" name="TextBox 242"/>
          <p:cNvSpPr txBox="1"/>
          <p:nvPr/>
        </p:nvSpPr>
        <p:spPr>
          <a:xfrm>
            <a:off x="9573685" y="5080001"/>
            <a:ext cx="1907116" cy="572462"/>
          </a:xfrm>
          <a:prstGeom prst="rect">
            <a:avLst/>
          </a:prstGeom>
          <a:noFill/>
        </p:spPr>
        <p:txBody>
          <a:bodyPr lIns="91436" tIns="45719" rIns="91436" bIns="45719">
            <a:spAutoFit/>
          </a:bodyPr>
          <a:lstStyle/>
          <a:p>
            <a:pPr defTabSz="1218804">
              <a:lnSpc>
                <a:spcPct val="130000"/>
              </a:lnSpc>
              <a:defRPr/>
            </a:pPr>
            <a:r>
              <a:rPr lang="zh-CN" altLang="en-US" sz="1200" kern="0" dirty="0">
                <a:solidFill>
                  <a:srgbClr val="757170"/>
                </a:solidFill>
                <a:latin typeface="微软雅黑" pitchFamily="34" charset="-122"/>
                <a:ea typeface="微软雅黑" pitchFamily="34" charset="-122"/>
              </a:rPr>
              <a:t>您的内容打在这里，或者通过复制您的文本后</a:t>
            </a:r>
          </a:p>
        </p:txBody>
      </p:sp>
      <p:sp>
        <p:nvSpPr>
          <p:cNvPr id="245" name="矩形 3"/>
          <p:cNvSpPr>
            <a:spLocks noChangeArrowheads="1"/>
          </p:cNvSpPr>
          <p:nvPr/>
        </p:nvSpPr>
        <p:spPr bwMode="auto">
          <a:xfrm>
            <a:off x="5588001" y="3570818"/>
            <a:ext cx="1005353" cy="107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91415" tIns="45709" rIns="91415" bIns="45709">
            <a:spAutoFit/>
          </a:bodyPr>
          <a:lstStyle/>
          <a:p>
            <a:r>
              <a:rPr lang="zh-CN" altLang="en-US" sz="3200">
                <a:solidFill>
                  <a:schemeClr val="bg1"/>
                </a:solidFill>
                <a:latin typeface="方正兰亭粗黑_GBK" pitchFamily="2" charset="-122"/>
                <a:ea typeface="方正兰亭粗黑_GBK" pitchFamily="2" charset="-122"/>
                <a:sym typeface="Arial" pitchFamily="34" charset="0"/>
              </a:rPr>
              <a:t>现实</a:t>
            </a:r>
            <a:endParaRPr lang="en-US" altLang="zh-CN" sz="3200">
              <a:solidFill>
                <a:schemeClr val="bg1"/>
              </a:solidFill>
              <a:latin typeface="方正兰亭粗黑_GBK" pitchFamily="2" charset="-122"/>
              <a:ea typeface="方正兰亭粗黑_GBK" pitchFamily="2" charset="-122"/>
              <a:sym typeface="Arial" pitchFamily="34" charset="0"/>
            </a:endParaRPr>
          </a:p>
          <a:p>
            <a:r>
              <a:rPr lang="zh-CN" altLang="en-US" sz="3200">
                <a:solidFill>
                  <a:schemeClr val="bg1"/>
                </a:solidFill>
                <a:latin typeface="方正兰亭粗黑_GBK" pitchFamily="2" charset="-122"/>
                <a:ea typeface="方正兰亭粗黑_GBK" pitchFamily="2" charset="-122"/>
                <a:sym typeface="Arial" pitchFamily="34" charset="0"/>
              </a:rPr>
              <a:t>需求</a:t>
            </a:r>
          </a:p>
        </p:txBody>
      </p:sp>
      <p:sp>
        <p:nvSpPr>
          <p:cNvPr id="246" name="矩形 3"/>
          <p:cNvSpPr>
            <a:spLocks noChangeArrowheads="1"/>
          </p:cNvSpPr>
          <p:nvPr/>
        </p:nvSpPr>
        <p:spPr bwMode="auto">
          <a:xfrm>
            <a:off x="4165601" y="2910418"/>
            <a:ext cx="593382" cy="42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91415" tIns="45709" rIns="91415" bIns="45709">
            <a:spAutoFit/>
          </a:bodyPr>
          <a:lstStyle/>
          <a:p>
            <a:r>
              <a:rPr lang="zh-CN" altLang="en-US" sz="1067">
                <a:solidFill>
                  <a:schemeClr val="bg1"/>
                </a:solidFill>
                <a:latin typeface="微软雅黑" pitchFamily="34" charset="-122"/>
                <a:ea typeface="微软雅黑" pitchFamily="34" charset="-122"/>
                <a:sym typeface="Arial" pitchFamily="34" charset="0"/>
              </a:rPr>
              <a:t>关键词</a:t>
            </a:r>
            <a:endParaRPr lang="en-US" altLang="zh-CN" sz="1067">
              <a:solidFill>
                <a:schemeClr val="bg1"/>
              </a:solidFill>
              <a:latin typeface="微软雅黑" pitchFamily="34" charset="-122"/>
              <a:ea typeface="微软雅黑" pitchFamily="34" charset="-122"/>
              <a:sym typeface="Arial" pitchFamily="34" charset="0"/>
            </a:endParaRPr>
          </a:p>
          <a:p>
            <a:r>
              <a:rPr lang="zh-CN" altLang="en-US" sz="1067">
                <a:solidFill>
                  <a:schemeClr val="bg1"/>
                </a:solidFill>
                <a:latin typeface="微软雅黑" pitchFamily="34" charset="-122"/>
                <a:ea typeface="微软雅黑" pitchFamily="34" charset="-122"/>
                <a:sym typeface="Arial" pitchFamily="34" charset="0"/>
              </a:rPr>
              <a:t>设问</a:t>
            </a:r>
          </a:p>
        </p:txBody>
      </p:sp>
      <p:sp>
        <p:nvSpPr>
          <p:cNvPr id="247" name="矩形 3"/>
          <p:cNvSpPr>
            <a:spLocks noChangeArrowheads="1"/>
          </p:cNvSpPr>
          <p:nvPr/>
        </p:nvSpPr>
        <p:spPr bwMode="auto">
          <a:xfrm>
            <a:off x="4165601" y="4648201"/>
            <a:ext cx="593382" cy="42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91415" tIns="45709" rIns="91415" bIns="45709">
            <a:spAutoFit/>
          </a:bodyPr>
          <a:lstStyle/>
          <a:p>
            <a:r>
              <a:rPr lang="zh-CN" altLang="en-US" sz="1067">
                <a:solidFill>
                  <a:schemeClr val="bg1"/>
                </a:solidFill>
                <a:latin typeface="微软雅黑" pitchFamily="34" charset="-122"/>
                <a:ea typeface="微软雅黑" pitchFamily="34" charset="-122"/>
                <a:sym typeface="Arial" pitchFamily="34" charset="0"/>
              </a:rPr>
              <a:t>关键词</a:t>
            </a:r>
            <a:endParaRPr lang="en-US" altLang="zh-CN" sz="1067">
              <a:solidFill>
                <a:schemeClr val="bg1"/>
              </a:solidFill>
              <a:latin typeface="微软雅黑" pitchFamily="34" charset="-122"/>
              <a:ea typeface="微软雅黑" pitchFamily="34" charset="-122"/>
              <a:sym typeface="Arial" pitchFamily="34" charset="0"/>
            </a:endParaRPr>
          </a:p>
          <a:p>
            <a:r>
              <a:rPr lang="zh-CN" altLang="en-US" sz="1067">
                <a:solidFill>
                  <a:schemeClr val="bg1"/>
                </a:solidFill>
                <a:latin typeface="微软雅黑" pitchFamily="34" charset="-122"/>
                <a:ea typeface="微软雅黑" pitchFamily="34" charset="-122"/>
                <a:sym typeface="Arial" pitchFamily="34" charset="0"/>
              </a:rPr>
              <a:t>设问</a:t>
            </a:r>
          </a:p>
        </p:txBody>
      </p:sp>
      <p:sp>
        <p:nvSpPr>
          <p:cNvPr id="248" name="矩形 3"/>
          <p:cNvSpPr>
            <a:spLocks noChangeArrowheads="1"/>
          </p:cNvSpPr>
          <p:nvPr/>
        </p:nvSpPr>
        <p:spPr bwMode="auto">
          <a:xfrm>
            <a:off x="7505701" y="2910418"/>
            <a:ext cx="593382" cy="42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91415" tIns="45709" rIns="91415" bIns="45709">
            <a:spAutoFit/>
          </a:bodyPr>
          <a:lstStyle/>
          <a:p>
            <a:r>
              <a:rPr lang="zh-CN" altLang="en-US" sz="1067">
                <a:solidFill>
                  <a:schemeClr val="bg1"/>
                </a:solidFill>
                <a:latin typeface="微软雅黑" pitchFamily="34" charset="-122"/>
                <a:ea typeface="微软雅黑" pitchFamily="34" charset="-122"/>
                <a:sym typeface="Arial" pitchFamily="34" charset="0"/>
              </a:rPr>
              <a:t>关键词</a:t>
            </a:r>
            <a:endParaRPr lang="en-US" altLang="zh-CN" sz="1067">
              <a:solidFill>
                <a:schemeClr val="bg1"/>
              </a:solidFill>
              <a:latin typeface="微软雅黑" pitchFamily="34" charset="-122"/>
              <a:ea typeface="微软雅黑" pitchFamily="34" charset="-122"/>
              <a:sym typeface="Arial" pitchFamily="34" charset="0"/>
            </a:endParaRPr>
          </a:p>
          <a:p>
            <a:r>
              <a:rPr lang="zh-CN" altLang="en-US" sz="1067">
                <a:solidFill>
                  <a:schemeClr val="bg1"/>
                </a:solidFill>
                <a:latin typeface="微软雅黑" pitchFamily="34" charset="-122"/>
                <a:ea typeface="微软雅黑" pitchFamily="34" charset="-122"/>
                <a:sym typeface="Arial" pitchFamily="34" charset="0"/>
              </a:rPr>
              <a:t>设问</a:t>
            </a:r>
          </a:p>
        </p:txBody>
      </p:sp>
      <p:sp>
        <p:nvSpPr>
          <p:cNvPr id="249" name="矩形 3"/>
          <p:cNvSpPr>
            <a:spLocks noChangeArrowheads="1"/>
          </p:cNvSpPr>
          <p:nvPr/>
        </p:nvSpPr>
        <p:spPr bwMode="auto">
          <a:xfrm>
            <a:off x="7505701" y="4648201"/>
            <a:ext cx="593382" cy="42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91415" tIns="45709" rIns="91415" bIns="45709">
            <a:spAutoFit/>
          </a:bodyPr>
          <a:lstStyle/>
          <a:p>
            <a:r>
              <a:rPr lang="zh-CN" altLang="en-US" sz="1067" dirty="0">
                <a:solidFill>
                  <a:schemeClr val="bg1"/>
                </a:solidFill>
                <a:latin typeface="微软雅黑" pitchFamily="34" charset="-122"/>
                <a:ea typeface="微软雅黑" pitchFamily="34" charset="-122"/>
                <a:sym typeface="Arial" pitchFamily="34" charset="0"/>
              </a:rPr>
              <a:t>关键词</a:t>
            </a:r>
            <a:endParaRPr lang="en-US" altLang="zh-CN" sz="1067" dirty="0">
              <a:solidFill>
                <a:schemeClr val="bg1"/>
              </a:solidFill>
              <a:latin typeface="微软雅黑" pitchFamily="34" charset="-122"/>
              <a:ea typeface="微软雅黑" pitchFamily="34" charset="-122"/>
              <a:sym typeface="Arial" pitchFamily="34" charset="0"/>
            </a:endParaRPr>
          </a:p>
          <a:p>
            <a:r>
              <a:rPr lang="zh-CN" altLang="en-US" sz="1067" dirty="0">
                <a:solidFill>
                  <a:schemeClr val="bg1"/>
                </a:solidFill>
                <a:latin typeface="微软雅黑" pitchFamily="34" charset="-122"/>
                <a:ea typeface="微软雅黑" pitchFamily="34" charset="-122"/>
                <a:sym typeface="Arial" pitchFamily="34" charset="0"/>
              </a:rPr>
              <a:t>设问</a:t>
            </a:r>
          </a:p>
        </p:txBody>
      </p:sp>
      <p:sp>
        <p:nvSpPr>
          <p:cNvPr id="98" name="TextBox 97"/>
          <p:cNvSpPr txBox="1"/>
          <p:nvPr/>
        </p:nvSpPr>
        <p:spPr>
          <a:xfrm>
            <a:off x="5170887" y="111503"/>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分析需求</a:t>
            </a:r>
          </a:p>
        </p:txBody>
      </p:sp>
      <p:sp>
        <p:nvSpPr>
          <p:cNvPr id="86" name="TextBox 85"/>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39514124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wipe(left)">
                                      <p:cBhvr>
                                        <p:cTn id="7" dur="500"/>
                                        <p:tgtEl>
                                          <p:spTgt spid="245"/>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14348"/>
                                        </p:tgtEl>
                                        <p:attrNameLst>
                                          <p:attrName>style.visibility</p:attrName>
                                        </p:attrNameLst>
                                      </p:cBhvr>
                                      <p:to>
                                        <p:strVal val="visible"/>
                                      </p:to>
                                    </p:set>
                                    <p:animEffect transition="in" filter="fade">
                                      <p:cBhvr>
                                        <p:cTn id="11" dur="300"/>
                                        <p:tgtEl>
                                          <p:spTgt spid="14348"/>
                                        </p:tgtEl>
                                      </p:cBhvr>
                                    </p:animEffect>
                                    <p:anim calcmode="lin" valueType="num">
                                      <p:cBhvr>
                                        <p:cTn id="12" dur="300" fill="hold"/>
                                        <p:tgtEl>
                                          <p:spTgt spid="14348"/>
                                        </p:tgtEl>
                                        <p:attrNameLst>
                                          <p:attrName>ppt_x</p:attrName>
                                        </p:attrNameLst>
                                      </p:cBhvr>
                                      <p:tavLst>
                                        <p:tav tm="0">
                                          <p:val>
                                            <p:strVal val="#ppt_x"/>
                                          </p:val>
                                        </p:tav>
                                        <p:tav tm="100000">
                                          <p:val>
                                            <p:strVal val="#ppt_x"/>
                                          </p:val>
                                        </p:tav>
                                      </p:tavLst>
                                    </p:anim>
                                    <p:anim calcmode="lin" valueType="num">
                                      <p:cBhvr>
                                        <p:cTn id="13" dur="300" fill="hold"/>
                                        <p:tgtEl>
                                          <p:spTgt spid="14348"/>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800"/>
                            </p:stCondLst>
                            <p:childTnLst>
                              <p:par>
                                <p:cTn id="15" presetID="22" presetClass="entr" presetSubtype="2" fill="hold" nodeType="after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right)">
                                      <p:cBhvr>
                                        <p:cTn id="17" dur="500"/>
                                        <p:tgtEl>
                                          <p:spTgt spid="123"/>
                                        </p:tgtEl>
                                      </p:cBhvr>
                                    </p:animEffect>
                                  </p:childTnLst>
                                </p:cTn>
                              </p:par>
                            </p:childTnLst>
                          </p:cTn>
                        </p:par>
                        <p:par>
                          <p:cTn id="18" fill="hold" nodeType="afterGroup">
                            <p:stCondLst>
                              <p:cond delay="1300"/>
                            </p:stCondLst>
                            <p:childTnLst>
                              <p:par>
                                <p:cTn id="19" presetID="22" presetClass="entr" presetSubtype="8" fill="hold" nodeType="after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wipe(left)">
                                      <p:cBhvr>
                                        <p:cTn id="21" dur="500"/>
                                        <p:tgtEl>
                                          <p:spTgt spid="126"/>
                                        </p:tgtEl>
                                      </p:cBhvr>
                                    </p:animEffect>
                                  </p:childTnLst>
                                </p:cTn>
                              </p:par>
                            </p:childTnLst>
                          </p:cTn>
                        </p:par>
                        <p:par>
                          <p:cTn id="22" fill="hold" nodeType="afterGroup">
                            <p:stCondLst>
                              <p:cond delay="1800"/>
                            </p:stCondLst>
                            <p:childTnLst>
                              <p:par>
                                <p:cTn id="23" presetID="22" presetClass="entr" presetSubtype="8" fill="hold" grpId="0" nodeType="afterEffect">
                                  <p:stCondLst>
                                    <p:cond delay="0"/>
                                  </p:stCondLst>
                                  <p:childTnLst>
                                    <p:set>
                                      <p:cBhvr>
                                        <p:cTn id="24" dur="1" fill="hold">
                                          <p:stCondLst>
                                            <p:cond delay="0"/>
                                          </p:stCondLst>
                                        </p:cTn>
                                        <p:tgtEl>
                                          <p:spTgt spid="246"/>
                                        </p:tgtEl>
                                        <p:attrNameLst>
                                          <p:attrName>style.visibility</p:attrName>
                                        </p:attrNameLst>
                                      </p:cBhvr>
                                      <p:to>
                                        <p:strVal val="visible"/>
                                      </p:to>
                                    </p:set>
                                    <p:animEffect transition="in" filter="wipe(left)">
                                      <p:cBhvr>
                                        <p:cTn id="25" dur="500"/>
                                        <p:tgtEl>
                                          <p:spTgt spid="24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47"/>
                                        </p:tgtEl>
                                        <p:attrNameLst>
                                          <p:attrName>style.visibility</p:attrName>
                                        </p:attrNameLst>
                                      </p:cBhvr>
                                      <p:to>
                                        <p:strVal val="visible"/>
                                      </p:to>
                                    </p:set>
                                    <p:animEffect transition="in" filter="wipe(left)">
                                      <p:cBhvr>
                                        <p:cTn id="28" dur="500"/>
                                        <p:tgtEl>
                                          <p:spTgt spid="24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wipe(left)">
                                      <p:cBhvr>
                                        <p:cTn id="31" dur="500"/>
                                        <p:tgtEl>
                                          <p:spTgt spid="24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49"/>
                                        </p:tgtEl>
                                        <p:attrNameLst>
                                          <p:attrName>style.visibility</p:attrName>
                                        </p:attrNameLst>
                                      </p:cBhvr>
                                      <p:to>
                                        <p:strVal val="visible"/>
                                      </p:to>
                                    </p:set>
                                    <p:animEffect transition="in" filter="wipe(left)">
                                      <p:cBhvr>
                                        <p:cTn id="34" dur="500"/>
                                        <p:tgtEl>
                                          <p:spTgt spid="249"/>
                                        </p:tgtEl>
                                      </p:cBhvr>
                                    </p:animEffect>
                                  </p:childTnLst>
                                </p:cTn>
                              </p:par>
                            </p:childTnLst>
                          </p:cTn>
                        </p:par>
                        <p:par>
                          <p:cTn id="35" fill="hold" nodeType="afterGroup">
                            <p:stCondLst>
                              <p:cond delay="2300"/>
                            </p:stCondLst>
                            <p:childTnLst>
                              <p:par>
                                <p:cTn id="36" presetID="22" presetClass="entr" presetSubtype="2" fill="hold" nodeType="afterEffect">
                                  <p:stCondLst>
                                    <p:cond delay="0"/>
                                  </p:stCondLst>
                                  <p:childTnLst>
                                    <p:set>
                                      <p:cBhvr>
                                        <p:cTn id="37" dur="1" fill="hold">
                                          <p:stCondLst>
                                            <p:cond delay="0"/>
                                          </p:stCondLst>
                                        </p:cTn>
                                        <p:tgtEl>
                                          <p:spTgt spid="190"/>
                                        </p:tgtEl>
                                        <p:attrNameLst>
                                          <p:attrName>style.visibility</p:attrName>
                                        </p:attrNameLst>
                                      </p:cBhvr>
                                      <p:to>
                                        <p:strVal val="visible"/>
                                      </p:to>
                                    </p:set>
                                    <p:animEffect transition="in" filter="wipe(right)">
                                      <p:cBhvr>
                                        <p:cTn id="38" dur="500"/>
                                        <p:tgtEl>
                                          <p:spTgt spid="190"/>
                                        </p:tgtEl>
                                      </p:cBhvr>
                                    </p:animEffect>
                                  </p:childTnLst>
                                </p:cTn>
                              </p:par>
                            </p:childTnLst>
                          </p:cTn>
                        </p:par>
                        <p:par>
                          <p:cTn id="39" fill="hold" nodeType="afterGroup">
                            <p:stCondLst>
                              <p:cond delay="2800"/>
                            </p:stCondLst>
                            <p:childTnLst>
                              <p:par>
                                <p:cTn id="40" presetID="22" presetClass="entr" presetSubtype="8" fill="hold" nodeType="after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wipe(left)">
                                      <p:cBhvr>
                                        <p:cTn id="42" dur="500"/>
                                        <p:tgtEl>
                                          <p:spTgt spid="185"/>
                                        </p:tgtEl>
                                      </p:cBhvr>
                                    </p:animEffect>
                                  </p:childTnLst>
                                </p:cTn>
                              </p:par>
                            </p:childTnLst>
                          </p:cTn>
                        </p:par>
                        <p:par>
                          <p:cTn id="43" fill="hold" nodeType="afterGroup">
                            <p:stCondLst>
                              <p:cond delay="3300"/>
                            </p:stCondLst>
                            <p:childTnLst>
                              <p:par>
                                <p:cTn id="44" presetID="14" presetClass="entr" presetSubtype="10" fill="hold" nodeType="afterEffect">
                                  <p:stCondLst>
                                    <p:cond delay="0"/>
                                  </p:stCondLst>
                                  <p:childTnLst>
                                    <p:set>
                                      <p:cBhvr>
                                        <p:cTn id="45" dur="1" fill="hold">
                                          <p:stCondLst>
                                            <p:cond delay="0"/>
                                          </p:stCondLst>
                                        </p:cTn>
                                        <p:tgtEl>
                                          <p:spTgt spid="195"/>
                                        </p:tgtEl>
                                        <p:attrNameLst>
                                          <p:attrName>style.visibility</p:attrName>
                                        </p:attrNameLst>
                                      </p:cBhvr>
                                      <p:to>
                                        <p:strVal val="visible"/>
                                      </p:to>
                                    </p:set>
                                    <p:animEffect transition="in" filter="randombar(horizontal)">
                                      <p:cBhvr>
                                        <p:cTn id="46" dur="500"/>
                                        <p:tgtEl>
                                          <p:spTgt spid="195"/>
                                        </p:tgtEl>
                                      </p:cBhvr>
                                    </p:animEffect>
                                  </p:childTnLst>
                                </p:cTn>
                              </p:par>
                              <p:par>
                                <p:cTn id="47" presetID="14" presetClass="entr" presetSubtype="10" fill="hold" nodeType="withEffect">
                                  <p:stCondLst>
                                    <p:cond delay="0"/>
                                  </p:stCondLst>
                                  <p:childTnLst>
                                    <p:set>
                                      <p:cBhvr>
                                        <p:cTn id="48" dur="1" fill="hold">
                                          <p:stCondLst>
                                            <p:cond delay="0"/>
                                          </p:stCondLst>
                                        </p:cTn>
                                        <p:tgtEl>
                                          <p:spTgt spid="198"/>
                                        </p:tgtEl>
                                        <p:attrNameLst>
                                          <p:attrName>style.visibility</p:attrName>
                                        </p:attrNameLst>
                                      </p:cBhvr>
                                      <p:to>
                                        <p:strVal val="visible"/>
                                      </p:to>
                                    </p:set>
                                    <p:animEffect transition="in" filter="randombar(horizontal)">
                                      <p:cBhvr>
                                        <p:cTn id="49" dur="500"/>
                                        <p:tgtEl>
                                          <p:spTgt spid="198"/>
                                        </p:tgtEl>
                                      </p:cBhvr>
                                    </p:animEffect>
                                  </p:childTnLst>
                                </p:cTn>
                              </p:par>
                              <p:par>
                                <p:cTn id="50" presetID="14" presetClass="entr" presetSubtype="10" fill="hold" nodeType="withEffect">
                                  <p:stCondLst>
                                    <p:cond delay="0"/>
                                  </p:stCondLst>
                                  <p:childTnLst>
                                    <p:set>
                                      <p:cBhvr>
                                        <p:cTn id="51" dur="1" fill="hold">
                                          <p:stCondLst>
                                            <p:cond delay="0"/>
                                          </p:stCondLst>
                                        </p:cTn>
                                        <p:tgtEl>
                                          <p:spTgt spid="201"/>
                                        </p:tgtEl>
                                        <p:attrNameLst>
                                          <p:attrName>style.visibility</p:attrName>
                                        </p:attrNameLst>
                                      </p:cBhvr>
                                      <p:to>
                                        <p:strVal val="visible"/>
                                      </p:to>
                                    </p:set>
                                    <p:animEffect transition="in" filter="randombar(horizontal)">
                                      <p:cBhvr>
                                        <p:cTn id="52" dur="500"/>
                                        <p:tgtEl>
                                          <p:spTgt spid="201"/>
                                        </p:tgtEl>
                                      </p:cBhvr>
                                    </p:animEffect>
                                  </p:childTnLst>
                                </p:cTn>
                              </p:par>
                              <p:par>
                                <p:cTn id="53" presetID="14" presetClass="entr" presetSubtype="1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animEffect transition="in" filter="randombar(horizontal)">
                                      <p:cBhvr>
                                        <p:cTn id="55" dur="500"/>
                                        <p:tgtEl>
                                          <p:spTgt spid="204"/>
                                        </p:tgtEl>
                                      </p:cBhvr>
                                    </p:animEffect>
                                  </p:childTnLst>
                                </p:cTn>
                              </p:par>
                              <p:par>
                                <p:cTn id="56" presetID="14" presetClass="entr" presetSubtype="1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animEffect transition="in" filter="randombar(horizontal)">
                                      <p:cBhvr>
                                        <p:cTn id="58" dur="500"/>
                                        <p:tgtEl>
                                          <p:spTgt spid="207"/>
                                        </p:tgtEl>
                                      </p:cBhvr>
                                    </p:animEffect>
                                  </p:childTnLst>
                                </p:cTn>
                              </p:par>
                              <p:par>
                                <p:cTn id="59" presetID="14" presetClass="entr" presetSubtype="10" fill="hold" nodeType="withEffect">
                                  <p:stCondLst>
                                    <p:cond delay="0"/>
                                  </p:stCondLst>
                                  <p:childTnLst>
                                    <p:set>
                                      <p:cBhvr>
                                        <p:cTn id="60" dur="1" fill="hold">
                                          <p:stCondLst>
                                            <p:cond delay="0"/>
                                          </p:stCondLst>
                                        </p:cTn>
                                        <p:tgtEl>
                                          <p:spTgt spid="210"/>
                                        </p:tgtEl>
                                        <p:attrNameLst>
                                          <p:attrName>style.visibility</p:attrName>
                                        </p:attrNameLst>
                                      </p:cBhvr>
                                      <p:to>
                                        <p:strVal val="visible"/>
                                      </p:to>
                                    </p:set>
                                    <p:animEffect transition="in" filter="randombar(horizontal)">
                                      <p:cBhvr>
                                        <p:cTn id="61" dur="500"/>
                                        <p:tgtEl>
                                          <p:spTgt spid="210"/>
                                        </p:tgtEl>
                                      </p:cBhvr>
                                    </p:animEffect>
                                  </p:childTnLst>
                                </p:cTn>
                              </p:par>
                              <p:par>
                                <p:cTn id="62" presetID="14" presetClass="entr" presetSubtype="10" fill="hold" nodeType="withEffect">
                                  <p:stCondLst>
                                    <p:cond delay="0"/>
                                  </p:stCondLst>
                                  <p:childTnLst>
                                    <p:set>
                                      <p:cBhvr>
                                        <p:cTn id="63" dur="1" fill="hold">
                                          <p:stCondLst>
                                            <p:cond delay="0"/>
                                          </p:stCondLst>
                                        </p:cTn>
                                        <p:tgtEl>
                                          <p:spTgt spid="213"/>
                                        </p:tgtEl>
                                        <p:attrNameLst>
                                          <p:attrName>style.visibility</p:attrName>
                                        </p:attrNameLst>
                                      </p:cBhvr>
                                      <p:to>
                                        <p:strVal val="visible"/>
                                      </p:to>
                                    </p:set>
                                    <p:animEffect transition="in" filter="randombar(horizontal)">
                                      <p:cBhvr>
                                        <p:cTn id="64" dur="500"/>
                                        <p:tgtEl>
                                          <p:spTgt spid="213"/>
                                        </p:tgtEl>
                                      </p:cBhvr>
                                    </p:animEffect>
                                  </p:childTnLst>
                                </p:cTn>
                              </p:par>
                              <p:par>
                                <p:cTn id="65" presetID="14" presetClass="entr" presetSubtype="10" fill="hold" nodeType="withEffect">
                                  <p:stCondLst>
                                    <p:cond delay="0"/>
                                  </p:stCondLst>
                                  <p:childTnLst>
                                    <p:set>
                                      <p:cBhvr>
                                        <p:cTn id="66" dur="1" fill="hold">
                                          <p:stCondLst>
                                            <p:cond delay="0"/>
                                          </p:stCondLst>
                                        </p:cTn>
                                        <p:tgtEl>
                                          <p:spTgt spid="216"/>
                                        </p:tgtEl>
                                        <p:attrNameLst>
                                          <p:attrName>style.visibility</p:attrName>
                                        </p:attrNameLst>
                                      </p:cBhvr>
                                      <p:to>
                                        <p:strVal val="visible"/>
                                      </p:to>
                                    </p:set>
                                    <p:animEffect transition="in" filter="randombar(horizontal)">
                                      <p:cBhvr>
                                        <p:cTn id="67" dur="500"/>
                                        <p:tgtEl>
                                          <p:spTgt spid="216"/>
                                        </p:tgtEl>
                                      </p:cBhvr>
                                    </p:animEffect>
                                  </p:childTnLst>
                                </p:cTn>
                              </p:par>
                            </p:childTnLst>
                          </p:cTn>
                        </p:par>
                        <p:par>
                          <p:cTn id="68" fill="hold" nodeType="afterGroup">
                            <p:stCondLst>
                              <p:cond delay="3800"/>
                            </p:stCondLst>
                            <p:childTnLst>
                              <p:par>
                                <p:cTn id="69" presetID="16" presetClass="entr" presetSubtype="21" fill="hold" grpId="0" nodeType="after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barn(inVertical)">
                                      <p:cBhvr>
                                        <p:cTn id="71" dur="500"/>
                                        <p:tgtEl>
                                          <p:spTgt spid="88"/>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229"/>
                                        </p:tgtEl>
                                        <p:attrNameLst>
                                          <p:attrName>style.visibility</p:attrName>
                                        </p:attrNameLst>
                                      </p:cBhvr>
                                      <p:to>
                                        <p:strVal val="visible"/>
                                      </p:to>
                                    </p:set>
                                    <p:animEffect transition="in" filter="randombar(horizontal)">
                                      <p:cBhvr>
                                        <p:cTn id="74" dur="500"/>
                                        <p:tgtEl>
                                          <p:spTgt spid="229"/>
                                        </p:tgtEl>
                                      </p:cBhvr>
                                    </p:animEffect>
                                  </p:childTnLst>
                                </p:cTn>
                              </p:par>
                            </p:childTnLst>
                          </p:cTn>
                        </p:par>
                        <p:par>
                          <p:cTn id="75" fill="hold" nodeType="afterGroup">
                            <p:stCondLst>
                              <p:cond delay="4300"/>
                            </p:stCondLst>
                            <p:childTnLst>
                              <p:par>
                                <p:cTn id="76" presetID="16" presetClass="entr" presetSubtype="21" fill="hold" grpId="0" nodeType="afterEffect">
                                  <p:stCondLst>
                                    <p:cond delay="0"/>
                                  </p:stCondLst>
                                  <p:childTnLst>
                                    <p:set>
                                      <p:cBhvr>
                                        <p:cTn id="77" dur="1" fill="hold">
                                          <p:stCondLst>
                                            <p:cond delay="0"/>
                                          </p:stCondLst>
                                        </p:cTn>
                                        <p:tgtEl>
                                          <p:spTgt spid="230"/>
                                        </p:tgtEl>
                                        <p:attrNameLst>
                                          <p:attrName>style.visibility</p:attrName>
                                        </p:attrNameLst>
                                      </p:cBhvr>
                                      <p:to>
                                        <p:strVal val="visible"/>
                                      </p:to>
                                    </p:set>
                                    <p:animEffect transition="in" filter="barn(inVertical)">
                                      <p:cBhvr>
                                        <p:cTn id="78" dur="500"/>
                                        <p:tgtEl>
                                          <p:spTgt spid="230"/>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231"/>
                                        </p:tgtEl>
                                        <p:attrNameLst>
                                          <p:attrName>style.visibility</p:attrName>
                                        </p:attrNameLst>
                                      </p:cBhvr>
                                      <p:to>
                                        <p:strVal val="visible"/>
                                      </p:to>
                                    </p:set>
                                    <p:animEffect transition="in" filter="randombar(horizontal)">
                                      <p:cBhvr>
                                        <p:cTn id="81" dur="500"/>
                                        <p:tgtEl>
                                          <p:spTgt spid="231"/>
                                        </p:tgtEl>
                                      </p:cBhvr>
                                    </p:animEffect>
                                  </p:childTnLst>
                                </p:cTn>
                              </p:par>
                            </p:childTnLst>
                          </p:cTn>
                        </p:par>
                        <p:par>
                          <p:cTn id="82" fill="hold" nodeType="afterGroup">
                            <p:stCondLst>
                              <p:cond delay="4800"/>
                            </p:stCondLst>
                            <p:childTnLst>
                              <p:par>
                                <p:cTn id="83" presetID="16" presetClass="entr" presetSubtype="21" fill="hold" grpId="0" nodeType="afterEffect">
                                  <p:stCondLst>
                                    <p:cond delay="0"/>
                                  </p:stCondLst>
                                  <p:childTnLst>
                                    <p:set>
                                      <p:cBhvr>
                                        <p:cTn id="84" dur="1" fill="hold">
                                          <p:stCondLst>
                                            <p:cond delay="0"/>
                                          </p:stCondLst>
                                        </p:cTn>
                                        <p:tgtEl>
                                          <p:spTgt spid="232"/>
                                        </p:tgtEl>
                                        <p:attrNameLst>
                                          <p:attrName>style.visibility</p:attrName>
                                        </p:attrNameLst>
                                      </p:cBhvr>
                                      <p:to>
                                        <p:strVal val="visible"/>
                                      </p:to>
                                    </p:set>
                                    <p:animEffect transition="in" filter="barn(inVertical)">
                                      <p:cBhvr>
                                        <p:cTn id="85" dur="500"/>
                                        <p:tgtEl>
                                          <p:spTgt spid="232"/>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233"/>
                                        </p:tgtEl>
                                        <p:attrNameLst>
                                          <p:attrName>style.visibility</p:attrName>
                                        </p:attrNameLst>
                                      </p:cBhvr>
                                      <p:to>
                                        <p:strVal val="visible"/>
                                      </p:to>
                                    </p:set>
                                    <p:animEffect transition="in" filter="randombar(horizontal)">
                                      <p:cBhvr>
                                        <p:cTn id="88" dur="500"/>
                                        <p:tgtEl>
                                          <p:spTgt spid="233"/>
                                        </p:tgtEl>
                                      </p:cBhvr>
                                    </p:animEffect>
                                  </p:childTnLst>
                                </p:cTn>
                              </p:par>
                            </p:childTnLst>
                          </p:cTn>
                        </p:par>
                        <p:par>
                          <p:cTn id="89" fill="hold" nodeType="afterGroup">
                            <p:stCondLst>
                              <p:cond delay="5300"/>
                            </p:stCondLst>
                            <p:childTnLst>
                              <p:par>
                                <p:cTn id="90" presetID="16" presetClass="entr" presetSubtype="21" fill="hold" grpId="0" nodeType="afterEffect">
                                  <p:stCondLst>
                                    <p:cond delay="0"/>
                                  </p:stCondLst>
                                  <p:childTnLst>
                                    <p:set>
                                      <p:cBhvr>
                                        <p:cTn id="91" dur="1" fill="hold">
                                          <p:stCondLst>
                                            <p:cond delay="0"/>
                                          </p:stCondLst>
                                        </p:cTn>
                                        <p:tgtEl>
                                          <p:spTgt spid="234"/>
                                        </p:tgtEl>
                                        <p:attrNameLst>
                                          <p:attrName>style.visibility</p:attrName>
                                        </p:attrNameLst>
                                      </p:cBhvr>
                                      <p:to>
                                        <p:strVal val="visible"/>
                                      </p:to>
                                    </p:set>
                                    <p:animEffect transition="in" filter="barn(inVertical)">
                                      <p:cBhvr>
                                        <p:cTn id="92" dur="500"/>
                                        <p:tgtEl>
                                          <p:spTgt spid="234"/>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235"/>
                                        </p:tgtEl>
                                        <p:attrNameLst>
                                          <p:attrName>style.visibility</p:attrName>
                                        </p:attrNameLst>
                                      </p:cBhvr>
                                      <p:to>
                                        <p:strVal val="visible"/>
                                      </p:to>
                                    </p:set>
                                    <p:animEffect transition="in" filter="randombar(horizontal)">
                                      <p:cBhvr>
                                        <p:cTn id="95" dur="500"/>
                                        <p:tgtEl>
                                          <p:spTgt spid="235"/>
                                        </p:tgtEl>
                                      </p:cBhvr>
                                    </p:animEffect>
                                  </p:childTnLst>
                                </p:cTn>
                              </p:par>
                            </p:childTnLst>
                          </p:cTn>
                        </p:par>
                        <p:par>
                          <p:cTn id="96" fill="hold" nodeType="afterGroup">
                            <p:stCondLst>
                              <p:cond delay="5800"/>
                            </p:stCondLst>
                            <p:childTnLst>
                              <p:par>
                                <p:cTn id="97" presetID="16" presetClass="entr" presetSubtype="21" fill="hold" grpId="0" nodeType="afterEffect">
                                  <p:stCondLst>
                                    <p:cond delay="0"/>
                                  </p:stCondLst>
                                  <p:childTnLst>
                                    <p:set>
                                      <p:cBhvr>
                                        <p:cTn id="98" dur="1" fill="hold">
                                          <p:stCondLst>
                                            <p:cond delay="0"/>
                                          </p:stCondLst>
                                        </p:cTn>
                                        <p:tgtEl>
                                          <p:spTgt spid="236"/>
                                        </p:tgtEl>
                                        <p:attrNameLst>
                                          <p:attrName>style.visibility</p:attrName>
                                        </p:attrNameLst>
                                      </p:cBhvr>
                                      <p:to>
                                        <p:strVal val="visible"/>
                                      </p:to>
                                    </p:set>
                                    <p:animEffect transition="in" filter="barn(inVertical)">
                                      <p:cBhvr>
                                        <p:cTn id="99" dur="500"/>
                                        <p:tgtEl>
                                          <p:spTgt spid="236"/>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237"/>
                                        </p:tgtEl>
                                        <p:attrNameLst>
                                          <p:attrName>style.visibility</p:attrName>
                                        </p:attrNameLst>
                                      </p:cBhvr>
                                      <p:to>
                                        <p:strVal val="visible"/>
                                      </p:to>
                                    </p:set>
                                    <p:animEffect transition="in" filter="randombar(horizontal)">
                                      <p:cBhvr>
                                        <p:cTn id="102" dur="500"/>
                                        <p:tgtEl>
                                          <p:spTgt spid="237"/>
                                        </p:tgtEl>
                                      </p:cBhvr>
                                    </p:animEffect>
                                  </p:childTnLst>
                                </p:cTn>
                              </p:par>
                            </p:childTnLst>
                          </p:cTn>
                        </p:par>
                        <p:par>
                          <p:cTn id="103" fill="hold" nodeType="afterGroup">
                            <p:stCondLst>
                              <p:cond delay="6300"/>
                            </p:stCondLst>
                            <p:childTnLst>
                              <p:par>
                                <p:cTn id="104" presetID="16" presetClass="entr" presetSubtype="21" fill="hold" grpId="0" nodeType="afterEffect">
                                  <p:stCondLst>
                                    <p:cond delay="0"/>
                                  </p:stCondLst>
                                  <p:childTnLst>
                                    <p:set>
                                      <p:cBhvr>
                                        <p:cTn id="105" dur="1" fill="hold">
                                          <p:stCondLst>
                                            <p:cond delay="0"/>
                                          </p:stCondLst>
                                        </p:cTn>
                                        <p:tgtEl>
                                          <p:spTgt spid="238"/>
                                        </p:tgtEl>
                                        <p:attrNameLst>
                                          <p:attrName>style.visibility</p:attrName>
                                        </p:attrNameLst>
                                      </p:cBhvr>
                                      <p:to>
                                        <p:strVal val="visible"/>
                                      </p:to>
                                    </p:set>
                                    <p:animEffect transition="in" filter="barn(inVertical)">
                                      <p:cBhvr>
                                        <p:cTn id="106" dur="500"/>
                                        <p:tgtEl>
                                          <p:spTgt spid="238"/>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239"/>
                                        </p:tgtEl>
                                        <p:attrNameLst>
                                          <p:attrName>style.visibility</p:attrName>
                                        </p:attrNameLst>
                                      </p:cBhvr>
                                      <p:to>
                                        <p:strVal val="visible"/>
                                      </p:to>
                                    </p:set>
                                    <p:animEffect transition="in" filter="randombar(horizontal)">
                                      <p:cBhvr>
                                        <p:cTn id="109" dur="500"/>
                                        <p:tgtEl>
                                          <p:spTgt spid="239"/>
                                        </p:tgtEl>
                                      </p:cBhvr>
                                    </p:animEffect>
                                  </p:childTnLst>
                                </p:cTn>
                              </p:par>
                            </p:childTnLst>
                          </p:cTn>
                        </p:par>
                        <p:par>
                          <p:cTn id="110" fill="hold" nodeType="afterGroup">
                            <p:stCondLst>
                              <p:cond delay="6800"/>
                            </p:stCondLst>
                            <p:childTnLst>
                              <p:par>
                                <p:cTn id="111" presetID="16" presetClass="entr" presetSubtype="21" fill="hold" grpId="0" nodeType="afterEffect">
                                  <p:stCondLst>
                                    <p:cond delay="0"/>
                                  </p:stCondLst>
                                  <p:childTnLst>
                                    <p:set>
                                      <p:cBhvr>
                                        <p:cTn id="112" dur="1" fill="hold">
                                          <p:stCondLst>
                                            <p:cond delay="0"/>
                                          </p:stCondLst>
                                        </p:cTn>
                                        <p:tgtEl>
                                          <p:spTgt spid="240"/>
                                        </p:tgtEl>
                                        <p:attrNameLst>
                                          <p:attrName>style.visibility</p:attrName>
                                        </p:attrNameLst>
                                      </p:cBhvr>
                                      <p:to>
                                        <p:strVal val="visible"/>
                                      </p:to>
                                    </p:set>
                                    <p:animEffect transition="in" filter="barn(inVertical)">
                                      <p:cBhvr>
                                        <p:cTn id="113" dur="500"/>
                                        <p:tgtEl>
                                          <p:spTgt spid="240"/>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241"/>
                                        </p:tgtEl>
                                        <p:attrNameLst>
                                          <p:attrName>style.visibility</p:attrName>
                                        </p:attrNameLst>
                                      </p:cBhvr>
                                      <p:to>
                                        <p:strVal val="visible"/>
                                      </p:to>
                                    </p:set>
                                    <p:animEffect transition="in" filter="randombar(horizontal)">
                                      <p:cBhvr>
                                        <p:cTn id="116" dur="500"/>
                                        <p:tgtEl>
                                          <p:spTgt spid="241"/>
                                        </p:tgtEl>
                                      </p:cBhvr>
                                    </p:animEffect>
                                  </p:childTnLst>
                                </p:cTn>
                              </p:par>
                            </p:childTnLst>
                          </p:cTn>
                        </p:par>
                        <p:par>
                          <p:cTn id="117" fill="hold" nodeType="afterGroup">
                            <p:stCondLst>
                              <p:cond delay="7300"/>
                            </p:stCondLst>
                            <p:childTnLst>
                              <p:par>
                                <p:cTn id="118" presetID="16" presetClass="entr" presetSubtype="21" fill="hold" grpId="0" nodeType="afterEffect">
                                  <p:stCondLst>
                                    <p:cond delay="0"/>
                                  </p:stCondLst>
                                  <p:childTnLst>
                                    <p:set>
                                      <p:cBhvr>
                                        <p:cTn id="119" dur="1" fill="hold">
                                          <p:stCondLst>
                                            <p:cond delay="0"/>
                                          </p:stCondLst>
                                        </p:cTn>
                                        <p:tgtEl>
                                          <p:spTgt spid="242"/>
                                        </p:tgtEl>
                                        <p:attrNameLst>
                                          <p:attrName>style.visibility</p:attrName>
                                        </p:attrNameLst>
                                      </p:cBhvr>
                                      <p:to>
                                        <p:strVal val="visible"/>
                                      </p:to>
                                    </p:set>
                                    <p:animEffect transition="in" filter="barn(inVertical)">
                                      <p:cBhvr>
                                        <p:cTn id="120" dur="500"/>
                                        <p:tgtEl>
                                          <p:spTgt spid="242"/>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243"/>
                                        </p:tgtEl>
                                        <p:attrNameLst>
                                          <p:attrName>style.visibility</p:attrName>
                                        </p:attrNameLst>
                                      </p:cBhvr>
                                      <p:to>
                                        <p:strVal val="visible"/>
                                      </p:to>
                                    </p:set>
                                    <p:animEffect transition="in" filter="randombar(horizontal)">
                                      <p:cBhvr>
                                        <p:cTn id="123" dur="500"/>
                                        <p:tgtEl>
                                          <p:spTgt spid="243"/>
                                        </p:tgtEl>
                                      </p:cBhvr>
                                    </p:animEffect>
                                  </p:childTnLst>
                                </p:cTn>
                              </p:par>
                            </p:childTnLst>
                          </p:cTn>
                        </p:par>
                        <p:par>
                          <p:cTn id="124" fill="hold">
                            <p:stCondLst>
                              <p:cond delay="7800"/>
                            </p:stCondLst>
                            <p:childTnLst>
                              <p:par>
                                <p:cTn id="125" presetID="42" presetClass="entr" presetSubtype="0" fill="hold" grpId="0" nodeType="after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fade">
                                      <p:cBhvr>
                                        <p:cTn id="127" dur="1200"/>
                                        <p:tgtEl>
                                          <p:spTgt spid="86"/>
                                        </p:tgtEl>
                                      </p:cBhvr>
                                    </p:animEffect>
                                    <p:anim calcmode="lin" valueType="num">
                                      <p:cBhvr>
                                        <p:cTn id="128" dur="1200" fill="hold"/>
                                        <p:tgtEl>
                                          <p:spTgt spid="86"/>
                                        </p:tgtEl>
                                        <p:attrNameLst>
                                          <p:attrName>ppt_x</p:attrName>
                                        </p:attrNameLst>
                                      </p:cBhvr>
                                      <p:tavLst>
                                        <p:tav tm="0">
                                          <p:val>
                                            <p:strVal val="#ppt_x"/>
                                          </p:val>
                                        </p:tav>
                                        <p:tav tm="100000">
                                          <p:val>
                                            <p:strVal val="#ppt_x"/>
                                          </p:val>
                                        </p:tav>
                                      </p:tavLst>
                                    </p:anim>
                                    <p:anim calcmode="lin" valueType="num">
                                      <p:cBhvr>
                                        <p:cTn id="129" dur="12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229" grpId="0"/>
      <p:bldP spid="230" grpId="0"/>
      <p:bldP spid="231" grpId="0"/>
      <p:bldP spid="232" grpId="0"/>
      <p:bldP spid="233" grpId="0"/>
      <p:bldP spid="234" grpId="0"/>
      <p:bldP spid="235" grpId="0"/>
      <p:bldP spid="236" grpId="0"/>
      <p:bldP spid="237" grpId="0"/>
      <p:bldP spid="238" grpId="0"/>
      <p:bldP spid="239" grpId="0"/>
      <p:bldP spid="240" grpId="0"/>
      <p:bldP spid="241" grpId="0"/>
      <p:bldP spid="242" grpId="0"/>
      <p:bldP spid="243" grpId="0"/>
      <p:bldP spid="245" grpId="0"/>
      <p:bldP spid="246" grpId="0"/>
      <p:bldP spid="247" grpId="0"/>
      <p:bldP spid="248" grpId="0"/>
      <p:bldP spid="249" grpId="0"/>
      <p:bldP spid="8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a:grpSpLocks/>
          </p:cNvGrpSpPr>
          <p:nvPr/>
        </p:nvGrpSpPr>
        <p:grpSpPr bwMode="auto">
          <a:xfrm>
            <a:off x="5035552" y="-16933"/>
            <a:ext cx="6978649" cy="6940551"/>
            <a:chOff x="3776560" y="-12472"/>
            <a:chExt cx="5235082" cy="5206708"/>
          </a:xfrm>
        </p:grpSpPr>
        <p:sp>
          <p:nvSpPr>
            <p:cNvPr id="72" name="AutoShape 8"/>
            <p:cNvSpPr>
              <a:spLocks/>
            </p:cNvSpPr>
            <p:nvPr/>
          </p:nvSpPr>
          <p:spPr bwMode="auto">
            <a:xfrm>
              <a:off x="7962085" y="300344"/>
              <a:ext cx="417599" cy="417616"/>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73" name="AutoShape 11"/>
            <p:cNvSpPr>
              <a:spLocks/>
            </p:cNvSpPr>
            <p:nvPr/>
          </p:nvSpPr>
          <p:spPr bwMode="auto">
            <a:xfrm>
              <a:off x="7415871" y="4420931"/>
              <a:ext cx="417599" cy="419204"/>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74" name="AutoShape 12"/>
            <p:cNvSpPr>
              <a:spLocks/>
            </p:cNvSpPr>
            <p:nvPr/>
          </p:nvSpPr>
          <p:spPr bwMode="auto">
            <a:xfrm>
              <a:off x="8111342" y="4932233"/>
              <a:ext cx="261992" cy="26200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75" name="AutoShape 13"/>
            <p:cNvSpPr>
              <a:spLocks/>
            </p:cNvSpPr>
            <p:nvPr/>
          </p:nvSpPr>
          <p:spPr bwMode="auto">
            <a:xfrm>
              <a:off x="8344753" y="4392349"/>
              <a:ext cx="261993" cy="26200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76" name="AutoShape 16"/>
            <p:cNvSpPr>
              <a:spLocks/>
            </p:cNvSpPr>
            <p:nvPr/>
          </p:nvSpPr>
          <p:spPr bwMode="auto">
            <a:xfrm>
              <a:off x="3960749" y="2995001"/>
              <a:ext cx="261992" cy="26200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6" y="1270"/>
                    <a:pt x="1271" y="5545"/>
                    <a:pt x="1271" y="10799"/>
                  </a:cubicBezTo>
                  <a:cubicBezTo>
                    <a:pt x="1271" y="16053"/>
                    <a:pt x="5546" y="20329"/>
                    <a:pt x="10800" y="20329"/>
                  </a:cubicBezTo>
                  <a:cubicBezTo>
                    <a:pt x="16055" y="20329"/>
                    <a:pt x="20330" y="16053"/>
                    <a:pt x="20330" y="10799"/>
                  </a:cubicBezTo>
                  <a:cubicBezTo>
                    <a:pt x="20329" y="5545"/>
                    <a:pt x="16055" y="1270"/>
                    <a:pt x="10800" y="1270"/>
                  </a:cubicBezTo>
                  <a:close/>
                  <a:moveTo>
                    <a:pt x="10800" y="127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77" name="AutoShape 18"/>
            <p:cNvSpPr>
              <a:spLocks/>
            </p:cNvSpPr>
            <p:nvPr/>
          </p:nvSpPr>
          <p:spPr bwMode="auto">
            <a:xfrm>
              <a:off x="6096382" y="924386"/>
              <a:ext cx="261993" cy="26200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5"/>
                    <a:pt x="5545" y="20330"/>
                    <a:pt x="10800" y="20330"/>
                  </a:cubicBezTo>
                  <a:cubicBezTo>
                    <a:pt x="16055" y="20330"/>
                    <a:pt x="20329" y="16055"/>
                    <a:pt x="20329" y="10800"/>
                  </a:cubicBezTo>
                  <a:cubicBezTo>
                    <a:pt x="20329" y="5545"/>
                    <a:pt x="16055" y="1270"/>
                    <a:pt x="10800" y="1270"/>
                  </a:cubicBezTo>
                  <a:close/>
                  <a:moveTo>
                    <a:pt x="10800" y="127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78" name="AutoShape 19"/>
            <p:cNvSpPr>
              <a:spLocks/>
            </p:cNvSpPr>
            <p:nvPr/>
          </p:nvSpPr>
          <p:spPr bwMode="auto">
            <a:xfrm>
              <a:off x="7947794" y="3017232"/>
              <a:ext cx="261993" cy="26200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79" name="AutoShape 20"/>
            <p:cNvSpPr>
              <a:spLocks/>
            </p:cNvSpPr>
            <p:nvPr/>
          </p:nvSpPr>
          <p:spPr bwMode="auto">
            <a:xfrm>
              <a:off x="8684549" y="952968"/>
              <a:ext cx="263580" cy="26200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5"/>
                    <a:pt x="1270" y="10800"/>
                  </a:cubicBezTo>
                  <a:cubicBezTo>
                    <a:pt x="1270" y="16055"/>
                    <a:pt x="5545" y="20330"/>
                    <a:pt x="10800" y="20330"/>
                  </a:cubicBezTo>
                  <a:cubicBezTo>
                    <a:pt x="16054" y="20330"/>
                    <a:pt x="20329" y="16055"/>
                    <a:pt x="20329" y="10800"/>
                  </a:cubicBezTo>
                  <a:cubicBezTo>
                    <a:pt x="20329" y="5545"/>
                    <a:pt x="16054"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80" name="AutoShape 21"/>
            <p:cNvSpPr>
              <a:spLocks/>
            </p:cNvSpPr>
            <p:nvPr/>
          </p:nvSpPr>
          <p:spPr bwMode="auto">
            <a:xfrm>
              <a:off x="6472699" y="3946151"/>
              <a:ext cx="261992" cy="262002"/>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6"/>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6"/>
                    <a:pt x="16054" y="1270"/>
                    <a:pt x="10800" y="1270"/>
                  </a:cubicBezTo>
                  <a:close/>
                  <a:moveTo>
                    <a:pt x="10800" y="127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81" name="AutoShape 22"/>
            <p:cNvSpPr>
              <a:spLocks/>
            </p:cNvSpPr>
            <p:nvPr/>
          </p:nvSpPr>
          <p:spPr bwMode="auto">
            <a:xfrm>
              <a:off x="8614684" y="3322107"/>
              <a:ext cx="261993" cy="26200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6"/>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6"/>
                    <a:pt x="16054" y="1270"/>
                    <a:pt x="10800" y="1270"/>
                  </a:cubicBezTo>
                  <a:close/>
                  <a:moveTo>
                    <a:pt x="10800" y="127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82" name="AutoShape 23"/>
            <p:cNvSpPr>
              <a:spLocks/>
            </p:cNvSpPr>
            <p:nvPr/>
          </p:nvSpPr>
          <p:spPr bwMode="auto">
            <a:xfrm>
              <a:off x="8422557" y="1618297"/>
              <a:ext cx="261992" cy="263591"/>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1" y="5545"/>
                    <a:pt x="1271" y="10800"/>
                  </a:cubicBezTo>
                  <a:cubicBezTo>
                    <a:pt x="1271" y="16055"/>
                    <a:pt x="5545" y="20329"/>
                    <a:pt x="10800" y="20329"/>
                  </a:cubicBezTo>
                  <a:cubicBezTo>
                    <a:pt x="16055" y="20329"/>
                    <a:pt x="20329" y="16055"/>
                    <a:pt x="20329" y="10800"/>
                  </a:cubicBezTo>
                  <a:cubicBezTo>
                    <a:pt x="20329" y="5545"/>
                    <a:pt x="16055" y="1270"/>
                    <a:pt x="10800" y="1270"/>
                  </a:cubicBezTo>
                  <a:close/>
                  <a:moveTo>
                    <a:pt x="10800" y="127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83" name="AutoShape 24"/>
            <p:cNvSpPr>
              <a:spLocks/>
            </p:cNvSpPr>
            <p:nvPr/>
          </p:nvSpPr>
          <p:spPr bwMode="auto">
            <a:xfrm>
              <a:off x="7450804" y="30402"/>
              <a:ext cx="261992" cy="262002"/>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1" y="5545"/>
                    <a:pt x="1271" y="10800"/>
                  </a:cubicBezTo>
                  <a:cubicBezTo>
                    <a:pt x="1271" y="16054"/>
                    <a:pt x="5545" y="20329"/>
                    <a:pt x="10800" y="20329"/>
                  </a:cubicBezTo>
                  <a:cubicBezTo>
                    <a:pt x="16055" y="20329"/>
                    <a:pt x="20330" y="16054"/>
                    <a:pt x="20330" y="10800"/>
                  </a:cubicBezTo>
                  <a:cubicBezTo>
                    <a:pt x="20330" y="5545"/>
                    <a:pt x="16055" y="1270"/>
                    <a:pt x="10800" y="1270"/>
                  </a:cubicBezTo>
                  <a:close/>
                  <a:moveTo>
                    <a:pt x="10800" y="127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84" name="AutoShape 25"/>
            <p:cNvSpPr>
              <a:spLocks/>
            </p:cNvSpPr>
            <p:nvPr/>
          </p:nvSpPr>
          <p:spPr bwMode="auto">
            <a:xfrm>
              <a:off x="5912194" y="2655191"/>
              <a:ext cx="1027328" cy="666916"/>
            </a:xfrm>
            <a:custGeom>
              <a:avLst/>
              <a:gdLst/>
              <a:ahLst/>
              <a:cxnLst/>
              <a:rect l="0" t="0" r="r" b="b"/>
              <a:pathLst>
                <a:path w="21538" h="21552">
                  <a:moveTo>
                    <a:pt x="21315" y="21552"/>
                  </a:moveTo>
                  <a:cubicBezTo>
                    <a:pt x="21274" y="21552"/>
                    <a:pt x="21232" y="21535"/>
                    <a:pt x="21195" y="21498"/>
                  </a:cubicBezTo>
                  <a:lnTo>
                    <a:pt x="103" y="634"/>
                  </a:lnTo>
                  <a:cubicBezTo>
                    <a:pt x="-1" y="532"/>
                    <a:pt x="-31" y="319"/>
                    <a:pt x="35" y="159"/>
                  </a:cubicBezTo>
                  <a:cubicBezTo>
                    <a:pt x="102" y="-1"/>
                    <a:pt x="239" y="-48"/>
                    <a:pt x="343" y="55"/>
                  </a:cubicBezTo>
                  <a:lnTo>
                    <a:pt x="21435" y="20919"/>
                  </a:lnTo>
                  <a:cubicBezTo>
                    <a:pt x="21539" y="21021"/>
                    <a:pt x="21569" y="21234"/>
                    <a:pt x="21503" y="21394"/>
                  </a:cubicBezTo>
                  <a:cubicBezTo>
                    <a:pt x="21460" y="21496"/>
                    <a:pt x="21388" y="21552"/>
                    <a:pt x="21315" y="21552"/>
                  </a:cubicBezTo>
                  <a:close/>
                  <a:moveTo>
                    <a:pt x="21315" y="21552"/>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85" name="AutoShape 29"/>
            <p:cNvSpPr>
              <a:spLocks/>
            </p:cNvSpPr>
            <p:nvPr/>
          </p:nvSpPr>
          <p:spPr bwMode="auto">
            <a:xfrm>
              <a:off x="6301213" y="1597653"/>
              <a:ext cx="163546" cy="163554"/>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86" name="AutoShape 30"/>
            <p:cNvSpPr>
              <a:spLocks/>
            </p:cNvSpPr>
            <p:nvPr/>
          </p:nvSpPr>
          <p:spPr bwMode="auto">
            <a:xfrm>
              <a:off x="8082761" y="3739724"/>
              <a:ext cx="163546" cy="1635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87" name="AutoShape 31"/>
            <p:cNvSpPr>
              <a:spLocks/>
            </p:cNvSpPr>
            <p:nvPr/>
          </p:nvSpPr>
          <p:spPr bwMode="auto">
            <a:xfrm>
              <a:off x="4627638" y="2448765"/>
              <a:ext cx="163546" cy="163554"/>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88" name="AutoShape 34"/>
            <p:cNvSpPr>
              <a:spLocks/>
            </p:cNvSpPr>
            <p:nvPr/>
          </p:nvSpPr>
          <p:spPr bwMode="auto">
            <a:xfrm>
              <a:off x="3776560" y="3442787"/>
              <a:ext cx="163546" cy="161965"/>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89" name="AutoShape 35"/>
            <p:cNvSpPr>
              <a:spLocks/>
            </p:cNvSpPr>
            <p:nvPr/>
          </p:nvSpPr>
          <p:spPr bwMode="auto">
            <a:xfrm>
              <a:off x="6047160" y="3201427"/>
              <a:ext cx="161959" cy="161965"/>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9"/>
                    <a:pt x="2817" y="10800"/>
                  </a:cubicBezTo>
                  <a:cubicBezTo>
                    <a:pt x="2817" y="15201"/>
                    <a:pt x="6398" y="18783"/>
                    <a:pt x="10800" y="18783"/>
                  </a:cubicBezTo>
                  <a:cubicBezTo>
                    <a:pt x="15202" y="18783"/>
                    <a:pt x="18783" y="15201"/>
                    <a:pt x="18783" y="10800"/>
                  </a:cubicBezTo>
                  <a:cubicBezTo>
                    <a:pt x="18783" y="6399"/>
                    <a:pt x="15202"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90" name="AutoShape 36"/>
            <p:cNvSpPr>
              <a:spLocks/>
            </p:cNvSpPr>
            <p:nvPr/>
          </p:nvSpPr>
          <p:spPr bwMode="auto">
            <a:xfrm>
              <a:off x="5769289" y="1505556"/>
              <a:ext cx="163547" cy="163554"/>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91" name="AutoShape 38"/>
            <p:cNvSpPr>
              <a:spLocks/>
            </p:cNvSpPr>
            <p:nvPr/>
          </p:nvSpPr>
          <p:spPr bwMode="auto">
            <a:xfrm>
              <a:off x="8848096" y="2960067"/>
              <a:ext cx="163546" cy="163554"/>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9"/>
                    <a:pt x="2817" y="10800"/>
                  </a:cubicBezTo>
                  <a:cubicBezTo>
                    <a:pt x="2817" y="15201"/>
                    <a:pt x="6398" y="18783"/>
                    <a:pt x="10800" y="18783"/>
                  </a:cubicBezTo>
                  <a:cubicBezTo>
                    <a:pt x="15201" y="18783"/>
                    <a:pt x="18783" y="15201"/>
                    <a:pt x="18783" y="10800"/>
                  </a:cubicBezTo>
                  <a:cubicBezTo>
                    <a:pt x="18783" y="6399"/>
                    <a:pt x="15201"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92" name="AutoShape 39"/>
            <p:cNvSpPr>
              <a:spLocks/>
            </p:cNvSpPr>
            <p:nvPr/>
          </p:nvSpPr>
          <p:spPr bwMode="auto">
            <a:xfrm>
              <a:off x="8813163" y="1511907"/>
              <a:ext cx="163546" cy="163554"/>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93" name="AutoShape 41"/>
            <p:cNvSpPr>
              <a:spLocks/>
            </p:cNvSpPr>
            <p:nvPr/>
          </p:nvSpPr>
          <p:spPr bwMode="auto">
            <a:xfrm>
              <a:off x="6820434" y="16110"/>
              <a:ext cx="161959" cy="163554"/>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94" name="AutoShape 42"/>
            <p:cNvSpPr>
              <a:spLocks/>
            </p:cNvSpPr>
            <p:nvPr/>
          </p:nvSpPr>
          <p:spPr bwMode="auto">
            <a:xfrm>
              <a:off x="7153878" y="4975106"/>
              <a:ext cx="161959" cy="161965"/>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95" name="AutoShape 43"/>
            <p:cNvSpPr>
              <a:spLocks/>
            </p:cNvSpPr>
            <p:nvPr/>
          </p:nvSpPr>
          <p:spPr bwMode="auto">
            <a:xfrm>
              <a:off x="5720067" y="4613066"/>
              <a:ext cx="163546" cy="161965"/>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96" name="AutoShape 44"/>
            <p:cNvSpPr>
              <a:spLocks/>
            </p:cNvSpPr>
            <p:nvPr/>
          </p:nvSpPr>
          <p:spPr bwMode="auto">
            <a:xfrm>
              <a:off x="3925816" y="4130346"/>
              <a:ext cx="163546" cy="1635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97" name="AutoShape 46"/>
            <p:cNvSpPr>
              <a:spLocks/>
            </p:cNvSpPr>
            <p:nvPr/>
          </p:nvSpPr>
          <p:spPr bwMode="auto">
            <a:xfrm>
              <a:off x="8408266" y="-12472"/>
              <a:ext cx="163547" cy="163554"/>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98" name="AutoShape 47"/>
            <p:cNvSpPr>
              <a:spLocks/>
            </p:cNvSpPr>
            <p:nvPr/>
          </p:nvSpPr>
          <p:spPr bwMode="auto">
            <a:xfrm>
              <a:off x="7692154" y="1065709"/>
              <a:ext cx="163546" cy="1635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99" name="AutoShape 48"/>
            <p:cNvSpPr>
              <a:spLocks/>
            </p:cNvSpPr>
            <p:nvPr/>
          </p:nvSpPr>
          <p:spPr bwMode="auto">
            <a:xfrm>
              <a:off x="8643265" y="2285212"/>
              <a:ext cx="161959" cy="1635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00" name="AutoShape 49"/>
            <p:cNvSpPr>
              <a:spLocks/>
            </p:cNvSpPr>
            <p:nvPr/>
          </p:nvSpPr>
          <p:spPr bwMode="auto">
            <a:xfrm>
              <a:off x="5848680" y="1724685"/>
              <a:ext cx="503343" cy="419204"/>
            </a:xfrm>
            <a:custGeom>
              <a:avLst/>
              <a:gdLst/>
              <a:ahLst/>
              <a:cxnLst/>
              <a:rect l="0" t="0" r="r" b="b"/>
              <a:pathLst>
                <a:path w="21488" h="21532">
                  <a:moveTo>
                    <a:pt x="454" y="21532"/>
                  </a:moveTo>
                  <a:cubicBezTo>
                    <a:pt x="323" y="21532"/>
                    <a:pt x="193" y="21464"/>
                    <a:pt x="103" y="21333"/>
                  </a:cubicBezTo>
                  <a:cubicBezTo>
                    <a:pt x="-56" y="21099"/>
                    <a:pt x="-28" y="20754"/>
                    <a:pt x="165" y="20562"/>
                  </a:cubicBezTo>
                  <a:lnTo>
                    <a:pt x="20746" y="125"/>
                  </a:lnTo>
                  <a:cubicBezTo>
                    <a:pt x="20939" y="-68"/>
                    <a:pt x="21225" y="-34"/>
                    <a:pt x="21385" y="199"/>
                  </a:cubicBezTo>
                  <a:cubicBezTo>
                    <a:pt x="21544" y="433"/>
                    <a:pt x="21516" y="778"/>
                    <a:pt x="21323" y="970"/>
                  </a:cubicBezTo>
                  <a:lnTo>
                    <a:pt x="742" y="21407"/>
                  </a:lnTo>
                  <a:cubicBezTo>
                    <a:pt x="658" y="21491"/>
                    <a:pt x="556" y="21532"/>
                    <a:pt x="454" y="21532"/>
                  </a:cubicBezTo>
                  <a:close/>
                  <a:moveTo>
                    <a:pt x="454" y="21532"/>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01" name="AutoShape 50"/>
            <p:cNvSpPr>
              <a:spLocks/>
            </p:cNvSpPr>
            <p:nvPr/>
          </p:nvSpPr>
          <p:spPr bwMode="auto">
            <a:xfrm>
              <a:off x="6429827" y="1008545"/>
              <a:ext cx="516046" cy="630394"/>
            </a:xfrm>
            <a:custGeom>
              <a:avLst/>
              <a:gdLst/>
              <a:ahLst/>
              <a:cxnLst/>
              <a:rect l="0" t="0" r="r" b="b"/>
              <a:pathLst>
                <a:path w="21490" h="21555">
                  <a:moveTo>
                    <a:pt x="441" y="21555"/>
                  </a:moveTo>
                  <a:cubicBezTo>
                    <a:pt x="343" y="21555"/>
                    <a:pt x="244" y="21528"/>
                    <a:pt x="163" y="21474"/>
                  </a:cubicBezTo>
                  <a:cubicBezTo>
                    <a:pt x="-27" y="21347"/>
                    <a:pt x="-55" y="21118"/>
                    <a:pt x="99" y="20963"/>
                  </a:cubicBezTo>
                  <a:lnTo>
                    <a:pt x="20706" y="134"/>
                  </a:lnTo>
                  <a:cubicBezTo>
                    <a:pt x="20860" y="-22"/>
                    <a:pt x="21138" y="-45"/>
                    <a:pt x="21327" y="81"/>
                  </a:cubicBezTo>
                  <a:cubicBezTo>
                    <a:pt x="21516" y="208"/>
                    <a:pt x="21545" y="437"/>
                    <a:pt x="21391" y="592"/>
                  </a:cubicBezTo>
                  <a:lnTo>
                    <a:pt x="784" y="21421"/>
                  </a:lnTo>
                  <a:cubicBezTo>
                    <a:pt x="697" y="21509"/>
                    <a:pt x="569" y="21555"/>
                    <a:pt x="441" y="21555"/>
                  </a:cubicBezTo>
                  <a:close/>
                  <a:moveTo>
                    <a:pt x="441" y="21555"/>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02" name="AutoShape 51"/>
            <p:cNvSpPr>
              <a:spLocks/>
            </p:cNvSpPr>
            <p:nvPr/>
          </p:nvSpPr>
          <p:spPr bwMode="auto">
            <a:xfrm>
              <a:off x="6004288" y="2391601"/>
              <a:ext cx="485877" cy="63516"/>
            </a:xfrm>
            <a:custGeom>
              <a:avLst/>
              <a:gdLst/>
              <a:ahLst/>
              <a:cxnLst/>
              <a:rect l="0" t="0" r="r" b="b"/>
              <a:pathLst>
                <a:path w="21600" h="21600">
                  <a:moveTo>
                    <a:pt x="64" y="0"/>
                  </a:moveTo>
                  <a:lnTo>
                    <a:pt x="21600" y="16821"/>
                  </a:lnTo>
                  <a:lnTo>
                    <a:pt x="21536" y="21600"/>
                  </a:lnTo>
                  <a:lnTo>
                    <a:pt x="0" y="4779"/>
                  </a:lnTo>
                  <a:close/>
                  <a:moveTo>
                    <a:pt x="64"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03" name="AutoShape 52"/>
            <p:cNvSpPr>
              <a:spLocks/>
            </p:cNvSpPr>
            <p:nvPr/>
          </p:nvSpPr>
          <p:spPr bwMode="auto">
            <a:xfrm>
              <a:off x="6415537" y="1746916"/>
              <a:ext cx="204830" cy="524005"/>
            </a:xfrm>
            <a:custGeom>
              <a:avLst/>
              <a:gdLst/>
              <a:ahLst/>
              <a:cxnLst/>
              <a:rect l="0" t="0" r="r" b="b"/>
              <a:pathLst>
                <a:path w="21600" h="21600">
                  <a:moveTo>
                    <a:pt x="20082" y="21600"/>
                  </a:moveTo>
                  <a:lnTo>
                    <a:pt x="0" y="195"/>
                  </a:lnTo>
                  <a:lnTo>
                    <a:pt x="1517" y="0"/>
                  </a:lnTo>
                  <a:lnTo>
                    <a:pt x="21600" y="21405"/>
                  </a:lnTo>
                  <a:close/>
                  <a:moveTo>
                    <a:pt x="20082" y="2160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04" name="AutoShape 53"/>
            <p:cNvSpPr>
              <a:spLocks/>
            </p:cNvSpPr>
            <p:nvPr/>
          </p:nvSpPr>
          <p:spPr bwMode="auto">
            <a:xfrm>
              <a:off x="6876008" y="1973985"/>
              <a:ext cx="554153" cy="373155"/>
            </a:xfrm>
            <a:custGeom>
              <a:avLst/>
              <a:gdLst/>
              <a:ahLst/>
              <a:cxnLst/>
              <a:rect l="0" t="0" r="r" b="b"/>
              <a:pathLst>
                <a:path w="21600" h="21600">
                  <a:moveTo>
                    <a:pt x="21295" y="0"/>
                  </a:moveTo>
                  <a:lnTo>
                    <a:pt x="21600" y="684"/>
                  </a:lnTo>
                  <a:lnTo>
                    <a:pt x="305" y="21600"/>
                  </a:lnTo>
                  <a:lnTo>
                    <a:pt x="0" y="20916"/>
                  </a:lnTo>
                  <a:close/>
                  <a:moveTo>
                    <a:pt x="21295"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05" name="AutoShape 54"/>
            <p:cNvSpPr>
              <a:spLocks/>
            </p:cNvSpPr>
            <p:nvPr/>
          </p:nvSpPr>
          <p:spPr bwMode="auto">
            <a:xfrm>
              <a:off x="6352024" y="852931"/>
              <a:ext cx="457296" cy="176256"/>
            </a:xfrm>
            <a:custGeom>
              <a:avLst/>
              <a:gdLst/>
              <a:ahLst/>
              <a:cxnLst/>
              <a:rect l="0" t="0" r="r" b="b"/>
              <a:pathLst>
                <a:path w="21600" h="21600">
                  <a:moveTo>
                    <a:pt x="21374" y="0"/>
                  </a:moveTo>
                  <a:lnTo>
                    <a:pt x="21600" y="1634"/>
                  </a:lnTo>
                  <a:lnTo>
                    <a:pt x="226" y="21600"/>
                  </a:lnTo>
                  <a:lnTo>
                    <a:pt x="0" y="19966"/>
                  </a:lnTo>
                  <a:close/>
                  <a:moveTo>
                    <a:pt x="21374"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06" name="AutoShape 55"/>
            <p:cNvSpPr>
              <a:spLocks/>
            </p:cNvSpPr>
            <p:nvPr/>
          </p:nvSpPr>
          <p:spPr bwMode="auto">
            <a:xfrm>
              <a:off x="7230094" y="249531"/>
              <a:ext cx="266756" cy="293760"/>
            </a:xfrm>
            <a:custGeom>
              <a:avLst/>
              <a:gdLst/>
              <a:ahLst/>
              <a:cxnLst/>
              <a:rect l="0" t="0" r="r" b="b"/>
              <a:pathLst>
                <a:path w="21600" h="21600">
                  <a:moveTo>
                    <a:pt x="20743" y="0"/>
                  </a:moveTo>
                  <a:lnTo>
                    <a:pt x="21600" y="699"/>
                  </a:lnTo>
                  <a:lnTo>
                    <a:pt x="857" y="21600"/>
                  </a:lnTo>
                  <a:lnTo>
                    <a:pt x="0" y="20901"/>
                  </a:lnTo>
                  <a:close/>
                  <a:moveTo>
                    <a:pt x="20743"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07" name="AutoShape 56"/>
            <p:cNvSpPr>
              <a:spLocks/>
            </p:cNvSpPr>
            <p:nvPr/>
          </p:nvSpPr>
          <p:spPr bwMode="auto">
            <a:xfrm>
              <a:off x="7352358" y="605220"/>
              <a:ext cx="641484" cy="147674"/>
            </a:xfrm>
            <a:custGeom>
              <a:avLst/>
              <a:gdLst/>
              <a:ahLst/>
              <a:cxnLst/>
              <a:rect l="0" t="0" r="r" b="b"/>
              <a:pathLst>
                <a:path w="21600" h="21600">
                  <a:moveTo>
                    <a:pt x="100" y="21600"/>
                  </a:moveTo>
                  <a:lnTo>
                    <a:pt x="0" y="19584"/>
                  </a:lnTo>
                  <a:lnTo>
                    <a:pt x="21501" y="0"/>
                  </a:lnTo>
                  <a:lnTo>
                    <a:pt x="21600" y="2016"/>
                  </a:lnTo>
                  <a:close/>
                  <a:moveTo>
                    <a:pt x="100" y="2160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08" name="AutoShape 57"/>
            <p:cNvSpPr>
              <a:spLocks/>
            </p:cNvSpPr>
            <p:nvPr/>
          </p:nvSpPr>
          <p:spPr bwMode="auto">
            <a:xfrm>
              <a:off x="5627972" y="2817157"/>
              <a:ext cx="61925" cy="938446"/>
            </a:xfrm>
            <a:custGeom>
              <a:avLst/>
              <a:gdLst/>
              <a:ahLst/>
              <a:cxnLst/>
              <a:rect l="0" t="0" r="r" b="b"/>
              <a:pathLst>
                <a:path w="21600" h="21600">
                  <a:moveTo>
                    <a:pt x="4950" y="0"/>
                  </a:moveTo>
                  <a:lnTo>
                    <a:pt x="21600" y="21583"/>
                  </a:lnTo>
                  <a:lnTo>
                    <a:pt x="16650" y="21600"/>
                  </a:lnTo>
                  <a:lnTo>
                    <a:pt x="0" y="17"/>
                  </a:lnTo>
                  <a:close/>
                  <a:moveTo>
                    <a:pt x="4950"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09" name="AutoShape 58"/>
            <p:cNvSpPr>
              <a:spLocks/>
            </p:cNvSpPr>
            <p:nvPr/>
          </p:nvSpPr>
          <p:spPr bwMode="auto">
            <a:xfrm>
              <a:off x="4975373" y="3676208"/>
              <a:ext cx="481114" cy="246123"/>
            </a:xfrm>
            <a:custGeom>
              <a:avLst/>
              <a:gdLst/>
              <a:ahLst/>
              <a:cxnLst/>
              <a:rect l="0" t="0" r="r" b="b"/>
              <a:pathLst>
                <a:path w="21600" h="21600">
                  <a:moveTo>
                    <a:pt x="281" y="0"/>
                  </a:moveTo>
                  <a:lnTo>
                    <a:pt x="21600" y="20486"/>
                  </a:lnTo>
                  <a:lnTo>
                    <a:pt x="21319" y="21600"/>
                  </a:lnTo>
                  <a:lnTo>
                    <a:pt x="0" y="1114"/>
                  </a:lnTo>
                  <a:close/>
                  <a:moveTo>
                    <a:pt x="281"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10" name="AutoShape 59"/>
            <p:cNvSpPr>
              <a:spLocks/>
            </p:cNvSpPr>
            <p:nvPr/>
          </p:nvSpPr>
          <p:spPr bwMode="auto">
            <a:xfrm>
              <a:off x="4187808" y="3179197"/>
              <a:ext cx="454120" cy="295348"/>
            </a:xfrm>
            <a:custGeom>
              <a:avLst/>
              <a:gdLst/>
              <a:ahLst/>
              <a:cxnLst/>
              <a:rect l="0" t="0" r="r" b="b"/>
              <a:pathLst>
                <a:path w="21600" h="21600">
                  <a:moveTo>
                    <a:pt x="361" y="0"/>
                  </a:moveTo>
                  <a:lnTo>
                    <a:pt x="21600" y="20726"/>
                  </a:lnTo>
                  <a:lnTo>
                    <a:pt x="21239" y="21600"/>
                  </a:lnTo>
                  <a:lnTo>
                    <a:pt x="0" y="874"/>
                  </a:lnTo>
                  <a:close/>
                  <a:moveTo>
                    <a:pt x="361"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11" name="AutoShape 60"/>
            <p:cNvSpPr>
              <a:spLocks/>
            </p:cNvSpPr>
            <p:nvPr/>
          </p:nvSpPr>
          <p:spPr bwMode="auto">
            <a:xfrm>
              <a:off x="5110339" y="4243086"/>
              <a:ext cx="420775" cy="449375"/>
            </a:xfrm>
            <a:custGeom>
              <a:avLst/>
              <a:gdLst/>
              <a:ahLst/>
              <a:cxnLst/>
              <a:rect l="0" t="0" r="r" b="b"/>
              <a:pathLst>
                <a:path w="21600" h="21600">
                  <a:moveTo>
                    <a:pt x="21069" y="0"/>
                  </a:moveTo>
                  <a:lnTo>
                    <a:pt x="21600" y="466"/>
                  </a:lnTo>
                  <a:lnTo>
                    <a:pt x="531" y="21600"/>
                  </a:lnTo>
                  <a:lnTo>
                    <a:pt x="0" y="21134"/>
                  </a:lnTo>
                  <a:close/>
                  <a:moveTo>
                    <a:pt x="21069"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12" name="AutoShape 61"/>
            <p:cNvSpPr>
              <a:spLocks/>
            </p:cNvSpPr>
            <p:nvPr/>
          </p:nvSpPr>
          <p:spPr bwMode="auto">
            <a:xfrm>
              <a:off x="4414869" y="3788948"/>
              <a:ext cx="346147" cy="717729"/>
            </a:xfrm>
            <a:custGeom>
              <a:avLst/>
              <a:gdLst/>
              <a:ahLst/>
              <a:cxnLst/>
              <a:rect l="0" t="0" r="r" b="b"/>
              <a:pathLst>
                <a:path w="21600" h="21600">
                  <a:moveTo>
                    <a:pt x="821" y="21600"/>
                  </a:moveTo>
                  <a:lnTo>
                    <a:pt x="0" y="21421"/>
                  </a:lnTo>
                  <a:lnTo>
                    <a:pt x="20779" y="0"/>
                  </a:lnTo>
                  <a:lnTo>
                    <a:pt x="21600" y="179"/>
                  </a:lnTo>
                  <a:close/>
                  <a:moveTo>
                    <a:pt x="821" y="2160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13" name="AutoShape 62"/>
            <p:cNvSpPr>
              <a:spLocks/>
            </p:cNvSpPr>
            <p:nvPr/>
          </p:nvSpPr>
          <p:spPr bwMode="auto">
            <a:xfrm>
              <a:off x="4464091" y="4641649"/>
              <a:ext cx="323918" cy="131795"/>
            </a:xfrm>
            <a:custGeom>
              <a:avLst/>
              <a:gdLst/>
              <a:ahLst/>
              <a:cxnLst/>
              <a:rect l="0" t="0" r="r" b="b"/>
              <a:pathLst>
                <a:path w="21600" h="21600">
                  <a:moveTo>
                    <a:pt x="334" y="0"/>
                  </a:moveTo>
                  <a:lnTo>
                    <a:pt x="21600" y="19458"/>
                  </a:lnTo>
                  <a:lnTo>
                    <a:pt x="21266" y="21600"/>
                  </a:lnTo>
                  <a:lnTo>
                    <a:pt x="0" y="2142"/>
                  </a:lnTo>
                  <a:close/>
                  <a:moveTo>
                    <a:pt x="334"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14" name="AutoShape 63"/>
            <p:cNvSpPr>
              <a:spLocks/>
            </p:cNvSpPr>
            <p:nvPr/>
          </p:nvSpPr>
          <p:spPr bwMode="auto">
            <a:xfrm>
              <a:off x="7352358" y="3882635"/>
              <a:ext cx="196891" cy="557351"/>
            </a:xfrm>
            <a:custGeom>
              <a:avLst/>
              <a:gdLst/>
              <a:ahLst/>
              <a:cxnLst/>
              <a:rect l="0" t="0" r="r" b="b"/>
              <a:pathLst>
                <a:path w="21600" h="21600">
                  <a:moveTo>
                    <a:pt x="1469" y="0"/>
                  </a:moveTo>
                  <a:lnTo>
                    <a:pt x="21600" y="21426"/>
                  </a:lnTo>
                  <a:lnTo>
                    <a:pt x="20131" y="21600"/>
                  </a:lnTo>
                  <a:lnTo>
                    <a:pt x="0" y="174"/>
                  </a:lnTo>
                  <a:close/>
                  <a:moveTo>
                    <a:pt x="1469"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15" name="AutoShape 64"/>
            <p:cNvSpPr>
              <a:spLocks/>
            </p:cNvSpPr>
            <p:nvPr/>
          </p:nvSpPr>
          <p:spPr bwMode="auto">
            <a:xfrm>
              <a:off x="7806478" y="4513029"/>
              <a:ext cx="539863" cy="85746"/>
            </a:xfrm>
            <a:custGeom>
              <a:avLst/>
              <a:gdLst/>
              <a:ahLst/>
              <a:cxnLst/>
              <a:rect l="0" t="0" r="r" b="b"/>
              <a:pathLst>
                <a:path w="21600" h="21600">
                  <a:moveTo>
                    <a:pt x="21525" y="0"/>
                  </a:moveTo>
                  <a:lnTo>
                    <a:pt x="21600" y="3585"/>
                  </a:lnTo>
                  <a:lnTo>
                    <a:pt x="75" y="21600"/>
                  </a:lnTo>
                  <a:lnTo>
                    <a:pt x="0" y="18015"/>
                  </a:lnTo>
                  <a:close/>
                  <a:moveTo>
                    <a:pt x="21525"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16" name="AutoShape 65"/>
            <p:cNvSpPr>
              <a:spLocks/>
            </p:cNvSpPr>
            <p:nvPr/>
          </p:nvSpPr>
          <p:spPr bwMode="auto">
            <a:xfrm>
              <a:off x="7792187" y="4725806"/>
              <a:ext cx="357263" cy="266766"/>
            </a:xfrm>
            <a:custGeom>
              <a:avLst/>
              <a:gdLst/>
              <a:ahLst/>
              <a:cxnLst/>
              <a:rect l="0" t="0" r="r" b="b"/>
              <a:pathLst>
                <a:path w="21600" h="21600">
                  <a:moveTo>
                    <a:pt x="517" y="0"/>
                  </a:moveTo>
                  <a:lnTo>
                    <a:pt x="21600" y="20647"/>
                  </a:lnTo>
                  <a:lnTo>
                    <a:pt x="21083" y="21600"/>
                  </a:lnTo>
                  <a:lnTo>
                    <a:pt x="0" y="953"/>
                  </a:lnTo>
                  <a:close/>
                  <a:moveTo>
                    <a:pt x="517"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17" name="AutoShape 66"/>
            <p:cNvSpPr>
              <a:spLocks/>
            </p:cNvSpPr>
            <p:nvPr/>
          </p:nvSpPr>
          <p:spPr bwMode="auto">
            <a:xfrm>
              <a:off x="6926819" y="4648000"/>
              <a:ext cx="490640" cy="84158"/>
            </a:xfrm>
            <a:custGeom>
              <a:avLst/>
              <a:gdLst/>
              <a:ahLst/>
              <a:cxnLst/>
              <a:rect l="0" t="0" r="r" b="b"/>
              <a:pathLst>
                <a:path w="21600" h="21600">
                  <a:moveTo>
                    <a:pt x="21511" y="0"/>
                  </a:moveTo>
                  <a:lnTo>
                    <a:pt x="21600" y="3564"/>
                  </a:lnTo>
                  <a:lnTo>
                    <a:pt x="89" y="21600"/>
                  </a:lnTo>
                  <a:lnTo>
                    <a:pt x="0" y="18036"/>
                  </a:lnTo>
                  <a:close/>
                  <a:moveTo>
                    <a:pt x="21511"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18" name="AutoShape 67"/>
            <p:cNvSpPr>
              <a:spLocks/>
            </p:cNvSpPr>
            <p:nvPr/>
          </p:nvSpPr>
          <p:spPr bwMode="auto">
            <a:xfrm>
              <a:off x="7557188" y="3187137"/>
              <a:ext cx="408073" cy="133383"/>
            </a:xfrm>
            <a:custGeom>
              <a:avLst/>
              <a:gdLst/>
              <a:ahLst/>
              <a:cxnLst/>
              <a:rect l="0" t="0" r="r" b="b"/>
              <a:pathLst>
                <a:path w="21600" h="21600">
                  <a:moveTo>
                    <a:pt x="21385" y="0"/>
                  </a:moveTo>
                  <a:lnTo>
                    <a:pt x="21600" y="2186"/>
                  </a:lnTo>
                  <a:lnTo>
                    <a:pt x="215" y="21600"/>
                  </a:lnTo>
                  <a:lnTo>
                    <a:pt x="0" y="19414"/>
                  </a:lnTo>
                  <a:close/>
                  <a:moveTo>
                    <a:pt x="21385"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19" name="AutoShape 68"/>
            <p:cNvSpPr>
              <a:spLocks/>
            </p:cNvSpPr>
            <p:nvPr/>
          </p:nvSpPr>
          <p:spPr bwMode="auto">
            <a:xfrm>
              <a:off x="7954146" y="1738977"/>
              <a:ext cx="466823" cy="49224"/>
            </a:xfrm>
            <a:custGeom>
              <a:avLst/>
              <a:gdLst/>
              <a:ahLst/>
              <a:cxnLst/>
              <a:rect l="0" t="0" r="r" b="b"/>
              <a:pathLst>
                <a:path w="21600" h="21600">
                  <a:moveTo>
                    <a:pt x="21550" y="0"/>
                  </a:moveTo>
                  <a:lnTo>
                    <a:pt x="21600" y="6154"/>
                  </a:lnTo>
                  <a:lnTo>
                    <a:pt x="50" y="21600"/>
                  </a:lnTo>
                  <a:lnTo>
                    <a:pt x="0" y="15446"/>
                  </a:lnTo>
                  <a:close/>
                  <a:moveTo>
                    <a:pt x="21550"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20" name="AutoShape 69"/>
            <p:cNvSpPr>
              <a:spLocks/>
            </p:cNvSpPr>
            <p:nvPr/>
          </p:nvSpPr>
          <p:spPr bwMode="auto">
            <a:xfrm>
              <a:off x="7315837" y="2137538"/>
              <a:ext cx="325506" cy="1017841"/>
            </a:xfrm>
            <a:custGeom>
              <a:avLst/>
              <a:gdLst/>
              <a:ahLst/>
              <a:cxnLst/>
              <a:rect l="0" t="0" r="r" b="b"/>
              <a:pathLst>
                <a:path w="21600" h="21600">
                  <a:moveTo>
                    <a:pt x="20699" y="0"/>
                  </a:moveTo>
                  <a:lnTo>
                    <a:pt x="21600" y="88"/>
                  </a:lnTo>
                  <a:lnTo>
                    <a:pt x="901" y="21600"/>
                  </a:lnTo>
                  <a:lnTo>
                    <a:pt x="0" y="21512"/>
                  </a:lnTo>
                  <a:close/>
                  <a:moveTo>
                    <a:pt x="20699"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21" name="AutoShape 71"/>
            <p:cNvSpPr>
              <a:spLocks/>
            </p:cNvSpPr>
            <p:nvPr/>
          </p:nvSpPr>
          <p:spPr bwMode="auto">
            <a:xfrm>
              <a:off x="8082761" y="3271295"/>
              <a:ext cx="90506" cy="482720"/>
            </a:xfrm>
            <a:custGeom>
              <a:avLst/>
              <a:gdLst/>
              <a:ahLst/>
              <a:cxnLst/>
              <a:rect l="0" t="0" r="r" b="b"/>
              <a:pathLst>
                <a:path w="21600" h="21600">
                  <a:moveTo>
                    <a:pt x="18316" y="21600"/>
                  </a:moveTo>
                  <a:lnTo>
                    <a:pt x="0" y="109"/>
                  </a:lnTo>
                  <a:lnTo>
                    <a:pt x="3284" y="0"/>
                  </a:lnTo>
                  <a:lnTo>
                    <a:pt x="21600" y="21491"/>
                  </a:lnTo>
                  <a:close/>
                  <a:moveTo>
                    <a:pt x="18316" y="2160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22" name="AutoShape 72"/>
            <p:cNvSpPr>
              <a:spLocks/>
            </p:cNvSpPr>
            <p:nvPr/>
          </p:nvSpPr>
          <p:spPr bwMode="auto">
            <a:xfrm>
              <a:off x="7727086" y="3882635"/>
              <a:ext cx="395370" cy="573230"/>
            </a:xfrm>
            <a:custGeom>
              <a:avLst/>
              <a:gdLst/>
              <a:ahLst/>
              <a:cxnLst/>
              <a:rect l="0" t="0" r="r" b="b"/>
              <a:pathLst>
                <a:path w="21600" h="21600">
                  <a:moveTo>
                    <a:pt x="20956" y="0"/>
                  </a:moveTo>
                  <a:lnTo>
                    <a:pt x="21600" y="298"/>
                  </a:lnTo>
                  <a:lnTo>
                    <a:pt x="644" y="21600"/>
                  </a:lnTo>
                  <a:lnTo>
                    <a:pt x="0" y="21302"/>
                  </a:lnTo>
                  <a:close/>
                  <a:moveTo>
                    <a:pt x="20956"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23" name="AutoShape 73"/>
            <p:cNvSpPr>
              <a:spLocks/>
            </p:cNvSpPr>
            <p:nvPr/>
          </p:nvSpPr>
          <p:spPr bwMode="auto">
            <a:xfrm>
              <a:off x="7806478" y="675087"/>
              <a:ext cx="282634" cy="419204"/>
            </a:xfrm>
            <a:custGeom>
              <a:avLst/>
              <a:gdLst/>
              <a:ahLst/>
              <a:cxnLst/>
              <a:rect l="0" t="0" r="r" b="b"/>
              <a:pathLst>
                <a:path w="21378" h="21524">
                  <a:moveTo>
                    <a:pt x="801" y="21524"/>
                  </a:moveTo>
                  <a:cubicBezTo>
                    <a:pt x="650" y="21524"/>
                    <a:pt x="496" y="21495"/>
                    <a:pt x="360" y="21433"/>
                  </a:cubicBezTo>
                  <a:cubicBezTo>
                    <a:pt x="-10" y="21266"/>
                    <a:pt x="-111" y="20927"/>
                    <a:pt x="133" y="20675"/>
                  </a:cubicBezTo>
                  <a:lnTo>
                    <a:pt x="19907" y="246"/>
                  </a:lnTo>
                  <a:cubicBezTo>
                    <a:pt x="20152" y="-7"/>
                    <a:pt x="20649" y="-76"/>
                    <a:pt x="21018" y="91"/>
                  </a:cubicBezTo>
                  <a:cubicBezTo>
                    <a:pt x="21387" y="257"/>
                    <a:pt x="21489" y="597"/>
                    <a:pt x="21245" y="849"/>
                  </a:cubicBezTo>
                  <a:lnTo>
                    <a:pt x="1471" y="21278"/>
                  </a:lnTo>
                  <a:cubicBezTo>
                    <a:pt x="1316" y="21438"/>
                    <a:pt x="1061" y="21524"/>
                    <a:pt x="801" y="21524"/>
                  </a:cubicBezTo>
                  <a:close/>
                  <a:moveTo>
                    <a:pt x="801" y="21524"/>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24" name="AutoShape 74"/>
            <p:cNvSpPr>
              <a:spLocks/>
            </p:cNvSpPr>
            <p:nvPr/>
          </p:nvSpPr>
          <p:spPr bwMode="auto">
            <a:xfrm>
              <a:off x="7309486" y="930738"/>
              <a:ext cx="396958" cy="192136"/>
            </a:xfrm>
            <a:custGeom>
              <a:avLst/>
              <a:gdLst/>
              <a:ahLst/>
              <a:cxnLst/>
              <a:rect l="0" t="0" r="r" b="b"/>
              <a:pathLst>
                <a:path w="21441" h="21434">
                  <a:moveTo>
                    <a:pt x="20866" y="21434"/>
                  </a:moveTo>
                  <a:cubicBezTo>
                    <a:pt x="20786" y="21434"/>
                    <a:pt x="20706" y="21400"/>
                    <a:pt x="20629" y="21328"/>
                  </a:cubicBezTo>
                  <a:lnTo>
                    <a:pt x="337" y="2276"/>
                  </a:lnTo>
                  <a:cubicBezTo>
                    <a:pt x="48" y="2005"/>
                    <a:pt x="-80" y="1299"/>
                    <a:pt x="51" y="700"/>
                  </a:cubicBezTo>
                  <a:cubicBezTo>
                    <a:pt x="182" y="101"/>
                    <a:pt x="521" y="-166"/>
                    <a:pt x="811" y="107"/>
                  </a:cubicBezTo>
                  <a:lnTo>
                    <a:pt x="21103" y="19159"/>
                  </a:lnTo>
                  <a:cubicBezTo>
                    <a:pt x="21392" y="19430"/>
                    <a:pt x="21520" y="20135"/>
                    <a:pt x="21389" y="20735"/>
                  </a:cubicBezTo>
                  <a:cubicBezTo>
                    <a:pt x="21293" y="21174"/>
                    <a:pt x="21084" y="21434"/>
                    <a:pt x="20866" y="21434"/>
                  </a:cubicBezTo>
                  <a:close/>
                  <a:moveTo>
                    <a:pt x="20866" y="21434"/>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25" name="AutoShape 75"/>
            <p:cNvSpPr>
              <a:spLocks/>
            </p:cNvSpPr>
            <p:nvPr/>
          </p:nvSpPr>
          <p:spPr bwMode="auto">
            <a:xfrm>
              <a:off x="7700093" y="1207031"/>
              <a:ext cx="84156" cy="382683"/>
            </a:xfrm>
            <a:custGeom>
              <a:avLst/>
              <a:gdLst/>
              <a:ahLst/>
              <a:cxnLst/>
              <a:rect l="0" t="0" r="r" b="b"/>
              <a:pathLst>
                <a:path w="21176" h="21552">
                  <a:moveTo>
                    <a:pt x="2652" y="21552"/>
                  </a:moveTo>
                  <a:cubicBezTo>
                    <a:pt x="2498" y="21552"/>
                    <a:pt x="2343" y="21549"/>
                    <a:pt x="2188" y="21543"/>
                  </a:cubicBezTo>
                  <a:cubicBezTo>
                    <a:pt x="750" y="21485"/>
                    <a:pt x="-212" y="21175"/>
                    <a:pt x="40" y="20849"/>
                  </a:cubicBezTo>
                  <a:lnTo>
                    <a:pt x="15921" y="494"/>
                  </a:lnTo>
                  <a:cubicBezTo>
                    <a:pt x="16177" y="168"/>
                    <a:pt x="17559" y="-48"/>
                    <a:pt x="18988" y="9"/>
                  </a:cubicBezTo>
                  <a:cubicBezTo>
                    <a:pt x="20426" y="66"/>
                    <a:pt x="21388" y="377"/>
                    <a:pt x="21136" y="702"/>
                  </a:cubicBezTo>
                  <a:lnTo>
                    <a:pt x="5255" y="21057"/>
                  </a:lnTo>
                  <a:cubicBezTo>
                    <a:pt x="5029" y="21347"/>
                    <a:pt x="3912" y="21552"/>
                    <a:pt x="2652" y="21552"/>
                  </a:cubicBezTo>
                  <a:close/>
                  <a:moveTo>
                    <a:pt x="2652" y="21552"/>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26" name="AutoShape 76"/>
            <p:cNvSpPr>
              <a:spLocks/>
            </p:cNvSpPr>
            <p:nvPr/>
          </p:nvSpPr>
          <p:spPr bwMode="auto">
            <a:xfrm>
              <a:off x="8330463" y="605220"/>
              <a:ext cx="396958" cy="395385"/>
            </a:xfrm>
            <a:custGeom>
              <a:avLst/>
              <a:gdLst/>
              <a:ahLst/>
              <a:cxnLst/>
              <a:rect l="0" t="0" r="r" b="b"/>
              <a:pathLst>
                <a:path w="21488" h="21544">
                  <a:moveTo>
                    <a:pt x="20912" y="21544"/>
                  </a:moveTo>
                  <a:cubicBezTo>
                    <a:pt x="20765" y="21544"/>
                    <a:pt x="20618" y="21488"/>
                    <a:pt x="20505" y="21375"/>
                  </a:cubicBezTo>
                  <a:lnTo>
                    <a:pt x="169" y="985"/>
                  </a:lnTo>
                  <a:cubicBezTo>
                    <a:pt x="-56" y="760"/>
                    <a:pt x="-56" y="394"/>
                    <a:pt x="169" y="169"/>
                  </a:cubicBezTo>
                  <a:cubicBezTo>
                    <a:pt x="394" y="-56"/>
                    <a:pt x="758" y="-56"/>
                    <a:pt x="983" y="169"/>
                  </a:cubicBezTo>
                  <a:lnTo>
                    <a:pt x="21319" y="20559"/>
                  </a:lnTo>
                  <a:cubicBezTo>
                    <a:pt x="21544" y="20784"/>
                    <a:pt x="21544" y="21150"/>
                    <a:pt x="21319" y="21375"/>
                  </a:cubicBezTo>
                  <a:cubicBezTo>
                    <a:pt x="21207" y="21488"/>
                    <a:pt x="21060" y="21544"/>
                    <a:pt x="20912" y="21544"/>
                  </a:cubicBezTo>
                  <a:close/>
                  <a:moveTo>
                    <a:pt x="20912" y="21544"/>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27" name="AutoShape 77"/>
            <p:cNvSpPr>
              <a:spLocks/>
            </p:cNvSpPr>
            <p:nvPr/>
          </p:nvSpPr>
          <p:spPr bwMode="auto">
            <a:xfrm>
              <a:off x="8273301" y="120911"/>
              <a:ext cx="177837" cy="220718"/>
            </a:xfrm>
            <a:custGeom>
              <a:avLst/>
              <a:gdLst/>
              <a:ahLst/>
              <a:cxnLst/>
              <a:rect l="0" t="0" r="r" b="b"/>
              <a:pathLst>
                <a:path w="21274" h="21467">
                  <a:moveTo>
                    <a:pt x="1276" y="21467"/>
                  </a:moveTo>
                  <a:cubicBezTo>
                    <a:pt x="1000" y="21467"/>
                    <a:pt x="722" y="21395"/>
                    <a:pt x="488" y="21245"/>
                  </a:cubicBezTo>
                  <a:cubicBezTo>
                    <a:pt x="-66" y="20891"/>
                    <a:pt x="-163" y="20238"/>
                    <a:pt x="273" y="19786"/>
                  </a:cubicBezTo>
                  <a:lnTo>
                    <a:pt x="18994" y="397"/>
                  </a:lnTo>
                  <a:cubicBezTo>
                    <a:pt x="19430" y="-54"/>
                    <a:pt x="20233" y="-133"/>
                    <a:pt x="20786" y="222"/>
                  </a:cubicBezTo>
                  <a:cubicBezTo>
                    <a:pt x="21340" y="576"/>
                    <a:pt x="21437" y="1229"/>
                    <a:pt x="21001" y="1680"/>
                  </a:cubicBezTo>
                  <a:lnTo>
                    <a:pt x="2280" y="21070"/>
                  </a:lnTo>
                  <a:cubicBezTo>
                    <a:pt x="2029" y="21331"/>
                    <a:pt x="1654" y="21467"/>
                    <a:pt x="1276" y="21467"/>
                  </a:cubicBezTo>
                  <a:close/>
                  <a:moveTo>
                    <a:pt x="1276" y="21467"/>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28" name="AutoShape 81"/>
            <p:cNvSpPr>
              <a:spLocks/>
            </p:cNvSpPr>
            <p:nvPr/>
          </p:nvSpPr>
          <p:spPr bwMode="auto">
            <a:xfrm>
              <a:off x="4768955" y="2491639"/>
              <a:ext cx="511282" cy="49224"/>
            </a:xfrm>
            <a:custGeom>
              <a:avLst/>
              <a:gdLst/>
              <a:ahLst/>
              <a:cxnLst/>
              <a:rect l="0" t="0" r="r" b="b"/>
              <a:pathLst>
                <a:path w="21573" h="21486">
                  <a:moveTo>
                    <a:pt x="449" y="21486"/>
                  </a:moveTo>
                  <a:cubicBezTo>
                    <a:pt x="213" y="21486"/>
                    <a:pt x="14" y="19595"/>
                    <a:pt x="0" y="17149"/>
                  </a:cubicBezTo>
                  <a:cubicBezTo>
                    <a:pt x="-14" y="14610"/>
                    <a:pt x="175" y="12431"/>
                    <a:pt x="423" y="12284"/>
                  </a:cubicBezTo>
                  <a:lnTo>
                    <a:pt x="21097" y="6"/>
                  </a:lnTo>
                  <a:cubicBezTo>
                    <a:pt x="21347" y="-114"/>
                    <a:pt x="21558" y="1798"/>
                    <a:pt x="21572" y="4337"/>
                  </a:cubicBezTo>
                  <a:cubicBezTo>
                    <a:pt x="21586" y="6875"/>
                    <a:pt x="21397" y="9055"/>
                    <a:pt x="21149" y="9202"/>
                  </a:cubicBezTo>
                  <a:lnTo>
                    <a:pt x="475" y="21480"/>
                  </a:lnTo>
                  <a:cubicBezTo>
                    <a:pt x="466" y="21483"/>
                    <a:pt x="458" y="21486"/>
                    <a:pt x="449" y="21486"/>
                  </a:cubicBezTo>
                  <a:close/>
                  <a:moveTo>
                    <a:pt x="449" y="21486"/>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29" name="AutoShape 82"/>
            <p:cNvSpPr>
              <a:spLocks/>
            </p:cNvSpPr>
            <p:nvPr/>
          </p:nvSpPr>
          <p:spPr bwMode="auto">
            <a:xfrm>
              <a:off x="4699090" y="2591676"/>
              <a:ext cx="84156" cy="808239"/>
            </a:xfrm>
            <a:custGeom>
              <a:avLst/>
              <a:gdLst/>
              <a:ahLst/>
              <a:cxnLst/>
              <a:rect l="0" t="0" r="r" b="b"/>
              <a:pathLst>
                <a:path w="21379" h="21588">
                  <a:moveTo>
                    <a:pt x="18705" y="21588"/>
                  </a:moveTo>
                  <a:cubicBezTo>
                    <a:pt x="17328" y="21588"/>
                    <a:pt x="16158" y="21475"/>
                    <a:pt x="16044" y="21327"/>
                  </a:cubicBezTo>
                  <a:lnTo>
                    <a:pt x="9" y="307"/>
                  </a:lnTo>
                  <a:cubicBezTo>
                    <a:pt x="-110" y="150"/>
                    <a:pt x="986" y="13"/>
                    <a:pt x="2457" y="1"/>
                  </a:cubicBezTo>
                  <a:cubicBezTo>
                    <a:pt x="3927" y="-12"/>
                    <a:pt x="5217" y="104"/>
                    <a:pt x="5336" y="261"/>
                  </a:cubicBezTo>
                  <a:lnTo>
                    <a:pt x="21371" y="21281"/>
                  </a:lnTo>
                  <a:cubicBezTo>
                    <a:pt x="21490" y="21437"/>
                    <a:pt x="20394" y="21574"/>
                    <a:pt x="18923" y="21587"/>
                  </a:cubicBezTo>
                  <a:cubicBezTo>
                    <a:pt x="18851" y="21588"/>
                    <a:pt x="18778" y="21588"/>
                    <a:pt x="18705" y="21588"/>
                  </a:cubicBezTo>
                  <a:close/>
                  <a:moveTo>
                    <a:pt x="18705" y="21588"/>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30" name="AutoShape 83"/>
            <p:cNvSpPr>
              <a:spLocks/>
            </p:cNvSpPr>
            <p:nvPr/>
          </p:nvSpPr>
          <p:spPr bwMode="auto">
            <a:xfrm>
              <a:off x="4152876" y="2569445"/>
              <a:ext cx="503343" cy="455726"/>
            </a:xfrm>
            <a:custGeom>
              <a:avLst/>
              <a:gdLst/>
              <a:ahLst/>
              <a:cxnLst/>
              <a:rect l="0" t="0" r="r" b="b"/>
              <a:pathLst>
                <a:path w="21499" h="21544">
                  <a:moveTo>
                    <a:pt x="448" y="21544"/>
                  </a:moveTo>
                  <a:cubicBezTo>
                    <a:pt x="325" y="21544"/>
                    <a:pt x="203" y="21488"/>
                    <a:pt x="114" y="21379"/>
                  </a:cubicBezTo>
                  <a:cubicBezTo>
                    <a:pt x="-51" y="21175"/>
                    <a:pt x="-36" y="20860"/>
                    <a:pt x="148" y="20677"/>
                  </a:cubicBezTo>
                  <a:lnTo>
                    <a:pt x="20751" y="128"/>
                  </a:lnTo>
                  <a:cubicBezTo>
                    <a:pt x="20935" y="-56"/>
                    <a:pt x="21218" y="-39"/>
                    <a:pt x="21384" y="165"/>
                  </a:cubicBezTo>
                  <a:cubicBezTo>
                    <a:pt x="21549" y="370"/>
                    <a:pt x="21534" y="684"/>
                    <a:pt x="21350" y="867"/>
                  </a:cubicBezTo>
                  <a:lnTo>
                    <a:pt x="747" y="21417"/>
                  </a:lnTo>
                  <a:cubicBezTo>
                    <a:pt x="662" y="21502"/>
                    <a:pt x="555" y="21544"/>
                    <a:pt x="448" y="21544"/>
                  </a:cubicBezTo>
                  <a:close/>
                  <a:moveTo>
                    <a:pt x="448" y="21544"/>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31" name="AutoShape 84"/>
            <p:cNvSpPr>
              <a:spLocks/>
            </p:cNvSpPr>
            <p:nvPr/>
          </p:nvSpPr>
          <p:spPr bwMode="auto">
            <a:xfrm>
              <a:off x="6663239" y="3719081"/>
              <a:ext cx="277870" cy="255652"/>
            </a:xfrm>
            <a:custGeom>
              <a:avLst/>
              <a:gdLst/>
              <a:ahLst/>
              <a:cxnLst/>
              <a:rect l="0" t="0" r="r" b="b"/>
              <a:pathLst>
                <a:path w="21423" h="21504">
                  <a:moveTo>
                    <a:pt x="804" y="21504"/>
                  </a:moveTo>
                  <a:cubicBezTo>
                    <a:pt x="587" y="21504"/>
                    <a:pt x="370" y="21409"/>
                    <a:pt x="212" y="21222"/>
                  </a:cubicBezTo>
                  <a:cubicBezTo>
                    <a:pt x="-88" y="20868"/>
                    <a:pt x="-67" y="20316"/>
                    <a:pt x="260" y="19990"/>
                  </a:cubicBezTo>
                  <a:lnTo>
                    <a:pt x="20076" y="230"/>
                  </a:lnTo>
                  <a:cubicBezTo>
                    <a:pt x="20403" y="-96"/>
                    <a:pt x="20910" y="-73"/>
                    <a:pt x="21212" y="283"/>
                  </a:cubicBezTo>
                  <a:cubicBezTo>
                    <a:pt x="21512" y="637"/>
                    <a:pt x="21490" y="1188"/>
                    <a:pt x="21163" y="1514"/>
                  </a:cubicBezTo>
                  <a:lnTo>
                    <a:pt x="1346" y="21275"/>
                  </a:lnTo>
                  <a:cubicBezTo>
                    <a:pt x="1192" y="21428"/>
                    <a:pt x="998" y="21504"/>
                    <a:pt x="804" y="21504"/>
                  </a:cubicBezTo>
                  <a:close/>
                  <a:moveTo>
                    <a:pt x="804" y="21504"/>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32" name="AutoShape 85"/>
            <p:cNvSpPr>
              <a:spLocks/>
            </p:cNvSpPr>
            <p:nvPr/>
          </p:nvSpPr>
          <p:spPr bwMode="auto">
            <a:xfrm>
              <a:off x="5982058" y="4023957"/>
              <a:ext cx="493816" cy="57164"/>
            </a:xfrm>
            <a:custGeom>
              <a:avLst/>
              <a:gdLst/>
              <a:ahLst/>
              <a:cxnLst/>
              <a:rect l="0" t="0" r="r" b="b"/>
              <a:pathLst>
                <a:path w="21564" h="21434">
                  <a:moveTo>
                    <a:pt x="21100" y="21434"/>
                  </a:moveTo>
                  <a:cubicBezTo>
                    <a:pt x="21088" y="21434"/>
                    <a:pt x="21076" y="21431"/>
                    <a:pt x="21064" y="21423"/>
                  </a:cubicBezTo>
                  <a:lnTo>
                    <a:pt x="430" y="8008"/>
                  </a:lnTo>
                  <a:cubicBezTo>
                    <a:pt x="174" y="7843"/>
                    <a:pt x="-18" y="5916"/>
                    <a:pt x="1" y="3709"/>
                  </a:cubicBezTo>
                  <a:cubicBezTo>
                    <a:pt x="20" y="1504"/>
                    <a:pt x="242" y="-166"/>
                    <a:pt x="500" y="13"/>
                  </a:cubicBezTo>
                  <a:lnTo>
                    <a:pt x="21134" y="13425"/>
                  </a:lnTo>
                  <a:cubicBezTo>
                    <a:pt x="21390" y="13591"/>
                    <a:pt x="21582" y="15518"/>
                    <a:pt x="21563" y="17725"/>
                  </a:cubicBezTo>
                  <a:cubicBezTo>
                    <a:pt x="21545" y="19833"/>
                    <a:pt x="21340" y="21434"/>
                    <a:pt x="21100" y="21434"/>
                  </a:cubicBezTo>
                  <a:close/>
                  <a:moveTo>
                    <a:pt x="21100" y="21434"/>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33" name="AutoShape 86"/>
            <p:cNvSpPr>
              <a:spLocks/>
            </p:cNvSpPr>
            <p:nvPr/>
          </p:nvSpPr>
          <p:spPr bwMode="auto">
            <a:xfrm>
              <a:off x="4918211" y="2732999"/>
              <a:ext cx="503343" cy="709789"/>
            </a:xfrm>
            <a:custGeom>
              <a:avLst/>
              <a:gdLst/>
              <a:ahLst/>
              <a:cxnLst/>
              <a:rect l="0" t="0" r="r" b="b"/>
              <a:pathLst>
                <a:path w="21477" h="21556">
                  <a:moveTo>
                    <a:pt x="453" y="21556"/>
                  </a:moveTo>
                  <a:cubicBezTo>
                    <a:pt x="363" y="21556"/>
                    <a:pt x="272" y="21537"/>
                    <a:pt x="193" y="21498"/>
                  </a:cubicBezTo>
                  <a:cubicBezTo>
                    <a:pt x="-12" y="21395"/>
                    <a:pt x="-62" y="21193"/>
                    <a:pt x="82" y="21047"/>
                  </a:cubicBezTo>
                  <a:lnTo>
                    <a:pt x="20651" y="138"/>
                  </a:lnTo>
                  <a:cubicBezTo>
                    <a:pt x="20795" y="-8"/>
                    <a:pt x="21078" y="-44"/>
                    <a:pt x="21283" y="59"/>
                  </a:cubicBezTo>
                  <a:cubicBezTo>
                    <a:pt x="21488" y="161"/>
                    <a:pt x="21538" y="363"/>
                    <a:pt x="21394" y="509"/>
                  </a:cubicBezTo>
                  <a:lnTo>
                    <a:pt x="825" y="21418"/>
                  </a:lnTo>
                  <a:cubicBezTo>
                    <a:pt x="737" y="21508"/>
                    <a:pt x="596" y="21556"/>
                    <a:pt x="453" y="21556"/>
                  </a:cubicBezTo>
                  <a:close/>
                  <a:moveTo>
                    <a:pt x="453" y="21556"/>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34" name="AutoShape 88"/>
            <p:cNvSpPr>
              <a:spLocks/>
            </p:cNvSpPr>
            <p:nvPr/>
          </p:nvSpPr>
          <p:spPr bwMode="auto">
            <a:xfrm>
              <a:off x="8160564" y="2413831"/>
              <a:ext cx="530336" cy="652625"/>
            </a:xfrm>
            <a:custGeom>
              <a:avLst/>
              <a:gdLst/>
              <a:ahLst/>
              <a:cxnLst/>
              <a:rect l="0" t="0" r="r" b="b"/>
              <a:pathLst>
                <a:path w="21493" h="21556">
                  <a:moveTo>
                    <a:pt x="429" y="21556"/>
                  </a:moveTo>
                  <a:cubicBezTo>
                    <a:pt x="334" y="21556"/>
                    <a:pt x="239" y="21530"/>
                    <a:pt x="159" y="21478"/>
                  </a:cubicBezTo>
                  <a:cubicBezTo>
                    <a:pt x="-25" y="21356"/>
                    <a:pt x="-54" y="21134"/>
                    <a:pt x="95" y="20984"/>
                  </a:cubicBezTo>
                  <a:lnTo>
                    <a:pt x="20728" y="131"/>
                  </a:lnTo>
                  <a:cubicBezTo>
                    <a:pt x="20877" y="-20"/>
                    <a:pt x="21149" y="-44"/>
                    <a:pt x="21333" y="78"/>
                  </a:cubicBezTo>
                  <a:cubicBezTo>
                    <a:pt x="21518" y="200"/>
                    <a:pt x="21546" y="422"/>
                    <a:pt x="21397" y="572"/>
                  </a:cubicBezTo>
                  <a:lnTo>
                    <a:pt x="764" y="21425"/>
                  </a:lnTo>
                  <a:cubicBezTo>
                    <a:pt x="679" y="21511"/>
                    <a:pt x="554" y="21556"/>
                    <a:pt x="429" y="21556"/>
                  </a:cubicBezTo>
                  <a:close/>
                  <a:moveTo>
                    <a:pt x="429" y="21556"/>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35" name="AutoShape 89"/>
            <p:cNvSpPr>
              <a:spLocks/>
            </p:cNvSpPr>
            <p:nvPr/>
          </p:nvSpPr>
          <p:spPr bwMode="auto">
            <a:xfrm>
              <a:off x="8189145" y="3187137"/>
              <a:ext cx="452533" cy="212778"/>
            </a:xfrm>
            <a:custGeom>
              <a:avLst/>
              <a:gdLst/>
              <a:ahLst/>
              <a:cxnLst/>
              <a:rect l="0" t="0" r="r" b="b"/>
              <a:pathLst>
                <a:path w="21459" h="21452">
                  <a:moveTo>
                    <a:pt x="20947" y="21452"/>
                  </a:moveTo>
                  <a:cubicBezTo>
                    <a:pt x="20877" y="21452"/>
                    <a:pt x="20806" y="21422"/>
                    <a:pt x="20738" y="21358"/>
                  </a:cubicBezTo>
                  <a:lnTo>
                    <a:pt x="301" y="2052"/>
                  </a:lnTo>
                  <a:cubicBezTo>
                    <a:pt x="44" y="1808"/>
                    <a:pt x="-71" y="1173"/>
                    <a:pt x="45" y="633"/>
                  </a:cubicBezTo>
                  <a:cubicBezTo>
                    <a:pt x="160" y="93"/>
                    <a:pt x="464" y="-148"/>
                    <a:pt x="720" y="95"/>
                  </a:cubicBezTo>
                  <a:lnTo>
                    <a:pt x="21157" y="19401"/>
                  </a:lnTo>
                  <a:cubicBezTo>
                    <a:pt x="21414" y="19644"/>
                    <a:pt x="21529" y="20279"/>
                    <a:pt x="21413" y="20819"/>
                  </a:cubicBezTo>
                  <a:cubicBezTo>
                    <a:pt x="21328" y="21217"/>
                    <a:pt x="21142" y="21452"/>
                    <a:pt x="20947" y="21452"/>
                  </a:cubicBezTo>
                  <a:close/>
                  <a:moveTo>
                    <a:pt x="20947" y="21452"/>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36" name="AutoShape 90"/>
            <p:cNvSpPr>
              <a:spLocks/>
            </p:cNvSpPr>
            <p:nvPr/>
          </p:nvSpPr>
          <p:spPr bwMode="auto">
            <a:xfrm>
              <a:off x="8217726" y="3506303"/>
              <a:ext cx="422363" cy="284234"/>
            </a:xfrm>
            <a:custGeom>
              <a:avLst/>
              <a:gdLst/>
              <a:ahLst/>
              <a:cxnLst/>
              <a:rect l="0" t="0" r="r" b="b"/>
              <a:pathLst>
                <a:path w="21453" h="21491">
                  <a:moveTo>
                    <a:pt x="528" y="21491"/>
                  </a:moveTo>
                  <a:cubicBezTo>
                    <a:pt x="356" y="21491"/>
                    <a:pt x="188" y="21366"/>
                    <a:pt x="87" y="21136"/>
                  </a:cubicBezTo>
                  <a:cubicBezTo>
                    <a:pt x="-73" y="20772"/>
                    <a:pt x="-5" y="20285"/>
                    <a:pt x="239" y="20047"/>
                  </a:cubicBezTo>
                  <a:lnTo>
                    <a:pt x="20637" y="128"/>
                  </a:lnTo>
                  <a:cubicBezTo>
                    <a:pt x="20881" y="-109"/>
                    <a:pt x="21208" y="-9"/>
                    <a:pt x="21367" y="355"/>
                  </a:cubicBezTo>
                  <a:cubicBezTo>
                    <a:pt x="21527" y="718"/>
                    <a:pt x="21459" y="1205"/>
                    <a:pt x="21215" y="1443"/>
                  </a:cubicBezTo>
                  <a:lnTo>
                    <a:pt x="817" y="21363"/>
                  </a:lnTo>
                  <a:cubicBezTo>
                    <a:pt x="728" y="21450"/>
                    <a:pt x="627" y="21491"/>
                    <a:pt x="528" y="21491"/>
                  </a:cubicBezTo>
                  <a:close/>
                  <a:moveTo>
                    <a:pt x="528" y="2149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37" name="AutoShape 91"/>
            <p:cNvSpPr>
              <a:spLocks/>
            </p:cNvSpPr>
            <p:nvPr/>
          </p:nvSpPr>
          <p:spPr bwMode="auto">
            <a:xfrm>
              <a:off x="5912194" y="4208153"/>
              <a:ext cx="793916" cy="525594"/>
            </a:xfrm>
            <a:custGeom>
              <a:avLst/>
              <a:gdLst/>
              <a:ahLst/>
              <a:cxnLst/>
              <a:rect l="0" t="0" r="r" b="b"/>
              <a:pathLst>
                <a:path w="21520" h="21539">
                  <a:moveTo>
                    <a:pt x="21231" y="21539"/>
                  </a:moveTo>
                  <a:cubicBezTo>
                    <a:pt x="21177" y="21539"/>
                    <a:pt x="21123" y="21516"/>
                    <a:pt x="21074" y="21468"/>
                  </a:cubicBezTo>
                  <a:lnTo>
                    <a:pt x="131" y="803"/>
                  </a:lnTo>
                  <a:cubicBezTo>
                    <a:pt x="-2" y="671"/>
                    <a:pt x="-40" y="400"/>
                    <a:pt x="47" y="199"/>
                  </a:cubicBezTo>
                  <a:cubicBezTo>
                    <a:pt x="134" y="-3"/>
                    <a:pt x="312" y="-61"/>
                    <a:pt x="446" y="71"/>
                  </a:cubicBezTo>
                  <a:lnTo>
                    <a:pt x="21389" y="20737"/>
                  </a:lnTo>
                  <a:cubicBezTo>
                    <a:pt x="21522" y="20868"/>
                    <a:pt x="21560" y="21139"/>
                    <a:pt x="21473" y="21341"/>
                  </a:cubicBezTo>
                  <a:cubicBezTo>
                    <a:pt x="21418" y="21469"/>
                    <a:pt x="21325" y="21539"/>
                    <a:pt x="21231" y="21539"/>
                  </a:cubicBezTo>
                  <a:close/>
                  <a:moveTo>
                    <a:pt x="21231" y="2153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38" name="AutoShape 93"/>
            <p:cNvSpPr>
              <a:spLocks/>
            </p:cNvSpPr>
            <p:nvPr/>
          </p:nvSpPr>
          <p:spPr bwMode="auto">
            <a:xfrm>
              <a:off x="6394895" y="335277"/>
              <a:ext cx="112737" cy="112740"/>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39" name="AutoShape 95"/>
            <p:cNvSpPr>
              <a:spLocks/>
            </p:cNvSpPr>
            <p:nvPr/>
          </p:nvSpPr>
          <p:spPr bwMode="auto">
            <a:xfrm>
              <a:off x="3882944" y="5002100"/>
              <a:ext cx="112737" cy="11432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40" name="AutoShape 100"/>
            <p:cNvSpPr>
              <a:spLocks/>
            </p:cNvSpPr>
            <p:nvPr/>
          </p:nvSpPr>
          <p:spPr bwMode="auto">
            <a:xfrm>
              <a:off x="8792521" y="3825471"/>
              <a:ext cx="112737" cy="112740"/>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41" name="AutoShape 101"/>
            <p:cNvSpPr>
              <a:spLocks/>
            </p:cNvSpPr>
            <p:nvPr/>
          </p:nvSpPr>
          <p:spPr bwMode="auto">
            <a:xfrm>
              <a:off x="8614684" y="4832196"/>
              <a:ext cx="112737" cy="11432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42" name="AutoShape 102"/>
            <p:cNvSpPr>
              <a:spLocks/>
            </p:cNvSpPr>
            <p:nvPr/>
          </p:nvSpPr>
          <p:spPr bwMode="auto">
            <a:xfrm>
              <a:off x="8238368" y="1108582"/>
              <a:ext cx="114324" cy="112741"/>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43" name="AutoShape 103"/>
            <p:cNvSpPr>
              <a:spLocks/>
            </p:cNvSpPr>
            <p:nvPr/>
          </p:nvSpPr>
          <p:spPr bwMode="auto">
            <a:xfrm>
              <a:off x="8870325" y="128851"/>
              <a:ext cx="112736" cy="11432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44" name="AutoShape 104"/>
            <p:cNvSpPr>
              <a:spLocks/>
            </p:cNvSpPr>
            <p:nvPr/>
          </p:nvSpPr>
          <p:spPr bwMode="auto">
            <a:xfrm>
              <a:off x="8359043" y="186015"/>
              <a:ext cx="573207" cy="268354"/>
            </a:xfrm>
            <a:custGeom>
              <a:avLst/>
              <a:gdLst/>
              <a:ahLst/>
              <a:cxnLst/>
              <a:rect l="0" t="0" r="r" b="b"/>
              <a:pathLst>
                <a:path w="21600" h="21600">
                  <a:moveTo>
                    <a:pt x="21381" y="0"/>
                  </a:moveTo>
                  <a:lnTo>
                    <a:pt x="21600" y="1042"/>
                  </a:lnTo>
                  <a:lnTo>
                    <a:pt x="219" y="21600"/>
                  </a:lnTo>
                  <a:lnTo>
                    <a:pt x="0" y="20558"/>
                  </a:lnTo>
                  <a:close/>
                  <a:moveTo>
                    <a:pt x="21381"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45" name="AutoShape 105"/>
            <p:cNvSpPr>
              <a:spLocks/>
            </p:cNvSpPr>
            <p:nvPr/>
          </p:nvSpPr>
          <p:spPr bwMode="auto">
            <a:xfrm>
              <a:off x="6898238" y="165372"/>
              <a:ext cx="127027" cy="336634"/>
            </a:xfrm>
            <a:custGeom>
              <a:avLst/>
              <a:gdLst/>
              <a:ahLst/>
              <a:cxnLst/>
              <a:rect l="0" t="0" r="r" b="b"/>
              <a:pathLst>
                <a:path w="21600" h="21600">
                  <a:moveTo>
                    <a:pt x="2284" y="0"/>
                  </a:moveTo>
                  <a:lnTo>
                    <a:pt x="21600" y="21308"/>
                  </a:lnTo>
                  <a:lnTo>
                    <a:pt x="19316" y="21600"/>
                  </a:lnTo>
                  <a:lnTo>
                    <a:pt x="0" y="292"/>
                  </a:lnTo>
                  <a:close/>
                  <a:moveTo>
                    <a:pt x="2284"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46" name="AutoShape 106"/>
            <p:cNvSpPr>
              <a:spLocks/>
            </p:cNvSpPr>
            <p:nvPr/>
          </p:nvSpPr>
          <p:spPr bwMode="auto">
            <a:xfrm>
              <a:off x="6464759" y="421024"/>
              <a:ext cx="382668" cy="209602"/>
            </a:xfrm>
            <a:custGeom>
              <a:avLst/>
              <a:gdLst/>
              <a:ahLst/>
              <a:cxnLst/>
              <a:rect l="0" t="0" r="r" b="b"/>
              <a:pathLst>
                <a:path w="21600" h="21600">
                  <a:moveTo>
                    <a:pt x="374" y="0"/>
                  </a:moveTo>
                  <a:lnTo>
                    <a:pt x="21600" y="20317"/>
                  </a:lnTo>
                  <a:lnTo>
                    <a:pt x="21226" y="21600"/>
                  </a:lnTo>
                  <a:lnTo>
                    <a:pt x="0" y="1283"/>
                  </a:lnTo>
                  <a:close/>
                  <a:moveTo>
                    <a:pt x="374"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47" name="AutoShape 107"/>
            <p:cNvSpPr>
              <a:spLocks/>
            </p:cNvSpPr>
            <p:nvPr/>
          </p:nvSpPr>
          <p:spPr bwMode="auto">
            <a:xfrm>
              <a:off x="5713715" y="1646879"/>
              <a:ext cx="125438" cy="422380"/>
            </a:xfrm>
            <a:custGeom>
              <a:avLst/>
              <a:gdLst/>
              <a:ahLst/>
              <a:cxnLst/>
              <a:rect l="0" t="0" r="r" b="b"/>
              <a:pathLst>
                <a:path w="21600" h="21600">
                  <a:moveTo>
                    <a:pt x="19274" y="0"/>
                  </a:moveTo>
                  <a:lnTo>
                    <a:pt x="21600" y="190"/>
                  </a:lnTo>
                  <a:lnTo>
                    <a:pt x="2326" y="21600"/>
                  </a:lnTo>
                  <a:lnTo>
                    <a:pt x="0" y="21410"/>
                  </a:lnTo>
                  <a:close/>
                  <a:moveTo>
                    <a:pt x="19274"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48" name="AutoShape 111"/>
            <p:cNvSpPr>
              <a:spLocks/>
            </p:cNvSpPr>
            <p:nvPr/>
          </p:nvSpPr>
          <p:spPr bwMode="auto">
            <a:xfrm>
              <a:off x="4046491" y="4257378"/>
              <a:ext cx="236586" cy="250887"/>
            </a:xfrm>
            <a:custGeom>
              <a:avLst/>
              <a:gdLst/>
              <a:ahLst/>
              <a:cxnLst/>
              <a:rect l="0" t="0" r="r" b="b"/>
              <a:pathLst>
                <a:path w="21600" h="21600">
                  <a:moveTo>
                    <a:pt x="20664" y="21600"/>
                  </a:moveTo>
                  <a:lnTo>
                    <a:pt x="0" y="839"/>
                  </a:lnTo>
                  <a:lnTo>
                    <a:pt x="935" y="0"/>
                  </a:lnTo>
                  <a:lnTo>
                    <a:pt x="21600" y="20761"/>
                  </a:lnTo>
                  <a:close/>
                  <a:moveTo>
                    <a:pt x="20664" y="2160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49" name="AutoShape 112"/>
            <p:cNvSpPr>
              <a:spLocks/>
            </p:cNvSpPr>
            <p:nvPr/>
          </p:nvSpPr>
          <p:spPr bwMode="auto">
            <a:xfrm>
              <a:off x="3940106" y="4682934"/>
              <a:ext cx="312803" cy="387446"/>
            </a:xfrm>
            <a:custGeom>
              <a:avLst/>
              <a:gdLst/>
              <a:ahLst/>
              <a:cxnLst/>
              <a:rect l="0" t="0" r="r" b="b"/>
              <a:pathLst>
                <a:path w="21600" h="21600">
                  <a:moveTo>
                    <a:pt x="777" y="21600"/>
                  </a:moveTo>
                  <a:lnTo>
                    <a:pt x="0" y="21105"/>
                  </a:lnTo>
                  <a:lnTo>
                    <a:pt x="20823" y="0"/>
                  </a:lnTo>
                  <a:lnTo>
                    <a:pt x="21600" y="495"/>
                  </a:lnTo>
                  <a:close/>
                  <a:moveTo>
                    <a:pt x="777" y="2160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50" name="AutoShape 113"/>
            <p:cNvSpPr>
              <a:spLocks/>
            </p:cNvSpPr>
            <p:nvPr/>
          </p:nvSpPr>
          <p:spPr bwMode="auto">
            <a:xfrm>
              <a:off x="5754999" y="4308191"/>
              <a:ext cx="42871" cy="308052"/>
            </a:xfrm>
            <a:custGeom>
              <a:avLst/>
              <a:gdLst/>
              <a:ahLst/>
              <a:cxnLst/>
              <a:rect l="0" t="0" r="r" b="b"/>
              <a:pathLst>
                <a:path w="21600" h="21600">
                  <a:moveTo>
                    <a:pt x="14424" y="21600"/>
                  </a:moveTo>
                  <a:lnTo>
                    <a:pt x="0" y="101"/>
                  </a:lnTo>
                  <a:lnTo>
                    <a:pt x="7176" y="0"/>
                  </a:lnTo>
                  <a:lnTo>
                    <a:pt x="21600" y="21499"/>
                  </a:lnTo>
                  <a:close/>
                  <a:moveTo>
                    <a:pt x="14424" y="2160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51" name="AutoShape 114"/>
            <p:cNvSpPr>
              <a:spLocks/>
            </p:cNvSpPr>
            <p:nvPr/>
          </p:nvSpPr>
          <p:spPr bwMode="auto">
            <a:xfrm>
              <a:off x="7280905" y="4803614"/>
              <a:ext cx="249290" cy="209602"/>
            </a:xfrm>
            <a:custGeom>
              <a:avLst/>
              <a:gdLst/>
              <a:ahLst/>
              <a:cxnLst/>
              <a:rect l="0" t="0" r="r" b="b"/>
              <a:pathLst>
                <a:path w="21600" h="21600">
                  <a:moveTo>
                    <a:pt x="20821" y="0"/>
                  </a:moveTo>
                  <a:lnTo>
                    <a:pt x="21600" y="1128"/>
                  </a:lnTo>
                  <a:lnTo>
                    <a:pt x="779" y="21600"/>
                  </a:lnTo>
                  <a:lnTo>
                    <a:pt x="0" y="20472"/>
                  </a:lnTo>
                  <a:close/>
                  <a:moveTo>
                    <a:pt x="20821"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52" name="AutoShape 115"/>
            <p:cNvSpPr>
              <a:spLocks/>
            </p:cNvSpPr>
            <p:nvPr/>
          </p:nvSpPr>
          <p:spPr bwMode="auto">
            <a:xfrm>
              <a:off x="8763940" y="3576171"/>
              <a:ext cx="90507" cy="308052"/>
            </a:xfrm>
            <a:custGeom>
              <a:avLst/>
              <a:gdLst/>
              <a:ahLst/>
              <a:cxnLst/>
              <a:rect l="0" t="0" r="r" b="b"/>
              <a:pathLst>
                <a:path w="21600" h="21600">
                  <a:moveTo>
                    <a:pt x="3235" y="0"/>
                  </a:moveTo>
                  <a:lnTo>
                    <a:pt x="21600" y="21354"/>
                  </a:lnTo>
                  <a:lnTo>
                    <a:pt x="18365" y="21600"/>
                  </a:lnTo>
                  <a:lnTo>
                    <a:pt x="0" y="246"/>
                  </a:lnTo>
                  <a:close/>
                  <a:moveTo>
                    <a:pt x="3235"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53" name="AutoShape 116"/>
            <p:cNvSpPr>
              <a:spLocks/>
            </p:cNvSpPr>
            <p:nvPr/>
          </p:nvSpPr>
          <p:spPr bwMode="auto">
            <a:xfrm>
              <a:off x="8543232" y="4633709"/>
              <a:ext cx="139729" cy="262003"/>
            </a:xfrm>
            <a:custGeom>
              <a:avLst/>
              <a:gdLst/>
              <a:ahLst/>
              <a:cxnLst/>
              <a:rect l="0" t="0" r="r" b="b"/>
              <a:pathLst>
                <a:path w="21600" h="21600">
                  <a:moveTo>
                    <a:pt x="1953" y="0"/>
                  </a:moveTo>
                  <a:lnTo>
                    <a:pt x="21600" y="21076"/>
                  </a:lnTo>
                  <a:lnTo>
                    <a:pt x="19647" y="21600"/>
                  </a:lnTo>
                  <a:lnTo>
                    <a:pt x="0" y="524"/>
                  </a:lnTo>
                  <a:close/>
                  <a:moveTo>
                    <a:pt x="1953"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54" name="AutoShape 117"/>
            <p:cNvSpPr>
              <a:spLocks/>
            </p:cNvSpPr>
            <p:nvPr/>
          </p:nvSpPr>
          <p:spPr bwMode="auto">
            <a:xfrm>
              <a:off x="7819181" y="2094665"/>
              <a:ext cx="161959" cy="346161"/>
            </a:xfrm>
            <a:custGeom>
              <a:avLst/>
              <a:gdLst/>
              <a:ahLst/>
              <a:cxnLst/>
              <a:rect l="0" t="0" r="r" b="b"/>
              <a:pathLst>
                <a:path w="21600" h="21600">
                  <a:moveTo>
                    <a:pt x="1734" y="0"/>
                  </a:moveTo>
                  <a:lnTo>
                    <a:pt x="21600" y="21245"/>
                  </a:lnTo>
                  <a:lnTo>
                    <a:pt x="19866" y="21600"/>
                  </a:lnTo>
                  <a:lnTo>
                    <a:pt x="0" y="355"/>
                  </a:lnTo>
                  <a:close/>
                  <a:moveTo>
                    <a:pt x="1734"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55" name="AutoShape 118"/>
            <p:cNvSpPr>
              <a:spLocks/>
            </p:cNvSpPr>
            <p:nvPr/>
          </p:nvSpPr>
          <p:spPr bwMode="auto">
            <a:xfrm>
              <a:off x="7869991" y="1165746"/>
              <a:ext cx="435066" cy="482720"/>
            </a:xfrm>
            <a:custGeom>
              <a:avLst/>
              <a:gdLst/>
              <a:ahLst/>
              <a:cxnLst/>
              <a:rect l="0" t="0" r="r" b="b"/>
              <a:pathLst>
                <a:path w="21600" h="21600">
                  <a:moveTo>
                    <a:pt x="21076" y="0"/>
                  </a:moveTo>
                  <a:lnTo>
                    <a:pt x="21600" y="422"/>
                  </a:lnTo>
                  <a:lnTo>
                    <a:pt x="524" y="21600"/>
                  </a:lnTo>
                  <a:lnTo>
                    <a:pt x="0" y="21178"/>
                  </a:lnTo>
                  <a:close/>
                  <a:moveTo>
                    <a:pt x="21076"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56" name="AutoShape 119"/>
            <p:cNvSpPr>
              <a:spLocks/>
            </p:cNvSpPr>
            <p:nvPr/>
          </p:nvSpPr>
          <p:spPr bwMode="auto">
            <a:xfrm>
              <a:off x="7201513" y="1037127"/>
              <a:ext cx="346147" cy="581170"/>
            </a:xfrm>
            <a:custGeom>
              <a:avLst/>
              <a:gdLst/>
              <a:ahLst/>
              <a:cxnLst/>
              <a:rect l="0" t="0" r="r" b="b"/>
              <a:pathLst>
                <a:path w="21600" h="21600">
                  <a:moveTo>
                    <a:pt x="767" y="0"/>
                  </a:moveTo>
                  <a:lnTo>
                    <a:pt x="21600" y="21335"/>
                  </a:lnTo>
                  <a:lnTo>
                    <a:pt x="20833" y="21600"/>
                  </a:lnTo>
                  <a:lnTo>
                    <a:pt x="0" y="265"/>
                  </a:lnTo>
                  <a:close/>
                  <a:moveTo>
                    <a:pt x="767"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57" name="AutoShape 120"/>
            <p:cNvSpPr>
              <a:spLocks/>
            </p:cNvSpPr>
            <p:nvPr/>
          </p:nvSpPr>
          <p:spPr bwMode="auto">
            <a:xfrm>
              <a:off x="6791853" y="2632961"/>
              <a:ext cx="295337" cy="574818"/>
            </a:xfrm>
            <a:custGeom>
              <a:avLst/>
              <a:gdLst/>
              <a:ahLst/>
              <a:cxnLst/>
              <a:rect l="0" t="0" r="r" b="b"/>
              <a:pathLst>
                <a:path w="21600" h="21600">
                  <a:moveTo>
                    <a:pt x="925" y="0"/>
                  </a:moveTo>
                  <a:lnTo>
                    <a:pt x="21600" y="21361"/>
                  </a:lnTo>
                  <a:lnTo>
                    <a:pt x="20675" y="21600"/>
                  </a:lnTo>
                  <a:lnTo>
                    <a:pt x="0" y="239"/>
                  </a:lnTo>
                  <a:close/>
                  <a:moveTo>
                    <a:pt x="925" y="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58" name="AutoShape 122"/>
            <p:cNvSpPr>
              <a:spLocks/>
            </p:cNvSpPr>
            <p:nvPr/>
          </p:nvSpPr>
          <p:spPr bwMode="auto">
            <a:xfrm>
              <a:off x="8189145" y="3029935"/>
              <a:ext cx="673241" cy="77807"/>
            </a:xfrm>
            <a:custGeom>
              <a:avLst/>
              <a:gdLst/>
              <a:ahLst/>
              <a:cxnLst/>
              <a:rect l="0" t="0" r="r" b="b"/>
              <a:pathLst>
                <a:path w="21578" h="21510">
                  <a:moveTo>
                    <a:pt x="227" y="21510"/>
                  </a:moveTo>
                  <a:cubicBezTo>
                    <a:pt x="111" y="21510"/>
                    <a:pt x="13" y="20753"/>
                    <a:pt x="1" y="19744"/>
                  </a:cubicBezTo>
                  <a:cubicBezTo>
                    <a:pt x="-11" y="18668"/>
                    <a:pt x="81" y="17712"/>
                    <a:pt x="205" y="17609"/>
                  </a:cubicBezTo>
                  <a:lnTo>
                    <a:pt x="21329" y="8"/>
                  </a:lnTo>
                  <a:cubicBezTo>
                    <a:pt x="21456" y="-90"/>
                    <a:pt x="21565" y="690"/>
                    <a:pt x="21577" y="1764"/>
                  </a:cubicBezTo>
                  <a:cubicBezTo>
                    <a:pt x="21589" y="2840"/>
                    <a:pt x="21497" y="3796"/>
                    <a:pt x="21373" y="3899"/>
                  </a:cubicBezTo>
                  <a:lnTo>
                    <a:pt x="249" y="21500"/>
                  </a:lnTo>
                  <a:cubicBezTo>
                    <a:pt x="242" y="21506"/>
                    <a:pt x="234" y="21510"/>
                    <a:pt x="227" y="21510"/>
                  </a:cubicBezTo>
                  <a:close/>
                  <a:moveTo>
                    <a:pt x="227" y="2151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59" name="AutoShape 123"/>
            <p:cNvSpPr>
              <a:spLocks/>
            </p:cNvSpPr>
            <p:nvPr/>
          </p:nvSpPr>
          <p:spPr bwMode="auto">
            <a:xfrm>
              <a:off x="8798872" y="3109329"/>
              <a:ext cx="100034" cy="239773"/>
            </a:xfrm>
            <a:custGeom>
              <a:avLst/>
              <a:gdLst/>
              <a:ahLst/>
              <a:cxnLst/>
              <a:rect l="0" t="0" r="r" b="b"/>
              <a:pathLst>
                <a:path w="21208" h="21519">
                  <a:moveTo>
                    <a:pt x="1516" y="21519"/>
                  </a:moveTo>
                  <a:cubicBezTo>
                    <a:pt x="1339" y="21519"/>
                    <a:pt x="1160" y="21506"/>
                    <a:pt x="983" y="21478"/>
                  </a:cubicBezTo>
                  <a:cubicBezTo>
                    <a:pt x="199" y="21356"/>
                    <a:pt x="-196" y="20991"/>
                    <a:pt x="96" y="20663"/>
                  </a:cubicBezTo>
                  <a:lnTo>
                    <a:pt x="18274" y="410"/>
                  </a:lnTo>
                  <a:cubicBezTo>
                    <a:pt x="18568" y="82"/>
                    <a:pt x="19442" y="-81"/>
                    <a:pt x="20225" y="40"/>
                  </a:cubicBezTo>
                  <a:cubicBezTo>
                    <a:pt x="21009" y="163"/>
                    <a:pt x="21404" y="528"/>
                    <a:pt x="21112" y="855"/>
                  </a:cubicBezTo>
                  <a:lnTo>
                    <a:pt x="2934" y="21108"/>
                  </a:lnTo>
                  <a:cubicBezTo>
                    <a:pt x="2706" y="21363"/>
                    <a:pt x="2128" y="21519"/>
                    <a:pt x="1516" y="21519"/>
                  </a:cubicBezTo>
                  <a:close/>
                  <a:moveTo>
                    <a:pt x="1516" y="2151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60" name="AutoShape 124"/>
            <p:cNvSpPr>
              <a:spLocks/>
            </p:cNvSpPr>
            <p:nvPr/>
          </p:nvSpPr>
          <p:spPr bwMode="auto">
            <a:xfrm>
              <a:off x="8663907" y="1611945"/>
              <a:ext cx="169898" cy="106388"/>
            </a:xfrm>
            <a:custGeom>
              <a:avLst/>
              <a:gdLst/>
              <a:ahLst/>
              <a:cxnLst/>
              <a:rect l="0" t="0" r="r" b="b"/>
              <a:pathLst>
                <a:path w="21349" h="21399">
                  <a:moveTo>
                    <a:pt x="890" y="21399"/>
                  </a:moveTo>
                  <a:cubicBezTo>
                    <a:pt x="586" y="21399"/>
                    <a:pt x="289" y="21149"/>
                    <a:pt x="123" y="20699"/>
                  </a:cubicBezTo>
                  <a:cubicBezTo>
                    <a:pt x="-126" y="20019"/>
                    <a:pt x="14" y="19145"/>
                    <a:pt x="437" y="18744"/>
                  </a:cubicBezTo>
                  <a:lnTo>
                    <a:pt x="20006" y="198"/>
                  </a:lnTo>
                  <a:cubicBezTo>
                    <a:pt x="20431" y="-201"/>
                    <a:pt x="20974" y="22"/>
                    <a:pt x="21225" y="701"/>
                  </a:cubicBezTo>
                  <a:cubicBezTo>
                    <a:pt x="21474" y="1380"/>
                    <a:pt x="21334" y="2254"/>
                    <a:pt x="20912" y="2655"/>
                  </a:cubicBezTo>
                  <a:lnTo>
                    <a:pt x="1343" y="21201"/>
                  </a:lnTo>
                  <a:cubicBezTo>
                    <a:pt x="1199" y="21335"/>
                    <a:pt x="1044" y="21399"/>
                    <a:pt x="890" y="21399"/>
                  </a:cubicBezTo>
                  <a:close/>
                  <a:moveTo>
                    <a:pt x="890" y="2139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61" name="AutoShape 127"/>
            <p:cNvSpPr>
              <a:spLocks/>
            </p:cNvSpPr>
            <p:nvPr/>
          </p:nvSpPr>
          <p:spPr bwMode="auto">
            <a:xfrm>
              <a:off x="3882944" y="3230009"/>
              <a:ext cx="147669" cy="227069"/>
            </a:xfrm>
            <a:custGeom>
              <a:avLst/>
              <a:gdLst/>
              <a:ahLst/>
              <a:cxnLst/>
              <a:rect l="0" t="0" r="r" b="b"/>
              <a:pathLst>
                <a:path w="21316" h="21506">
                  <a:moveTo>
                    <a:pt x="1014" y="21506"/>
                  </a:moveTo>
                  <a:cubicBezTo>
                    <a:pt x="828" y="21506"/>
                    <a:pt x="641" y="21472"/>
                    <a:pt x="472" y="21402"/>
                  </a:cubicBezTo>
                  <a:cubicBezTo>
                    <a:pt x="-1" y="21204"/>
                    <a:pt x="-142" y="20788"/>
                    <a:pt x="157" y="20474"/>
                  </a:cubicBezTo>
                  <a:lnTo>
                    <a:pt x="19443" y="313"/>
                  </a:lnTo>
                  <a:cubicBezTo>
                    <a:pt x="19743" y="-1"/>
                    <a:pt x="20371" y="-94"/>
                    <a:pt x="20844" y="104"/>
                  </a:cubicBezTo>
                  <a:cubicBezTo>
                    <a:pt x="21317" y="303"/>
                    <a:pt x="21458" y="718"/>
                    <a:pt x="21159" y="1032"/>
                  </a:cubicBezTo>
                  <a:lnTo>
                    <a:pt x="1873" y="21193"/>
                  </a:lnTo>
                  <a:cubicBezTo>
                    <a:pt x="1679" y="21396"/>
                    <a:pt x="1350" y="21506"/>
                    <a:pt x="1014" y="21506"/>
                  </a:cubicBezTo>
                  <a:close/>
                  <a:moveTo>
                    <a:pt x="1014" y="21506"/>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62" name="AutoShape 128"/>
            <p:cNvSpPr>
              <a:spLocks/>
            </p:cNvSpPr>
            <p:nvPr/>
          </p:nvSpPr>
          <p:spPr bwMode="auto">
            <a:xfrm>
              <a:off x="5840742" y="3342751"/>
              <a:ext cx="261992" cy="460490"/>
            </a:xfrm>
            <a:custGeom>
              <a:avLst/>
              <a:gdLst/>
              <a:ahLst/>
              <a:cxnLst/>
              <a:rect l="0" t="0" r="r" b="b"/>
              <a:pathLst>
                <a:path w="21435" h="21553">
                  <a:moveTo>
                    <a:pt x="579" y="21553"/>
                  </a:moveTo>
                  <a:cubicBezTo>
                    <a:pt x="484" y="21553"/>
                    <a:pt x="387" y="21540"/>
                    <a:pt x="298" y="21511"/>
                  </a:cubicBezTo>
                  <a:cubicBezTo>
                    <a:pt x="18" y="21422"/>
                    <a:pt x="-83" y="21220"/>
                    <a:pt x="73" y="21061"/>
                  </a:cubicBezTo>
                  <a:lnTo>
                    <a:pt x="20349" y="172"/>
                  </a:lnTo>
                  <a:cubicBezTo>
                    <a:pt x="20504" y="11"/>
                    <a:pt x="20856" y="-47"/>
                    <a:pt x="21136" y="43"/>
                  </a:cubicBezTo>
                  <a:cubicBezTo>
                    <a:pt x="21416" y="131"/>
                    <a:pt x="21517" y="333"/>
                    <a:pt x="21361" y="493"/>
                  </a:cubicBezTo>
                  <a:lnTo>
                    <a:pt x="1085" y="21382"/>
                  </a:lnTo>
                  <a:cubicBezTo>
                    <a:pt x="979" y="21492"/>
                    <a:pt x="782" y="21553"/>
                    <a:pt x="579" y="21553"/>
                  </a:cubicBezTo>
                  <a:close/>
                  <a:moveTo>
                    <a:pt x="579" y="21553"/>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63" name="AutoShape 129"/>
            <p:cNvSpPr>
              <a:spLocks/>
            </p:cNvSpPr>
            <p:nvPr/>
          </p:nvSpPr>
          <p:spPr bwMode="auto">
            <a:xfrm>
              <a:off x="6194828" y="3299877"/>
              <a:ext cx="670065" cy="223894"/>
            </a:xfrm>
            <a:custGeom>
              <a:avLst/>
              <a:gdLst/>
              <a:ahLst/>
              <a:cxnLst/>
              <a:rect l="0" t="0" r="r" b="b"/>
              <a:pathLst>
                <a:path w="21545" h="21518">
                  <a:moveTo>
                    <a:pt x="21318" y="21518"/>
                  </a:moveTo>
                  <a:cubicBezTo>
                    <a:pt x="21295" y="21518"/>
                    <a:pt x="21272" y="21508"/>
                    <a:pt x="21249" y="21486"/>
                  </a:cubicBezTo>
                  <a:lnTo>
                    <a:pt x="159" y="1335"/>
                  </a:lnTo>
                  <a:cubicBezTo>
                    <a:pt x="39" y="1220"/>
                    <a:pt x="-27" y="836"/>
                    <a:pt x="11" y="476"/>
                  </a:cubicBezTo>
                  <a:cubicBezTo>
                    <a:pt x="49" y="117"/>
                    <a:pt x="177" y="-82"/>
                    <a:pt x="298" y="33"/>
                  </a:cubicBezTo>
                  <a:lnTo>
                    <a:pt x="21387" y="20184"/>
                  </a:lnTo>
                  <a:cubicBezTo>
                    <a:pt x="21507" y="20299"/>
                    <a:pt x="21573" y="20683"/>
                    <a:pt x="21535" y="21043"/>
                  </a:cubicBezTo>
                  <a:cubicBezTo>
                    <a:pt x="21504" y="21333"/>
                    <a:pt x="21415" y="21518"/>
                    <a:pt x="21318" y="21518"/>
                  </a:cubicBezTo>
                  <a:close/>
                  <a:moveTo>
                    <a:pt x="21318" y="21518"/>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64" name="AutoShape 130"/>
            <p:cNvSpPr>
              <a:spLocks/>
            </p:cNvSpPr>
            <p:nvPr/>
          </p:nvSpPr>
          <p:spPr bwMode="auto">
            <a:xfrm>
              <a:off x="5777228" y="2747289"/>
              <a:ext cx="311215" cy="468430"/>
            </a:xfrm>
            <a:custGeom>
              <a:avLst/>
              <a:gdLst/>
              <a:ahLst/>
              <a:cxnLst/>
              <a:rect l="0" t="0" r="r" b="b"/>
              <a:pathLst>
                <a:path w="21464" h="21554">
                  <a:moveTo>
                    <a:pt x="20977" y="21554"/>
                  </a:moveTo>
                  <a:cubicBezTo>
                    <a:pt x="20818" y="21554"/>
                    <a:pt x="20662" y="21502"/>
                    <a:pt x="20569" y="21407"/>
                  </a:cubicBezTo>
                  <a:lnTo>
                    <a:pt x="80" y="506"/>
                  </a:lnTo>
                  <a:cubicBezTo>
                    <a:pt x="-68" y="355"/>
                    <a:pt x="-5" y="153"/>
                    <a:pt x="220" y="54"/>
                  </a:cubicBezTo>
                  <a:cubicBezTo>
                    <a:pt x="446" y="-46"/>
                    <a:pt x="748" y="-3"/>
                    <a:pt x="895" y="147"/>
                  </a:cubicBezTo>
                  <a:lnTo>
                    <a:pt x="21384" y="21048"/>
                  </a:lnTo>
                  <a:cubicBezTo>
                    <a:pt x="21532" y="21199"/>
                    <a:pt x="21469" y="21401"/>
                    <a:pt x="21244" y="21500"/>
                  </a:cubicBezTo>
                  <a:cubicBezTo>
                    <a:pt x="21161" y="21537"/>
                    <a:pt x="21069" y="21554"/>
                    <a:pt x="20977" y="21554"/>
                  </a:cubicBezTo>
                  <a:close/>
                  <a:moveTo>
                    <a:pt x="20977" y="21554"/>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65" name="AutoShape 131"/>
            <p:cNvSpPr>
              <a:spLocks/>
            </p:cNvSpPr>
            <p:nvPr/>
          </p:nvSpPr>
          <p:spPr bwMode="auto">
            <a:xfrm>
              <a:off x="6699758" y="4136698"/>
              <a:ext cx="736754" cy="404913"/>
            </a:xfrm>
            <a:custGeom>
              <a:avLst/>
              <a:gdLst/>
              <a:ahLst/>
              <a:cxnLst/>
              <a:rect l="0" t="0" r="r" b="b"/>
              <a:pathLst>
                <a:path w="21541" h="21546">
                  <a:moveTo>
                    <a:pt x="21333" y="21546"/>
                  </a:moveTo>
                  <a:cubicBezTo>
                    <a:pt x="21300" y="21546"/>
                    <a:pt x="21267" y="21532"/>
                    <a:pt x="21235" y="21501"/>
                  </a:cubicBezTo>
                  <a:lnTo>
                    <a:pt x="108" y="711"/>
                  </a:lnTo>
                  <a:cubicBezTo>
                    <a:pt x="8" y="612"/>
                    <a:pt x="-30" y="383"/>
                    <a:pt x="24" y="199"/>
                  </a:cubicBezTo>
                  <a:cubicBezTo>
                    <a:pt x="79" y="16"/>
                    <a:pt x="204" y="-54"/>
                    <a:pt x="305" y="46"/>
                  </a:cubicBezTo>
                  <a:lnTo>
                    <a:pt x="21432" y="20836"/>
                  </a:lnTo>
                  <a:cubicBezTo>
                    <a:pt x="21532" y="20935"/>
                    <a:pt x="21570" y="21164"/>
                    <a:pt x="21516" y="21348"/>
                  </a:cubicBezTo>
                  <a:cubicBezTo>
                    <a:pt x="21478" y="21474"/>
                    <a:pt x="21407" y="21546"/>
                    <a:pt x="21333" y="21546"/>
                  </a:cubicBezTo>
                  <a:close/>
                  <a:moveTo>
                    <a:pt x="21333" y="21546"/>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66" name="AutoShape 132"/>
            <p:cNvSpPr>
              <a:spLocks/>
            </p:cNvSpPr>
            <p:nvPr/>
          </p:nvSpPr>
          <p:spPr bwMode="auto">
            <a:xfrm>
              <a:off x="5869323" y="1129225"/>
              <a:ext cx="269931" cy="390622"/>
            </a:xfrm>
            <a:custGeom>
              <a:avLst/>
              <a:gdLst/>
              <a:ahLst/>
              <a:cxnLst/>
              <a:rect l="0" t="0" r="r" b="b"/>
              <a:pathLst>
                <a:path w="21445" h="21546">
                  <a:moveTo>
                    <a:pt x="564" y="21546"/>
                  </a:moveTo>
                  <a:cubicBezTo>
                    <a:pt x="455" y="21546"/>
                    <a:pt x="344" y="21524"/>
                    <a:pt x="247" y="21478"/>
                  </a:cubicBezTo>
                  <a:cubicBezTo>
                    <a:pt x="-11" y="21357"/>
                    <a:pt x="-78" y="21113"/>
                    <a:pt x="98" y="20934"/>
                  </a:cubicBezTo>
                  <a:lnTo>
                    <a:pt x="20413" y="172"/>
                  </a:lnTo>
                  <a:cubicBezTo>
                    <a:pt x="20589" y="-7"/>
                    <a:pt x="20939" y="-54"/>
                    <a:pt x="21197" y="68"/>
                  </a:cubicBezTo>
                  <a:cubicBezTo>
                    <a:pt x="21455" y="189"/>
                    <a:pt x="21522" y="433"/>
                    <a:pt x="21346" y="612"/>
                  </a:cubicBezTo>
                  <a:lnTo>
                    <a:pt x="1031" y="21374"/>
                  </a:lnTo>
                  <a:cubicBezTo>
                    <a:pt x="922" y="21486"/>
                    <a:pt x="744" y="21546"/>
                    <a:pt x="564" y="21546"/>
                  </a:cubicBezTo>
                  <a:close/>
                  <a:moveTo>
                    <a:pt x="564" y="21546"/>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67" name="AutoShape 133"/>
            <p:cNvSpPr>
              <a:spLocks/>
            </p:cNvSpPr>
            <p:nvPr/>
          </p:nvSpPr>
          <p:spPr bwMode="auto">
            <a:xfrm>
              <a:off x="4441861" y="4095413"/>
              <a:ext cx="987632" cy="452550"/>
            </a:xfrm>
            <a:custGeom>
              <a:avLst/>
              <a:gdLst/>
              <a:ahLst/>
              <a:cxnLst/>
              <a:rect l="0" t="0" r="r" b="b"/>
              <a:pathLst>
                <a:path w="21557" h="21553">
                  <a:moveTo>
                    <a:pt x="155" y="21553"/>
                  </a:moveTo>
                  <a:cubicBezTo>
                    <a:pt x="96" y="21553"/>
                    <a:pt x="39" y="21479"/>
                    <a:pt x="13" y="21355"/>
                  </a:cubicBezTo>
                  <a:cubicBezTo>
                    <a:pt x="-22" y="21186"/>
                    <a:pt x="13" y="20986"/>
                    <a:pt x="91" y="20909"/>
                  </a:cubicBezTo>
                  <a:lnTo>
                    <a:pt x="21337" y="30"/>
                  </a:lnTo>
                  <a:cubicBezTo>
                    <a:pt x="21416" y="-47"/>
                    <a:pt x="21507" y="28"/>
                    <a:pt x="21543" y="198"/>
                  </a:cubicBezTo>
                  <a:cubicBezTo>
                    <a:pt x="21578" y="367"/>
                    <a:pt x="21543" y="567"/>
                    <a:pt x="21465" y="643"/>
                  </a:cubicBezTo>
                  <a:lnTo>
                    <a:pt x="219" y="21523"/>
                  </a:lnTo>
                  <a:cubicBezTo>
                    <a:pt x="198" y="21544"/>
                    <a:pt x="176" y="21553"/>
                    <a:pt x="155" y="21553"/>
                  </a:cubicBezTo>
                  <a:close/>
                  <a:moveTo>
                    <a:pt x="155" y="21553"/>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68" name="AutoShape 134"/>
            <p:cNvSpPr>
              <a:spLocks/>
            </p:cNvSpPr>
            <p:nvPr/>
          </p:nvSpPr>
          <p:spPr bwMode="auto">
            <a:xfrm>
              <a:off x="6329794" y="1100643"/>
              <a:ext cx="1106718" cy="617691"/>
            </a:xfrm>
            <a:custGeom>
              <a:avLst/>
              <a:gdLst/>
              <a:ahLst/>
              <a:cxnLst/>
              <a:rect l="0" t="0" r="r" b="b"/>
              <a:pathLst>
                <a:path w="21561" h="21565">
                  <a:moveTo>
                    <a:pt x="21422" y="21565"/>
                  </a:moveTo>
                  <a:cubicBezTo>
                    <a:pt x="21399" y="21565"/>
                    <a:pt x="21376" y="21555"/>
                    <a:pt x="21355" y="21534"/>
                  </a:cubicBezTo>
                  <a:lnTo>
                    <a:pt x="71" y="465"/>
                  </a:lnTo>
                  <a:cubicBezTo>
                    <a:pt x="4" y="399"/>
                    <a:pt x="-20" y="248"/>
                    <a:pt x="17" y="128"/>
                  </a:cubicBezTo>
                  <a:cubicBezTo>
                    <a:pt x="54" y="9"/>
                    <a:pt x="138" y="-35"/>
                    <a:pt x="205" y="31"/>
                  </a:cubicBezTo>
                  <a:lnTo>
                    <a:pt x="21489" y="21100"/>
                  </a:lnTo>
                  <a:cubicBezTo>
                    <a:pt x="21556" y="21166"/>
                    <a:pt x="21580" y="21317"/>
                    <a:pt x="21543" y="21437"/>
                  </a:cubicBezTo>
                  <a:cubicBezTo>
                    <a:pt x="21518" y="21519"/>
                    <a:pt x="21471" y="21565"/>
                    <a:pt x="21422" y="21565"/>
                  </a:cubicBezTo>
                  <a:close/>
                  <a:moveTo>
                    <a:pt x="21422" y="21565"/>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69" name="AutoShape 135"/>
            <p:cNvSpPr>
              <a:spLocks/>
            </p:cNvSpPr>
            <p:nvPr/>
          </p:nvSpPr>
          <p:spPr bwMode="auto">
            <a:xfrm>
              <a:off x="6883947" y="2505929"/>
              <a:ext cx="1098780" cy="560527"/>
            </a:xfrm>
            <a:custGeom>
              <a:avLst/>
              <a:gdLst/>
              <a:ahLst/>
              <a:cxnLst/>
              <a:rect l="0" t="0" r="r" b="b"/>
              <a:pathLst>
                <a:path w="21561" h="21561">
                  <a:moveTo>
                    <a:pt x="21421" y="21561"/>
                  </a:moveTo>
                  <a:cubicBezTo>
                    <a:pt x="21400" y="21561"/>
                    <a:pt x="21379" y="21552"/>
                    <a:pt x="21359" y="21532"/>
                  </a:cubicBezTo>
                  <a:lnTo>
                    <a:pt x="76" y="517"/>
                  </a:lnTo>
                  <a:cubicBezTo>
                    <a:pt x="8" y="449"/>
                    <a:pt x="-20" y="285"/>
                    <a:pt x="14" y="150"/>
                  </a:cubicBezTo>
                  <a:cubicBezTo>
                    <a:pt x="49" y="15"/>
                    <a:pt x="133" y="-39"/>
                    <a:pt x="201" y="29"/>
                  </a:cubicBezTo>
                  <a:lnTo>
                    <a:pt x="21484" y="21045"/>
                  </a:lnTo>
                  <a:cubicBezTo>
                    <a:pt x="21552" y="21113"/>
                    <a:pt x="21580" y="21277"/>
                    <a:pt x="21546" y="21411"/>
                  </a:cubicBezTo>
                  <a:cubicBezTo>
                    <a:pt x="21521" y="21506"/>
                    <a:pt x="21472" y="21561"/>
                    <a:pt x="21421" y="21561"/>
                  </a:cubicBezTo>
                  <a:close/>
                  <a:moveTo>
                    <a:pt x="21421" y="2156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70" name="AutoShape 136"/>
            <p:cNvSpPr>
              <a:spLocks/>
            </p:cNvSpPr>
            <p:nvPr/>
          </p:nvSpPr>
          <p:spPr bwMode="auto">
            <a:xfrm>
              <a:off x="7593708" y="3612693"/>
              <a:ext cx="500167" cy="188959"/>
            </a:xfrm>
            <a:custGeom>
              <a:avLst/>
              <a:gdLst/>
              <a:ahLst/>
              <a:cxnLst/>
              <a:rect l="0" t="0" r="r" b="b"/>
              <a:pathLst>
                <a:path w="21520" h="21494">
                  <a:moveTo>
                    <a:pt x="21208" y="21494"/>
                  </a:moveTo>
                  <a:cubicBezTo>
                    <a:pt x="21173" y="21494"/>
                    <a:pt x="21138" y="21479"/>
                    <a:pt x="21103" y="21446"/>
                  </a:cubicBezTo>
                  <a:lnTo>
                    <a:pt x="207" y="1604"/>
                  </a:lnTo>
                  <a:cubicBezTo>
                    <a:pt x="45" y="1450"/>
                    <a:pt x="-40" y="978"/>
                    <a:pt x="18" y="548"/>
                  </a:cubicBezTo>
                  <a:cubicBezTo>
                    <a:pt x="76" y="117"/>
                    <a:pt x="255" y="-106"/>
                    <a:pt x="417" y="49"/>
                  </a:cubicBezTo>
                  <a:lnTo>
                    <a:pt x="21314" y="19890"/>
                  </a:lnTo>
                  <a:cubicBezTo>
                    <a:pt x="21476" y="20044"/>
                    <a:pt x="21560" y="20517"/>
                    <a:pt x="21502" y="20947"/>
                  </a:cubicBezTo>
                  <a:cubicBezTo>
                    <a:pt x="21456" y="21284"/>
                    <a:pt x="21336" y="21494"/>
                    <a:pt x="21208" y="21494"/>
                  </a:cubicBezTo>
                  <a:close/>
                  <a:moveTo>
                    <a:pt x="21208" y="21494"/>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71" name="AutoShape 137"/>
            <p:cNvSpPr>
              <a:spLocks/>
            </p:cNvSpPr>
            <p:nvPr/>
          </p:nvSpPr>
          <p:spPr bwMode="auto">
            <a:xfrm>
              <a:off x="4081424" y="3250653"/>
              <a:ext cx="268343" cy="1240145"/>
            </a:xfrm>
            <a:custGeom>
              <a:avLst/>
              <a:gdLst/>
              <a:ahLst/>
              <a:cxnLst/>
              <a:rect l="0" t="0" r="r" b="b"/>
              <a:pathLst>
                <a:path w="21498" h="21589">
                  <a:moveTo>
                    <a:pt x="20938" y="21589"/>
                  </a:moveTo>
                  <a:cubicBezTo>
                    <a:pt x="20679" y="21589"/>
                    <a:pt x="20446" y="21549"/>
                    <a:pt x="20391" y="21492"/>
                  </a:cubicBezTo>
                  <a:lnTo>
                    <a:pt x="12" y="147"/>
                  </a:lnTo>
                  <a:cubicBezTo>
                    <a:pt x="-51" y="81"/>
                    <a:pt x="143" y="16"/>
                    <a:pt x="445" y="3"/>
                  </a:cubicBezTo>
                  <a:cubicBezTo>
                    <a:pt x="748" y="-11"/>
                    <a:pt x="1043" y="31"/>
                    <a:pt x="1107" y="97"/>
                  </a:cubicBezTo>
                  <a:lnTo>
                    <a:pt x="21486" y="21442"/>
                  </a:lnTo>
                  <a:cubicBezTo>
                    <a:pt x="21549" y="21508"/>
                    <a:pt x="21355" y="21573"/>
                    <a:pt x="21053" y="21586"/>
                  </a:cubicBezTo>
                  <a:cubicBezTo>
                    <a:pt x="21014" y="21588"/>
                    <a:pt x="20976" y="21589"/>
                    <a:pt x="20938" y="21589"/>
                  </a:cubicBezTo>
                  <a:close/>
                  <a:moveTo>
                    <a:pt x="20938" y="2158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72" name="AutoShape 138"/>
            <p:cNvSpPr>
              <a:spLocks/>
            </p:cNvSpPr>
            <p:nvPr/>
          </p:nvSpPr>
          <p:spPr bwMode="auto">
            <a:xfrm>
              <a:off x="8281239" y="4633709"/>
              <a:ext cx="141318" cy="319167"/>
            </a:xfrm>
            <a:custGeom>
              <a:avLst/>
              <a:gdLst/>
              <a:ahLst/>
              <a:cxnLst/>
              <a:rect l="0" t="0" r="r" b="b"/>
              <a:pathLst>
                <a:path w="21312" h="21535">
                  <a:moveTo>
                    <a:pt x="1066" y="21535"/>
                  </a:moveTo>
                  <a:cubicBezTo>
                    <a:pt x="929" y="21535"/>
                    <a:pt x="789" y="21524"/>
                    <a:pt x="655" y="21498"/>
                  </a:cubicBezTo>
                  <a:cubicBezTo>
                    <a:pt x="112" y="21396"/>
                    <a:pt x="-144" y="21115"/>
                    <a:pt x="83" y="20872"/>
                  </a:cubicBezTo>
                  <a:lnTo>
                    <a:pt x="19262" y="294"/>
                  </a:lnTo>
                  <a:cubicBezTo>
                    <a:pt x="19490" y="49"/>
                    <a:pt x="20116" y="-65"/>
                    <a:pt x="20657" y="37"/>
                  </a:cubicBezTo>
                  <a:cubicBezTo>
                    <a:pt x="21200" y="139"/>
                    <a:pt x="21456" y="420"/>
                    <a:pt x="21229" y="663"/>
                  </a:cubicBezTo>
                  <a:lnTo>
                    <a:pt x="2050" y="21241"/>
                  </a:lnTo>
                  <a:cubicBezTo>
                    <a:pt x="1878" y="21424"/>
                    <a:pt x="1483" y="21535"/>
                    <a:pt x="1066" y="21535"/>
                  </a:cubicBezTo>
                  <a:close/>
                  <a:moveTo>
                    <a:pt x="1066" y="21535"/>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73" name="AutoShape 139"/>
            <p:cNvSpPr>
              <a:spLocks/>
            </p:cNvSpPr>
            <p:nvPr/>
          </p:nvSpPr>
          <p:spPr bwMode="auto">
            <a:xfrm>
              <a:off x="8195496" y="3874695"/>
              <a:ext cx="220709" cy="531945"/>
            </a:xfrm>
            <a:custGeom>
              <a:avLst/>
              <a:gdLst/>
              <a:ahLst/>
              <a:cxnLst/>
              <a:rect l="0" t="0" r="r" b="b"/>
              <a:pathLst>
                <a:path w="21417" h="21562">
                  <a:moveTo>
                    <a:pt x="20725" y="21562"/>
                  </a:moveTo>
                  <a:cubicBezTo>
                    <a:pt x="20450" y="21562"/>
                    <a:pt x="20191" y="21494"/>
                    <a:pt x="20083" y="21381"/>
                  </a:cubicBezTo>
                  <a:lnTo>
                    <a:pt x="48" y="394"/>
                  </a:lnTo>
                  <a:cubicBezTo>
                    <a:pt x="-92" y="246"/>
                    <a:pt x="81" y="79"/>
                    <a:pt x="436" y="20"/>
                  </a:cubicBezTo>
                  <a:cubicBezTo>
                    <a:pt x="790" y="-38"/>
                    <a:pt x="1192" y="34"/>
                    <a:pt x="1333" y="182"/>
                  </a:cubicBezTo>
                  <a:lnTo>
                    <a:pt x="21368" y="21168"/>
                  </a:lnTo>
                  <a:cubicBezTo>
                    <a:pt x="21508" y="21316"/>
                    <a:pt x="21335" y="21483"/>
                    <a:pt x="20980" y="21542"/>
                  </a:cubicBezTo>
                  <a:cubicBezTo>
                    <a:pt x="20897" y="21555"/>
                    <a:pt x="20810" y="21562"/>
                    <a:pt x="20725" y="21562"/>
                  </a:cubicBezTo>
                  <a:close/>
                  <a:moveTo>
                    <a:pt x="20725" y="21562"/>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74" name="AutoShape 140"/>
            <p:cNvSpPr>
              <a:spLocks/>
            </p:cNvSpPr>
            <p:nvPr/>
          </p:nvSpPr>
          <p:spPr bwMode="auto">
            <a:xfrm>
              <a:off x="7968437" y="2456705"/>
              <a:ext cx="92094" cy="566878"/>
            </a:xfrm>
            <a:custGeom>
              <a:avLst/>
              <a:gdLst/>
              <a:ahLst/>
              <a:cxnLst/>
              <a:rect l="0" t="0" r="r" b="b"/>
              <a:pathLst>
                <a:path w="21379" h="21581">
                  <a:moveTo>
                    <a:pt x="19732" y="21581"/>
                  </a:moveTo>
                  <a:cubicBezTo>
                    <a:pt x="18926" y="21581"/>
                    <a:pt x="18221" y="21484"/>
                    <a:pt x="18106" y="21349"/>
                  </a:cubicBezTo>
                  <a:lnTo>
                    <a:pt x="17" y="307"/>
                  </a:lnTo>
                  <a:cubicBezTo>
                    <a:pt x="-110" y="160"/>
                    <a:pt x="517" y="23"/>
                    <a:pt x="1416" y="3"/>
                  </a:cubicBezTo>
                  <a:cubicBezTo>
                    <a:pt x="2321" y="-19"/>
                    <a:pt x="3148" y="85"/>
                    <a:pt x="3274" y="232"/>
                  </a:cubicBezTo>
                  <a:lnTo>
                    <a:pt x="21363" y="21274"/>
                  </a:lnTo>
                  <a:cubicBezTo>
                    <a:pt x="21490" y="21421"/>
                    <a:pt x="20863" y="21558"/>
                    <a:pt x="19964" y="21579"/>
                  </a:cubicBezTo>
                  <a:cubicBezTo>
                    <a:pt x="19887" y="21580"/>
                    <a:pt x="19808" y="21581"/>
                    <a:pt x="19732" y="21581"/>
                  </a:cubicBezTo>
                  <a:close/>
                  <a:moveTo>
                    <a:pt x="19732" y="2158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75" name="AutoShape 141"/>
            <p:cNvSpPr>
              <a:spLocks/>
            </p:cNvSpPr>
            <p:nvPr/>
          </p:nvSpPr>
          <p:spPr bwMode="auto">
            <a:xfrm>
              <a:off x="7997018" y="1839013"/>
              <a:ext cx="474761" cy="617692"/>
            </a:xfrm>
            <a:custGeom>
              <a:avLst/>
              <a:gdLst/>
              <a:ahLst/>
              <a:cxnLst/>
              <a:rect l="0" t="0" r="r" b="b"/>
              <a:pathLst>
                <a:path w="21516" h="21568">
                  <a:moveTo>
                    <a:pt x="321" y="21568"/>
                  </a:moveTo>
                  <a:cubicBezTo>
                    <a:pt x="252" y="21568"/>
                    <a:pt x="184" y="21551"/>
                    <a:pt x="126" y="21517"/>
                  </a:cubicBezTo>
                  <a:cubicBezTo>
                    <a:pt x="-15" y="21434"/>
                    <a:pt x="-42" y="21278"/>
                    <a:pt x="66" y="21169"/>
                  </a:cubicBezTo>
                  <a:lnTo>
                    <a:pt x="20940" y="98"/>
                  </a:lnTo>
                  <a:cubicBezTo>
                    <a:pt x="21048" y="-11"/>
                    <a:pt x="21249" y="-32"/>
                    <a:pt x="21390" y="51"/>
                  </a:cubicBezTo>
                  <a:cubicBezTo>
                    <a:pt x="21531" y="134"/>
                    <a:pt x="21558" y="290"/>
                    <a:pt x="21450" y="399"/>
                  </a:cubicBezTo>
                  <a:lnTo>
                    <a:pt x="576" y="21471"/>
                  </a:lnTo>
                  <a:cubicBezTo>
                    <a:pt x="513" y="21535"/>
                    <a:pt x="417" y="21568"/>
                    <a:pt x="321" y="21568"/>
                  </a:cubicBezTo>
                  <a:close/>
                  <a:moveTo>
                    <a:pt x="321" y="21568"/>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76" name="AutoShape 142"/>
            <p:cNvSpPr>
              <a:spLocks/>
            </p:cNvSpPr>
            <p:nvPr/>
          </p:nvSpPr>
          <p:spPr bwMode="auto">
            <a:xfrm>
              <a:off x="8578164" y="1873947"/>
              <a:ext cx="112736" cy="425556"/>
            </a:xfrm>
            <a:custGeom>
              <a:avLst/>
              <a:gdLst/>
              <a:ahLst/>
              <a:cxnLst/>
              <a:rect l="0" t="0" r="r" b="b"/>
              <a:pathLst>
                <a:path w="21329" h="21564">
                  <a:moveTo>
                    <a:pt x="19995" y="21564"/>
                  </a:moveTo>
                  <a:cubicBezTo>
                    <a:pt x="19394" y="21564"/>
                    <a:pt x="18848" y="21454"/>
                    <a:pt x="18701" y="21289"/>
                  </a:cubicBezTo>
                  <a:lnTo>
                    <a:pt x="37" y="444"/>
                  </a:lnTo>
                  <a:cubicBezTo>
                    <a:pt x="-136" y="251"/>
                    <a:pt x="304" y="57"/>
                    <a:pt x="1020" y="10"/>
                  </a:cubicBezTo>
                  <a:cubicBezTo>
                    <a:pt x="1728" y="-36"/>
                    <a:pt x="2454" y="82"/>
                    <a:pt x="2627" y="275"/>
                  </a:cubicBezTo>
                  <a:lnTo>
                    <a:pt x="21291" y="21120"/>
                  </a:lnTo>
                  <a:cubicBezTo>
                    <a:pt x="21464" y="21313"/>
                    <a:pt x="21024" y="21507"/>
                    <a:pt x="20308" y="21554"/>
                  </a:cubicBezTo>
                  <a:cubicBezTo>
                    <a:pt x="20204" y="21561"/>
                    <a:pt x="20099" y="21564"/>
                    <a:pt x="19995" y="21564"/>
                  </a:cubicBezTo>
                  <a:close/>
                  <a:moveTo>
                    <a:pt x="19995" y="21564"/>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77" name="AutoShape 143"/>
            <p:cNvSpPr>
              <a:spLocks/>
            </p:cNvSpPr>
            <p:nvPr/>
          </p:nvSpPr>
          <p:spPr bwMode="auto">
            <a:xfrm>
              <a:off x="8344753" y="1072061"/>
              <a:ext cx="339796" cy="103213"/>
            </a:xfrm>
            <a:custGeom>
              <a:avLst/>
              <a:gdLst/>
              <a:ahLst/>
              <a:cxnLst/>
              <a:rect l="0" t="0" r="r" b="b"/>
              <a:pathLst>
                <a:path w="21502" h="21440">
                  <a:moveTo>
                    <a:pt x="447" y="21440"/>
                  </a:moveTo>
                  <a:cubicBezTo>
                    <a:pt x="250" y="21440"/>
                    <a:pt x="70" y="21005"/>
                    <a:pt x="16" y="20346"/>
                  </a:cubicBezTo>
                  <a:cubicBezTo>
                    <a:pt x="-49" y="19557"/>
                    <a:pt x="92" y="18743"/>
                    <a:pt x="331" y="18529"/>
                  </a:cubicBezTo>
                  <a:lnTo>
                    <a:pt x="20937" y="52"/>
                  </a:lnTo>
                  <a:cubicBezTo>
                    <a:pt x="21176" y="-160"/>
                    <a:pt x="21422" y="303"/>
                    <a:pt x="21487" y="1094"/>
                  </a:cubicBezTo>
                  <a:cubicBezTo>
                    <a:pt x="21551" y="1883"/>
                    <a:pt x="21410" y="2697"/>
                    <a:pt x="21172" y="2910"/>
                  </a:cubicBezTo>
                  <a:lnTo>
                    <a:pt x="565" y="21388"/>
                  </a:lnTo>
                  <a:cubicBezTo>
                    <a:pt x="526" y="21422"/>
                    <a:pt x="486" y="21440"/>
                    <a:pt x="447" y="21440"/>
                  </a:cubicBezTo>
                  <a:close/>
                  <a:moveTo>
                    <a:pt x="447" y="2144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78" name="AutoShape 144"/>
            <p:cNvSpPr>
              <a:spLocks/>
            </p:cNvSpPr>
            <p:nvPr/>
          </p:nvSpPr>
          <p:spPr bwMode="auto">
            <a:xfrm>
              <a:off x="8160564" y="710021"/>
              <a:ext cx="141318" cy="436671"/>
            </a:xfrm>
            <a:custGeom>
              <a:avLst/>
              <a:gdLst/>
              <a:ahLst/>
              <a:cxnLst/>
              <a:rect l="0" t="0" r="r" b="b"/>
              <a:pathLst>
                <a:path w="21350" h="21559">
                  <a:moveTo>
                    <a:pt x="20283" y="21559"/>
                  </a:moveTo>
                  <a:cubicBezTo>
                    <a:pt x="19824" y="21559"/>
                    <a:pt x="19401" y="21461"/>
                    <a:pt x="19261" y="21310"/>
                  </a:cubicBezTo>
                  <a:lnTo>
                    <a:pt x="46" y="453"/>
                  </a:lnTo>
                  <a:cubicBezTo>
                    <a:pt x="-125" y="267"/>
                    <a:pt x="194" y="72"/>
                    <a:pt x="758" y="16"/>
                  </a:cubicBezTo>
                  <a:cubicBezTo>
                    <a:pt x="1324" y="-41"/>
                    <a:pt x="1918" y="65"/>
                    <a:pt x="2089" y="250"/>
                  </a:cubicBezTo>
                  <a:lnTo>
                    <a:pt x="21304" y="21106"/>
                  </a:lnTo>
                  <a:cubicBezTo>
                    <a:pt x="21475" y="21292"/>
                    <a:pt x="21156" y="21487"/>
                    <a:pt x="20592" y="21544"/>
                  </a:cubicBezTo>
                  <a:cubicBezTo>
                    <a:pt x="20489" y="21554"/>
                    <a:pt x="20385" y="21559"/>
                    <a:pt x="20283" y="21559"/>
                  </a:cubicBezTo>
                  <a:close/>
                  <a:moveTo>
                    <a:pt x="20283" y="2155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179" name="AutoShape 145"/>
            <p:cNvSpPr>
              <a:spLocks/>
            </p:cNvSpPr>
            <p:nvPr/>
          </p:nvSpPr>
          <p:spPr bwMode="auto">
            <a:xfrm>
              <a:off x="7692154" y="179664"/>
              <a:ext cx="312802" cy="212778"/>
            </a:xfrm>
            <a:custGeom>
              <a:avLst/>
              <a:gdLst/>
              <a:ahLst/>
              <a:cxnLst/>
              <a:rect l="0" t="0" r="r" b="b"/>
              <a:pathLst>
                <a:path w="21465" h="21500">
                  <a:moveTo>
                    <a:pt x="20976" y="21500"/>
                  </a:moveTo>
                  <a:cubicBezTo>
                    <a:pt x="20883" y="21500"/>
                    <a:pt x="20789" y="21461"/>
                    <a:pt x="20706" y="21380"/>
                  </a:cubicBezTo>
                  <a:lnTo>
                    <a:pt x="217" y="1313"/>
                  </a:lnTo>
                  <a:cubicBezTo>
                    <a:pt x="-8" y="1094"/>
                    <a:pt x="-68" y="649"/>
                    <a:pt x="82" y="319"/>
                  </a:cubicBezTo>
                  <a:cubicBezTo>
                    <a:pt x="231" y="-10"/>
                    <a:pt x="533" y="-100"/>
                    <a:pt x="758" y="121"/>
                  </a:cubicBezTo>
                  <a:lnTo>
                    <a:pt x="21247" y="20187"/>
                  </a:lnTo>
                  <a:cubicBezTo>
                    <a:pt x="21472" y="20406"/>
                    <a:pt x="21532" y="20851"/>
                    <a:pt x="21382" y="21181"/>
                  </a:cubicBezTo>
                  <a:cubicBezTo>
                    <a:pt x="21289" y="21388"/>
                    <a:pt x="21133" y="21500"/>
                    <a:pt x="20976" y="21500"/>
                  </a:cubicBezTo>
                  <a:close/>
                  <a:moveTo>
                    <a:pt x="20976" y="2150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grpSp>
          <p:nvGrpSpPr>
            <p:cNvPr id="180" name="Group 148"/>
            <p:cNvGrpSpPr>
              <a:grpSpLocks/>
            </p:cNvGrpSpPr>
            <p:nvPr/>
          </p:nvGrpSpPr>
          <p:grpSpPr bwMode="auto">
            <a:xfrm>
              <a:off x="7075087" y="3307336"/>
              <a:ext cx="349360" cy="417636"/>
              <a:chOff x="0" y="0"/>
              <a:chExt cx="394" cy="471"/>
            </a:xfrm>
            <a:solidFill>
              <a:schemeClr val="accent3">
                <a:lumMod val="50000"/>
              </a:schemeClr>
            </a:solidFill>
          </p:grpSpPr>
          <p:sp>
            <p:nvSpPr>
              <p:cNvPr id="301" name="AutoShape 146"/>
              <p:cNvSpPr>
                <a:spLocks/>
              </p:cNvSpPr>
              <p:nvPr/>
            </p:nvSpPr>
            <p:spPr bwMode="auto">
              <a:xfrm>
                <a:off x="80" y="0"/>
                <a:ext cx="229" cy="229"/>
              </a:xfrm>
              <a:custGeom>
                <a:avLst/>
                <a:gdLst/>
                <a:ahLst/>
                <a:cxnLst/>
                <a:rect l="0" t="0" r="r" b="b"/>
                <a:pathLst>
                  <a:path w="21600" h="21600">
                    <a:moveTo>
                      <a:pt x="21600" y="10800"/>
                    </a:moveTo>
                    <a:cubicBezTo>
                      <a:pt x="21600" y="4836"/>
                      <a:pt x="16769" y="0"/>
                      <a:pt x="10800" y="0"/>
                    </a:cubicBezTo>
                    <a:cubicBezTo>
                      <a:pt x="4835" y="0"/>
                      <a:pt x="0" y="4837"/>
                      <a:pt x="0" y="10800"/>
                    </a:cubicBezTo>
                    <a:cubicBezTo>
                      <a:pt x="0" y="16765"/>
                      <a:pt x="4836" y="21600"/>
                      <a:pt x="10800" y="21600"/>
                    </a:cubicBezTo>
                    <a:cubicBezTo>
                      <a:pt x="16769" y="21600"/>
                      <a:pt x="21600" y="16765"/>
                      <a:pt x="21600" y="10800"/>
                    </a:cubicBezTo>
                    <a:close/>
                    <a:moveTo>
                      <a:pt x="2699" y="11035"/>
                    </a:moveTo>
                    <a:cubicBezTo>
                      <a:pt x="2699" y="11035"/>
                      <a:pt x="2388" y="7971"/>
                      <a:pt x="4595" y="5633"/>
                    </a:cubicBezTo>
                    <a:cubicBezTo>
                      <a:pt x="6148" y="7190"/>
                      <a:pt x="10801" y="11035"/>
                      <a:pt x="18901" y="11035"/>
                    </a:cubicBezTo>
                    <a:cubicBezTo>
                      <a:pt x="18901" y="15501"/>
                      <a:pt x="15267" y="19133"/>
                      <a:pt x="10801" y="19133"/>
                    </a:cubicBezTo>
                    <a:cubicBezTo>
                      <a:pt x="6334" y="19133"/>
                      <a:pt x="2699" y="15500"/>
                      <a:pt x="2699" y="11035"/>
                    </a:cubicBezTo>
                    <a:close/>
                    <a:moveTo>
                      <a:pt x="2699" y="11035"/>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302" name="AutoShape 147"/>
              <p:cNvSpPr>
                <a:spLocks/>
              </p:cNvSpPr>
              <p:nvPr/>
            </p:nvSpPr>
            <p:spPr bwMode="auto">
              <a:xfrm>
                <a:off x="0" y="256"/>
                <a:ext cx="394" cy="215"/>
              </a:xfrm>
              <a:custGeom>
                <a:avLst/>
                <a:gdLst/>
                <a:ahLst/>
                <a:cxnLst/>
                <a:rect l="0" t="0" r="r" b="b"/>
                <a:pathLst>
                  <a:path w="21600" h="21600">
                    <a:moveTo>
                      <a:pt x="0" y="6600"/>
                    </a:moveTo>
                    <a:lnTo>
                      <a:pt x="0" y="11702"/>
                    </a:lnTo>
                    <a:lnTo>
                      <a:pt x="0" y="18301"/>
                    </a:lnTo>
                    <a:cubicBezTo>
                      <a:pt x="0" y="20124"/>
                      <a:pt x="807" y="21600"/>
                      <a:pt x="1800" y="21600"/>
                    </a:cubicBezTo>
                    <a:lnTo>
                      <a:pt x="19800" y="21600"/>
                    </a:lnTo>
                    <a:cubicBezTo>
                      <a:pt x="20795" y="21600"/>
                      <a:pt x="21600" y="20124"/>
                      <a:pt x="21600" y="18301"/>
                    </a:cubicBezTo>
                    <a:lnTo>
                      <a:pt x="21600" y="11701"/>
                    </a:lnTo>
                    <a:lnTo>
                      <a:pt x="21600" y="6599"/>
                    </a:lnTo>
                    <a:cubicBezTo>
                      <a:pt x="21600" y="2955"/>
                      <a:pt x="19989" y="1"/>
                      <a:pt x="17999" y="1"/>
                    </a:cubicBezTo>
                    <a:lnTo>
                      <a:pt x="14808" y="1"/>
                    </a:lnTo>
                    <a:cubicBezTo>
                      <a:pt x="14582" y="1"/>
                      <a:pt x="14299" y="279"/>
                      <a:pt x="14173" y="622"/>
                    </a:cubicBezTo>
                    <a:lnTo>
                      <a:pt x="11026" y="8776"/>
                    </a:lnTo>
                    <a:cubicBezTo>
                      <a:pt x="10901" y="9121"/>
                      <a:pt x="10698" y="9121"/>
                      <a:pt x="10573" y="8776"/>
                    </a:cubicBezTo>
                    <a:lnTo>
                      <a:pt x="7427" y="622"/>
                    </a:lnTo>
                    <a:cubicBezTo>
                      <a:pt x="7301" y="279"/>
                      <a:pt x="7017" y="0"/>
                      <a:pt x="6792" y="0"/>
                    </a:cubicBezTo>
                    <a:lnTo>
                      <a:pt x="3600" y="0"/>
                    </a:lnTo>
                    <a:cubicBezTo>
                      <a:pt x="1613" y="0"/>
                      <a:pt x="0" y="2956"/>
                      <a:pt x="0" y="6600"/>
                    </a:cubicBezTo>
                    <a:close/>
                    <a:moveTo>
                      <a:pt x="0" y="6600"/>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81" name="Group 154"/>
            <p:cNvGrpSpPr>
              <a:grpSpLocks/>
            </p:cNvGrpSpPr>
            <p:nvPr/>
          </p:nvGrpSpPr>
          <p:grpSpPr bwMode="auto">
            <a:xfrm>
              <a:off x="5571243" y="3881919"/>
              <a:ext cx="265124" cy="314779"/>
              <a:chOff x="0" y="0"/>
              <a:chExt cx="299" cy="355"/>
            </a:xfrm>
            <a:solidFill>
              <a:schemeClr val="accent3">
                <a:lumMod val="50000"/>
              </a:schemeClr>
            </a:solidFill>
          </p:grpSpPr>
          <p:sp>
            <p:nvSpPr>
              <p:cNvPr id="299" name="AutoShape 152"/>
              <p:cNvSpPr>
                <a:spLocks/>
              </p:cNvSpPr>
              <p:nvPr/>
            </p:nvSpPr>
            <p:spPr bwMode="auto">
              <a:xfrm>
                <a:off x="64" y="0"/>
                <a:ext cx="174" cy="174"/>
              </a:xfrm>
              <a:custGeom>
                <a:avLst/>
                <a:gdLst/>
                <a:ahLst/>
                <a:cxnLst/>
                <a:rect l="0" t="0" r="r" b="b"/>
                <a:pathLst>
                  <a:path w="21600" h="21600">
                    <a:moveTo>
                      <a:pt x="21600" y="10801"/>
                    </a:moveTo>
                    <a:cubicBezTo>
                      <a:pt x="21600" y="4836"/>
                      <a:pt x="16770" y="0"/>
                      <a:pt x="10800" y="0"/>
                    </a:cubicBezTo>
                    <a:cubicBezTo>
                      <a:pt x="4836" y="0"/>
                      <a:pt x="0" y="4836"/>
                      <a:pt x="0" y="10801"/>
                    </a:cubicBezTo>
                    <a:cubicBezTo>
                      <a:pt x="0" y="16765"/>
                      <a:pt x="4836" y="21600"/>
                      <a:pt x="10800" y="21600"/>
                    </a:cubicBezTo>
                    <a:cubicBezTo>
                      <a:pt x="16770" y="21599"/>
                      <a:pt x="21600" y="16764"/>
                      <a:pt x="21600" y="10801"/>
                    </a:cubicBezTo>
                    <a:close/>
                    <a:moveTo>
                      <a:pt x="2700" y="11035"/>
                    </a:moveTo>
                    <a:cubicBezTo>
                      <a:pt x="2700" y="11035"/>
                      <a:pt x="2388" y="7971"/>
                      <a:pt x="4595" y="5634"/>
                    </a:cubicBezTo>
                    <a:cubicBezTo>
                      <a:pt x="6148" y="7191"/>
                      <a:pt x="10800" y="11035"/>
                      <a:pt x="18900" y="11035"/>
                    </a:cubicBezTo>
                    <a:cubicBezTo>
                      <a:pt x="18900" y="15501"/>
                      <a:pt x="15268" y="19132"/>
                      <a:pt x="10800" y="19132"/>
                    </a:cubicBezTo>
                    <a:cubicBezTo>
                      <a:pt x="6333" y="19132"/>
                      <a:pt x="2700" y="15500"/>
                      <a:pt x="2700" y="11035"/>
                    </a:cubicBezTo>
                    <a:close/>
                    <a:moveTo>
                      <a:pt x="2700" y="11035"/>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300" name="AutoShape 153"/>
              <p:cNvSpPr>
                <a:spLocks/>
              </p:cNvSpPr>
              <p:nvPr/>
            </p:nvSpPr>
            <p:spPr bwMode="auto">
              <a:xfrm>
                <a:off x="0" y="192"/>
                <a:ext cx="299" cy="163"/>
              </a:xfrm>
              <a:custGeom>
                <a:avLst/>
                <a:gdLst/>
                <a:ahLst/>
                <a:cxnLst/>
                <a:rect l="0" t="0" r="r" b="b"/>
                <a:pathLst>
                  <a:path w="21600" h="21600">
                    <a:moveTo>
                      <a:pt x="0" y="6601"/>
                    </a:moveTo>
                    <a:lnTo>
                      <a:pt x="0" y="11702"/>
                    </a:lnTo>
                    <a:lnTo>
                      <a:pt x="0" y="18302"/>
                    </a:lnTo>
                    <a:cubicBezTo>
                      <a:pt x="0" y="20126"/>
                      <a:pt x="806" y="21600"/>
                      <a:pt x="1800" y="21600"/>
                    </a:cubicBezTo>
                    <a:lnTo>
                      <a:pt x="19800" y="21600"/>
                    </a:lnTo>
                    <a:cubicBezTo>
                      <a:pt x="20795" y="21600"/>
                      <a:pt x="21600" y="20125"/>
                      <a:pt x="21600" y="18302"/>
                    </a:cubicBezTo>
                    <a:lnTo>
                      <a:pt x="21600" y="11702"/>
                    </a:lnTo>
                    <a:lnTo>
                      <a:pt x="21600" y="6601"/>
                    </a:lnTo>
                    <a:cubicBezTo>
                      <a:pt x="21600" y="2957"/>
                      <a:pt x="19989" y="2"/>
                      <a:pt x="18000" y="2"/>
                    </a:cubicBezTo>
                    <a:lnTo>
                      <a:pt x="14809" y="2"/>
                    </a:lnTo>
                    <a:cubicBezTo>
                      <a:pt x="14583" y="2"/>
                      <a:pt x="14299" y="280"/>
                      <a:pt x="14173" y="624"/>
                    </a:cubicBezTo>
                    <a:lnTo>
                      <a:pt x="11027" y="8777"/>
                    </a:lnTo>
                    <a:cubicBezTo>
                      <a:pt x="10902" y="9121"/>
                      <a:pt x="10699" y="9121"/>
                      <a:pt x="10574" y="8777"/>
                    </a:cubicBezTo>
                    <a:lnTo>
                      <a:pt x="7427" y="624"/>
                    </a:lnTo>
                    <a:cubicBezTo>
                      <a:pt x="7302" y="280"/>
                      <a:pt x="7018" y="0"/>
                      <a:pt x="6792" y="0"/>
                    </a:cubicBezTo>
                    <a:lnTo>
                      <a:pt x="3600" y="0"/>
                    </a:lnTo>
                    <a:cubicBezTo>
                      <a:pt x="1614" y="1"/>
                      <a:pt x="0" y="2957"/>
                      <a:pt x="0" y="6601"/>
                    </a:cubicBezTo>
                    <a:close/>
                    <a:moveTo>
                      <a:pt x="0" y="6601"/>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82" name="Group 157"/>
            <p:cNvGrpSpPr>
              <a:grpSpLocks/>
            </p:cNvGrpSpPr>
            <p:nvPr/>
          </p:nvGrpSpPr>
          <p:grpSpPr bwMode="auto">
            <a:xfrm>
              <a:off x="6606909" y="2321325"/>
              <a:ext cx="189754" cy="223449"/>
              <a:chOff x="0" y="0"/>
              <a:chExt cx="214" cy="252"/>
            </a:xfrm>
            <a:solidFill>
              <a:schemeClr val="accent3">
                <a:lumMod val="50000"/>
              </a:schemeClr>
            </a:solidFill>
          </p:grpSpPr>
          <p:sp>
            <p:nvSpPr>
              <p:cNvPr id="297" name="AutoShape 155"/>
              <p:cNvSpPr>
                <a:spLocks/>
              </p:cNvSpPr>
              <p:nvPr/>
            </p:nvSpPr>
            <p:spPr bwMode="auto">
              <a:xfrm>
                <a:off x="48" y="0"/>
                <a:ext cx="124" cy="124"/>
              </a:xfrm>
              <a:custGeom>
                <a:avLst/>
                <a:gdLst/>
                <a:ahLst/>
                <a:cxnLst/>
                <a:rect l="0" t="0" r="r" b="b"/>
                <a:pathLst>
                  <a:path w="21600" h="21600">
                    <a:moveTo>
                      <a:pt x="21600" y="10801"/>
                    </a:moveTo>
                    <a:cubicBezTo>
                      <a:pt x="21600" y="4836"/>
                      <a:pt x="16769" y="0"/>
                      <a:pt x="10799" y="0"/>
                    </a:cubicBezTo>
                    <a:cubicBezTo>
                      <a:pt x="4834" y="0"/>
                      <a:pt x="0" y="4836"/>
                      <a:pt x="0" y="10801"/>
                    </a:cubicBezTo>
                    <a:cubicBezTo>
                      <a:pt x="0" y="16765"/>
                      <a:pt x="4834" y="21600"/>
                      <a:pt x="10799" y="21600"/>
                    </a:cubicBezTo>
                    <a:cubicBezTo>
                      <a:pt x="16769" y="21600"/>
                      <a:pt x="21600" y="16765"/>
                      <a:pt x="21600" y="10801"/>
                    </a:cubicBezTo>
                    <a:close/>
                    <a:moveTo>
                      <a:pt x="2698" y="11036"/>
                    </a:moveTo>
                    <a:cubicBezTo>
                      <a:pt x="2698" y="11036"/>
                      <a:pt x="2386" y="7970"/>
                      <a:pt x="4594" y="5634"/>
                    </a:cubicBezTo>
                    <a:cubicBezTo>
                      <a:pt x="6147" y="7192"/>
                      <a:pt x="10799" y="11036"/>
                      <a:pt x="18899" y="11036"/>
                    </a:cubicBezTo>
                    <a:cubicBezTo>
                      <a:pt x="18899" y="15502"/>
                      <a:pt x="15266" y="19133"/>
                      <a:pt x="10798" y="19133"/>
                    </a:cubicBezTo>
                    <a:cubicBezTo>
                      <a:pt x="6332" y="19133"/>
                      <a:pt x="2698" y="15500"/>
                      <a:pt x="2698" y="11036"/>
                    </a:cubicBezTo>
                    <a:close/>
                    <a:moveTo>
                      <a:pt x="2698" y="11036"/>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98" name="AutoShape 156"/>
              <p:cNvSpPr>
                <a:spLocks/>
              </p:cNvSpPr>
              <p:nvPr/>
            </p:nvSpPr>
            <p:spPr bwMode="auto">
              <a:xfrm>
                <a:off x="0" y="136"/>
                <a:ext cx="214" cy="116"/>
              </a:xfrm>
              <a:custGeom>
                <a:avLst/>
                <a:gdLst/>
                <a:ahLst/>
                <a:cxnLst/>
                <a:rect l="0" t="0" r="r" b="b"/>
                <a:pathLst>
                  <a:path w="21600" h="21600">
                    <a:moveTo>
                      <a:pt x="0" y="6601"/>
                    </a:moveTo>
                    <a:lnTo>
                      <a:pt x="0" y="11702"/>
                    </a:lnTo>
                    <a:lnTo>
                      <a:pt x="0" y="18303"/>
                    </a:lnTo>
                    <a:cubicBezTo>
                      <a:pt x="0" y="20126"/>
                      <a:pt x="807" y="21600"/>
                      <a:pt x="1800" y="21600"/>
                    </a:cubicBezTo>
                    <a:lnTo>
                      <a:pt x="19800" y="21600"/>
                    </a:lnTo>
                    <a:cubicBezTo>
                      <a:pt x="20795" y="21600"/>
                      <a:pt x="21600" y="20126"/>
                      <a:pt x="21600" y="18303"/>
                    </a:cubicBezTo>
                    <a:lnTo>
                      <a:pt x="21600" y="11702"/>
                    </a:lnTo>
                    <a:lnTo>
                      <a:pt x="21600" y="6601"/>
                    </a:lnTo>
                    <a:cubicBezTo>
                      <a:pt x="21600" y="2957"/>
                      <a:pt x="19990" y="1"/>
                      <a:pt x="18000" y="1"/>
                    </a:cubicBezTo>
                    <a:lnTo>
                      <a:pt x="14809" y="1"/>
                    </a:lnTo>
                    <a:cubicBezTo>
                      <a:pt x="14584" y="1"/>
                      <a:pt x="14299" y="280"/>
                      <a:pt x="14173" y="623"/>
                    </a:cubicBezTo>
                    <a:lnTo>
                      <a:pt x="11027" y="8776"/>
                    </a:lnTo>
                    <a:cubicBezTo>
                      <a:pt x="10903" y="9121"/>
                      <a:pt x="10700" y="9121"/>
                      <a:pt x="10574" y="8776"/>
                    </a:cubicBezTo>
                    <a:lnTo>
                      <a:pt x="7427" y="623"/>
                    </a:lnTo>
                    <a:cubicBezTo>
                      <a:pt x="7302" y="278"/>
                      <a:pt x="7018" y="0"/>
                      <a:pt x="6793" y="0"/>
                    </a:cubicBezTo>
                    <a:lnTo>
                      <a:pt x="3601" y="0"/>
                    </a:lnTo>
                    <a:cubicBezTo>
                      <a:pt x="1615" y="0"/>
                      <a:pt x="0" y="2957"/>
                      <a:pt x="0" y="6601"/>
                    </a:cubicBezTo>
                    <a:close/>
                    <a:moveTo>
                      <a:pt x="0" y="6601"/>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sp>
          <p:nvSpPr>
            <p:cNvPr id="183" name="AutoShape 158"/>
            <p:cNvSpPr>
              <a:spLocks/>
            </p:cNvSpPr>
            <p:nvPr/>
          </p:nvSpPr>
          <p:spPr bwMode="auto">
            <a:xfrm>
              <a:off x="6677529" y="4641649"/>
              <a:ext cx="268344" cy="266766"/>
            </a:xfrm>
            <a:custGeom>
              <a:avLst/>
              <a:gdLst/>
              <a:ahLst/>
              <a:cxnLst/>
              <a:rect l="0" t="0" r="r" b="b"/>
              <a:pathLst>
                <a:path w="21600" h="21600">
                  <a:moveTo>
                    <a:pt x="10799" y="21600"/>
                  </a:moveTo>
                  <a:cubicBezTo>
                    <a:pt x="4844" y="21600"/>
                    <a:pt x="0" y="16754"/>
                    <a:pt x="0" y="10800"/>
                  </a:cubicBezTo>
                  <a:cubicBezTo>
                    <a:pt x="0" y="4845"/>
                    <a:pt x="4845" y="0"/>
                    <a:pt x="10799" y="0"/>
                  </a:cubicBezTo>
                  <a:cubicBezTo>
                    <a:pt x="16755" y="0"/>
                    <a:pt x="21600" y="4845"/>
                    <a:pt x="21600" y="10800"/>
                  </a:cubicBezTo>
                  <a:cubicBezTo>
                    <a:pt x="21600" y="16754"/>
                    <a:pt x="16755" y="21600"/>
                    <a:pt x="10799" y="21600"/>
                  </a:cubicBezTo>
                  <a:close/>
                  <a:moveTo>
                    <a:pt x="10799" y="1271"/>
                  </a:moveTo>
                  <a:cubicBezTo>
                    <a:pt x="5546" y="1271"/>
                    <a:pt x="1271" y="5545"/>
                    <a:pt x="1271" y="10800"/>
                  </a:cubicBezTo>
                  <a:cubicBezTo>
                    <a:pt x="1271" y="16054"/>
                    <a:pt x="5546" y="20329"/>
                    <a:pt x="10799" y="20329"/>
                  </a:cubicBezTo>
                  <a:cubicBezTo>
                    <a:pt x="16054" y="20329"/>
                    <a:pt x="20328" y="16054"/>
                    <a:pt x="20328" y="10800"/>
                  </a:cubicBezTo>
                  <a:cubicBezTo>
                    <a:pt x="20328" y="5546"/>
                    <a:pt x="16054" y="1271"/>
                    <a:pt x="10799" y="1271"/>
                  </a:cubicBezTo>
                  <a:close/>
                  <a:moveTo>
                    <a:pt x="10799"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grpSp>
          <p:nvGrpSpPr>
            <p:cNvPr id="184" name="Group 161"/>
            <p:cNvGrpSpPr>
              <a:grpSpLocks/>
            </p:cNvGrpSpPr>
            <p:nvPr/>
          </p:nvGrpSpPr>
          <p:grpSpPr bwMode="auto">
            <a:xfrm>
              <a:off x="6748781" y="4704777"/>
              <a:ext cx="122365" cy="144533"/>
              <a:chOff x="0" y="0"/>
              <a:chExt cx="138" cy="163"/>
            </a:xfrm>
            <a:solidFill>
              <a:schemeClr val="accent3">
                <a:lumMod val="50000"/>
              </a:schemeClr>
            </a:solidFill>
          </p:grpSpPr>
          <p:sp>
            <p:nvSpPr>
              <p:cNvPr id="295" name="AutoShape 159"/>
              <p:cNvSpPr>
                <a:spLocks/>
              </p:cNvSpPr>
              <p:nvPr/>
            </p:nvSpPr>
            <p:spPr bwMode="auto">
              <a:xfrm>
                <a:off x="32" y="0"/>
                <a:ext cx="80" cy="80"/>
              </a:xfrm>
              <a:custGeom>
                <a:avLst/>
                <a:gdLst/>
                <a:ahLst/>
                <a:cxnLst/>
                <a:rect l="0" t="0" r="r" b="b"/>
                <a:pathLst>
                  <a:path w="21600" h="21598">
                    <a:moveTo>
                      <a:pt x="21600" y="10799"/>
                    </a:moveTo>
                    <a:cubicBezTo>
                      <a:pt x="21600" y="4836"/>
                      <a:pt x="16770" y="0"/>
                      <a:pt x="10798" y="0"/>
                    </a:cubicBezTo>
                    <a:cubicBezTo>
                      <a:pt x="4836" y="0"/>
                      <a:pt x="0" y="4836"/>
                      <a:pt x="0" y="10799"/>
                    </a:cubicBezTo>
                    <a:cubicBezTo>
                      <a:pt x="0" y="16762"/>
                      <a:pt x="4836" y="21598"/>
                      <a:pt x="10798" y="21598"/>
                    </a:cubicBezTo>
                    <a:cubicBezTo>
                      <a:pt x="16770" y="21600"/>
                      <a:pt x="21600" y="16762"/>
                      <a:pt x="21600" y="10799"/>
                    </a:cubicBezTo>
                    <a:close/>
                    <a:moveTo>
                      <a:pt x="2701" y="11037"/>
                    </a:moveTo>
                    <a:cubicBezTo>
                      <a:pt x="2701" y="11037"/>
                      <a:pt x="2385" y="7972"/>
                      <a:pt x="4595" y="5633"/>
                    </a:cubicBezTo>
                    <a:cubicBezTo>
                      <a:pt x="6149" y="7194"/>
                      <a:pt x="10798" y="11037"/>
                      <a:pt x="18899" y="11037"/>
                    </a:cubicBezTo>
                    <a:cubicBezTo>
                      <a:pt x="18899" y="15501"/>
                      <a:pt x="15269" y="19134"/>
                      <a:pt x="10796" y="19134"/>
                    </a:cubicBezTo>
                    <a:cubicBezTo>
                      <a:pt x="6329" y="19134"/>
                      <a:pt x="2701" y="15501"/>
                      <a:pt x="2701" y="11037"/>
                    </a:cubicBezTo>
                    <a:close/>
                    <a:moveTo>
                      <a:pt x="2701" y="1103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96" name="AutoShape 160"/>
              <p:cNvSpPr>
                <a:spLocks/>
              </p:cNvSpPr>
              <p:nvPr/>
            </p:nvSpPr>
            <p:spPr bwMode="auto">
              <a:xfrm>
                <a:off x="0" y="88"/>
                <a:ext cx="138" cy="75"/>
              </a:xfrm>
              <a:custGeom>
                <a:avLst/>
                <a:gdLst/>
                <a:ahLst/>
                <a:cxnLst/>
                <a:rect l="0" t="0" r="r" b="b"/>
                <a:pathLst>
                  <a:path w="21600" h="21600">
                    <a:moveTo>
                      <a:pt x="0" y="6600"/>
                    </a:moveTo>
                    <a:lnTo>
                      <a:pt x="0" y="11699"/>
                    </a:lnTo>
                    <a:lnTo>
                      <a:pt x="0" y="18299"/>
                    </a:lnTo>
                    <a:cubicBezTo>
                      <a:pt x="0" y="20123"/>
                      <a:pt x="807" y="21600"/>
                      <a:pt x="1800" y="21600"/>
                    </a:cubicBezTo>
                    <a:lnTo>
                      <a:pt x="19799" y="21600"/>
                    </a:lnTo>
                    <a:cubicBezTo>
                      <a:pt x="20794" y="21600"/>
                      <a:pt x="21600" y="20125"/>
                      <a:pt x="21600" y="18299"/>
                    </a:cubicBezTo>
                    <a:lnTo>
                      <a:pt x="21600" y="11699"/>
                    </a:lnTo>
                    <a:lnTo>
                      <a:pt x="21600" y="6600"/>
                    </a:lnTo>
                    <a:cubicBezTo>
                      <a:pt x="21600" y="2955"/>
                      <a:pt x="19989" y="5"/>
                      <a:pt x="17998" y="5"/>
                    </a:cubicBezTo>
                    <a:lnTo>
                      <a:pt x="14808" y="5"/>
                    </a:lnTo>
                    <a:cubicBezTo>
                      <a:pt x="14581" y="5"/>
                      <a:pt x="14300" y="280"/>
                      <a:pt x="14172" y="622"/>
                    </a:cubicBezTo>
                    <a:lnTo>
                      <a:pt x="11026" y="8779"/>
                    </a:lnTo>
                    <a:cubicBezTo>
                      <a:pt x="10901" y="9123"/>
                      <a:pt x="10697" y="9123"/>
                      <a:pt x="10574" y="8779"/>
                    </a:cubicBezTo>
                    <a:lnTo>
                      <a:pt x="7428" y="622"/>
                    </a:lnTo>
                    <a:cubicBezTo>
                      <a:pt x="7300" y="282"/>
                      <a:pt x="7017" y="0"/>
                      <a:pt x="6791" y="0"/>
                    </a:cubicBezTo>
                    <a:lnTo>
                      <a:pt x="3601" y="0"/>
                    </a:lnTo>
                    <a:cubicBezTo>
                      <a:pt x="1616" y="0"/>
                      <a:pt x="0" y="2955"/>
                      <a:pt x="0" y="6600"/>
                    </a:cubicBezTo>
                    <a:close/>
                    <a:moveTo>
                      <a:pt x="0" y="6600"/>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85" name="Group 164"/>
            <p:cNvGrpSpPr>
              <a:grpSpLocks/>
            </p:cNvGrpSpPr>
            <p:nvPr/>
          </p:nvGrpSpPr>
          <p:grpSpPr bwMode="auto">
            <a:xfrm>
              <a:off x="8415779" y="4449407"/>
              <a:ext cx="122365" cy="144533"/>
              <a:chOff x="0" y="0"/>
              <a:chExt cx="138" cy="163"/>
            </a:xfrm>
            <a:solidFill>
              <a:schemeClr val="accent3">
                <a:lumMod val="50000"/>
              </a:schemeClr>
            </a:solidFill>
          </p:grpSpPr>
          <p:sp>
            <p:nvSpPr>
              <p:cNvPr id="293" name="AutoShape 162"/>
              <p:cNvSpPr>
                <a:spLocks/>
              </p:cNvSpPr>
              <p:nvPr/>
            </p:nvSpPr>
            <p:spPr bwMode="auto">
              <a:xfrm>
                <a:off x="24" y="0"/>
                <a:ext cx="80" cy="80"/>
              </a:xfrm>
              <a:custGeom>
                <a:avLst/>
                <a:gdLst/>
                <a:ahLst/>
                <a:cxnLst/>
                <a:rect l="0" t="0" r="r" b="b"/>
                <a:pathLst>
                  <a:path w="21600" h="21600">
                    <a:moveTo>
                      <a:pt x="21600" y="10800"/>
                    </a:moveTo>
                    <a:cubicBezTo>
                      <a:pt x="21600" y="4836"/>
                      <a:pt x="16770" y="0"/>
                      <a:pt x="10798" y="0"/>
                    </a:cubicBezTo>
                    <a:cubicBezTo>
                      <a:pt x="4836" y="0"/>
                      <a:pt x="0" y="4836"/>
                      <a:pt x="0" y="10800"/>
                    </a:cubicBezTo>
                    <a:cubicBezTo>
                      <a:pt x="0" y="16764"/>
                      <a:pt x="4836" y="21600"/>
                      <a:pt x="10798" y="21600"/>
                    </a:cubicBezTo>
                    <a:cubicBezTo>
                      <a:pt x="16770" y="21600"/>
                      <a:pt x="21600" y="16764"/>
                      <a:pt x="21600" y="10800"/>
                    </a:cubicBezTo>
                    <a:close/>
                    <a:moveTo>
                      <a:pt x="2701" y="11036"/>
                    </a:moveTo>
                    <a:cubicBezTo>
                      <a:pt x="2701" y="11036"/>
                      <a:pt x="2387" y="7971"/>
                      <a:pt x="4595" y="5631"/>
                    </a:cubicBezTo>
                    <a:cubicBezTo>
                      <a:pt x="6149" y="7193"/>
                      <a:pt x="10798" y="11036"/>
                      <a:pt x="18899" y="11036"/>
                    </a:cubicBezTo>
                    <a:cubicBezTo>
                      <a:pt x="18899" y="15501"/>
                      <a:pt x="15269" y="19136"/>
                      <a:pt x="10798" y="19136"/>
                    </a:cubicBezTo>
                    <a:cubicBezTo>
                      <a:pt x="6331" y="19136"/>
                      <a:pt x="2701" y="15501"/>
                      <a:pt x="2701" y="11036"/>
                    </a:cubicBezTo>
                    <a:close/>
                    <a:moveTo>
                      <a:pt x="2701" y="11036"/>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94" name="AutoShape 163"/>
              <p:cNvSpPr>
                <a:spLocks/>
              </p:cNvSpPr>
              <p:nvPr/>
            </p:nvSpPr>
            <p:spPr bwMode="auto">
              <a:xfrm>
                <a:off x="0" y="88"/>
                <a:ext cx="138" cy="75"/>
              </a:xfrm>
              <a:custGeom>
                <a:avLst/>
                <a:gdLst/>
                <a:ahLst/>
                <a:cxnLst/>
                <a:rect l="0" t="0" r="r" b="b"/>
                <a:pathLst>
                  <a:path w="21600" h="21600">
                    <a:moveTo>
                      <a:pt x="0" y="6600"/>
                    </a:moveTo>
                    <a:lnTo>
                      <a:pt x="0" y="11699"/>
                    </a:lnTo>
                    <a:lnTo>
                      <a:pt x="0" y="18299"/>
                    </a:lnTo>
                    <a:cubicBezTo>
                      <a:pt x="0" y="20123"/>
                      <a:pt x="807" y="21600"/>
                      <a:pt x="1801" y="21600"/>
                    </a:cubicBezTo>
                    <a:lnTo>
                      <a:pt x="19799" y="21600"/>
                    </a:lnTo>
                    <a:cubicBezTo>
                      <a:pt x="20794" y="21600"/>
                      <a:pt x="21600" y="20123"/>
                      <a:pt x="21600" y="18299"/>
                    </a:cubicBezTo>
                    <a:lnTo>
                      <a:pt x="21600" y="11699"/>
                    </a:lnTo>
                    <a:lnTo>
                      <a:pt x="21600" y="6600"/>
                    </a:lnTo>
                    <a:cubicBezTo>
                      <a:pt x="21600" y="2955"/>
                      <a:pt x="19989" y="5"/>
                      <a:pt x="17998" y="5"/>
                    </a:cubicBezTo>
                    <a:lnTo>
                      <a:pt x="14808" y="5"/>
                    </a:lnTo>
                    <a:cubicBezTo>
                      <a:pt x="14582" y="5"/>
                      <a:pt x="14300" y="280"/>
                      <a:pt x="14173" y="619"/>
                    </a:cubicBezTo>
                    <a:lnTo>
                      <a:pt x="11027" y="8777"/>
                    </a:lnTo>
                    <a:cubicBezTo>
                      <a:pt x="10901" y="9119"/>
                      <a:pt x="10697" y="9119"/>
                      <a:pt x="10575" y="8777"/>
                    </a:cubicBezTo>
                    <a:lnTo>
                      <a:pt x="7429" y="619"/>
                    </a:lnTo>
                    <a:cubicBezTo>
                      <a:pt x="7301" y="280"/>
                      <a:pt x="7018" y="0"/>
                      <a:pt x="6792" y="0"/>
                    </a:cubicBezTo>
                    <a:lnTo>
                      <a:pt x="3602" y="0"/>
                    </a:lnTo>
                    <a:cubicBezTo>
                      <a:pt x="1616" y="0"/>
                      <a:pt x="0" y="2957"/>
                      <a:pt x="0" y="6600"/>
                    </a:cubicBezTo>
                    <a:close/>
                    <a:moveTo>
                      <a:pt x="0" y="6600"/>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86" name="Group 167"/>
            <p:cNvGrpSpPr>
              <a:grpSpLocks/>
            </p:cNvGrpSpPr>
            <p:nvPr/>
          </p:nvGrpSpPr>
          <p:grpSpPr bwMode="auto">
            <a:xfrm>
              <a:off x="7202772" y="5016896"/>
              <a:ext cx="62956" cy="77143"/>
              <a:chOff x="0" y="0"/>
              <a:chExt cx="71" cy="87"/>
            </a:xfrm>
            <a:solidFill>
              <a:schemeClr val="accent3">
                <a:lumMod val="50000"/>
              </a:schemeClr>
            </a:solidFill>
          </p:grpSpPr>
          <p:sp>
            <p:nvSpPr>
              <p:cNvPr id="291" name="AutoShape 165"/>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37"/>
                    </a:moveTo>
                    <a:cubicBezTo>
                      <a:pt x="2704" y="11037"/>
                      <a:pt x="2390" y="7969"/>
                      <a:pt x="4599" y="5628"/>
                    </a:cubicBezTo>
                    <a:cubicBezTo>
                      <a:pt x="6151" y="7189"/>
                      <a:pt x="10800" y="11037"/>
                      <a:pt x="18900" y="11037"/>
                    </a:cubicBezTo>
                    <a:cubicBezTo>
                      <a:pt x="18900" y="15501"/>
                      <a:pt x="15271" y="19135"/>
                      <a:pt x="10800" y="19135"/>
                    </a:cubicBezTo>
                    <a:cubicBezTo>
                      <a:pt x="6333" y="19135"/>
                      <a:pt x="2704" y="15501"/>
                      <a:pt x="2704" y="11037"/>
                    </a:cubicBezTo>
                    <a:close/>
                    <a:moveTo>
                      <a:pt x="2704" y="1103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92" name="AutoShape 166"/>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87" name="Group 170"/>
            <p:cNvGrpSpPr>
              <a:grpSpLocks/>
            </p:cNvGrpSpPr>
            <p:nvPr/>
          </p:nvGrpSpPr>
          <p:grpSpPr bwMode="auto">
            <a:xfrm>
              <a:off x="8132035" y="3782608"/>
              <a:ext cx="62956" cy="77143"/>
              <a:chOff x="0" y="0"/>
              <a:chExt cx="71" cy="87"/>
            </a:xfrm>
            <a:solidFill>
              <a:schemeClr val="accent3">
                <a:lumMod val="50000"/>
              </a:schemeClr>
            </a:solidFill>
          </p:grpSpPr>
          <p:sp>
            <p:nvSpPr>
              <p:cNvPr id="289" name="AutoShape 168"/>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9"/>
                      <a:pt x="2704" y="15505"/>
                      <a:pt x="2704" y="11042"/>
                    </a:cubicBezTo>
                    <a:close/>
                    <a:moveTo>
                      <a:pt x="2704" y="11042"/>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90" name="AutoShape 169"/>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88" name="Group 173"/>
            <p:cNvGrpSpPr>
              <a:grpSpLocks/>
            </p:cNvGrpSpPr>
            <p:nvPr/>
          </p:nvGrpSpPr>
          <p:grpSpPr bwMode="auto">
            <a:xfrm>
              <a:off x="8898144" y="2995218"/>
              <a:ext cx="62956" cy="77143"/>
              <a:chOff x="0" y="0"/>
              <a:chExt cx="71" cy="87"/>
            </a:xfrm>
            <a:solidFill>
              <a:schemeClr val="accent3">
                <a:lumMod val="50000"/>
              </a:schemeClr>
            </a:solidFill>
          </p:grpSpPr>
          <p:sp>
            <p:nvSpPr>
              <p:cNvPr id="287" name="AutoShape 171"/>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5"/>
                      <a:pt x="2704" y="15505"/>
                      <a:pt x="2704" y="11042"/>
                    </a:cubicBezTo>
                    <a:close/>
                    <a:moveTo>
                      <a:pt x="2704" y="11042"/>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88" name="AutoShape 172"/>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89" name="Group 176"/>
            <p:cNvGrpSpPr>
              <a:grpSpLocks/>
            </p:cNvGrpSpPr>
            <p:nvPr/>
          </p:nvGrpSpPr>
          <p:grpSpPr bwMode="auto">
            <a:xfrm>
              <a:off x="8692430" y="2328419"/>
              <a:ext cx="62956" cy="77143"/>
              <a:chOff x="0" y="0"/>
              <a:chExt cx="71" cy="87"/>
            </a:xfrm>
            <a:solidFill>
              <a:schemeClr val="accent3">
                <a:lumMod val="50000"/>
              </a:schemeClr>
            </a:solidFill>
          </p:grpSpPr>
          <p:sp>
            <p:nvSpPr>
              <p:cNvPr id="285" name="AutoShape 174"/>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5"/>
                      <a:pt x="2704" y="15505"/>
                      <a:pt x="2704" y="11042"/>
                    </a:cubicBezTo>
                    <a:close/>
                    <a:moveTo>
                      <a:pt x="2704" y="11042"/>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86" name="AutoShape 175"/>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90" name="Group 179"/>
            <p:cNvGrpSpPr>
              <a:grpSpLocks/>
            </p:cNvGrpSpPr>
            <p:nvPr/>
          </p:nvGrpSpPr>
          <p:grpSpPr bwMode="auto">
            <a:xfrm>
              <a:off x="7741886" y="1108318"/>
              <a:ext cx="62956" cy="77143"/>
              <a:chOff x="0" y="0"/>
              <a:chExt cx="71" cy="87"/>
            </a:xfrm>
            <a:solidFill>
              <a:schemeClr val="accent3">
                <a:lumMod val="50000"/>
              </a:schemeClr>
            </a:solidFill>
          </p:grpSpPr>
          <p:sp>
            <p:nvSpPr>
              <p:cNvPr id="283" name="AutoShape 177"/>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37"/>
                    </a:moveTo>
                    <a:cubicBezTo>
                      <a:pt x="2704" y="11037"/>
                      <a:pt x="2390" y="7969"/>
                      <a:pt x="4599" y="5628"/>
                    </a:cubicBezTo>
                    <a:cubicBezTo>
                      <a:pt x="6151" y="7189"/>
                      <a:pt x="10800" y="11037"/>
                      <a:pt x="18900" y="11037"/>
                    </a:cubicBezTo>
                    <a:cubicBezTo>
                      <a:pt x="18900" y="15501"/>
                      <a:pt x="15271" y="19135"/>
                      <a:pt x="10800" y="19135"/>
                    </a:cubicBezTo>
                    <a:cubicBezTo>
                      <a:pt x="6333" y="19135"/>
                      <a:pt x="2704" y="15501"/>
                      <a:pt x="2704" y="11037"/>
                    </a:cubicBezTo>
                    <a:close/>
                    <a:moveTo>
                      <a:pt x="2704" y="1103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84" name="AutoShape 178"/>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91" name="Group 182"/>
            <p:cNvGrpSpPr>
              <a:grpSpLocks/>
            </p:cNvGrpSpPr>
            <p:nvPr/>
          </p:nvGrpSpPr>
          <p:grpSpPr bwMode="auto">
            <a:xfrm>
              <a:off x="8678242" y="3378272"/>
              <a:ext cx="122365" cy="144533"/>
              <a:chOff x="0" y="0"/>
              <a:chExt cx="138" cy="163"/>
            </a:xfrm>
            <a:solidFill>
              <a:schemeClr val="accent3">
                <a:lumMod val="50000"/>
              </a:schemeClr>
            </a:solidFill>
          </p:grpSpPr>
          <p:sp>
            <p:nvSpPr>
              <p:cNvPr id="281" name="AutoShape 180"/>
              <p:cNvSpPr>
                <a:spLocks/>
              </p:cNvSpPr>
              <p:nvPr/>
            </p:nvSpPr>
            <p:spPr bwMode="auto">
              <a:xfrm>
                <a:off x="32" y="0"/>
                <a:ext cx="80" cy="80"/>
              </a:xfrm>
              <a:custGeom>
                <a:avLst/>
                <a:gdLst/>
                <a:ahLst/>
                <a:cxnLst/>
                <a:rect l="0" t="0" r="r" b="b"/>
                <a:pathLst>
                  <a:path w="21600" h="21600">
                    <a:moveTo>
                      <a:pt x="21600" y="10800"/>
                    </a:moveTo>
                    <a:cubicBezTo>
                      <a:pt x="21600" y="4836"/>
                      <a:pt x="16770" y="0"/>
                      <a:pt x="10798" y="0"/>
                    </a:cubicBezTo>
                    <a:cubicBezTo>
                      <a:pt x="4836" y="0"/>
                      <a:pt x="0" y="4836"/>
                      <a:pt x="0" y="10800"/>
                    </a:cubicBezTo>
                    <a:cubicBezTo>
                      <a:pt x="0" y="16764"/>
                      <a:pt x="4836" y="21600"/>
                      <a:pt x="10798" y="21600"/>
                    </a:cubicBezTo>
                    <a:cubicBezTo>
                      <a:pt x="16770" y="21600"/>
                      <a:pt x="21600" y="16764"/>
                      <a:pt x="21600" y="10800"/>
                    </a:cubicBezTo>
                    <a:close/>
                    <a:moveTo>
                      <a:pt x="2703" y="11036"/>
                    </a:moveTo>
                    <a:cubicBezTo>
                      <a:pt x="2703" y="11036"/>
                      <a:pt x="2387" y="7971"/>
                      <a:pt x="4598" y="5631"/>
                    </a:cubicBezTo>
                    <a:cubicBezTo>
                      <a:pt x="6151" y="7193"/>
                      <a:pt x="10800" y="11036"/>
                      <a:pt x="18902" y="11036"/>
                    </a:cubicBezTo>
                    <a:cubicBezTo>
                      <a:pt x="18902" y="15501"/>
                      <a:pt x="15271" y="19134"/>
                      <a:pt x="10800" y="19134"/>
                    </a:cubicBezTo>
                    <a:cubicBezTo>
                      <a:pt x="6331" y="19136"/>
                      <a:pt x="2703" y="15501"/>
                      <a:pt x="2703" y="11036"/>
                    </a:cubicBezTo>
                    <a:close/>
                    <a:moveTo>
                      <a:pt x="2703" y="11036"/>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82" name="AutoShape 181"/>
              <p:cNvSpPr>
                <a:spLocks/>
              </p:cNvSpPr>
              <p:nvPr/>
            </p:nvSpPr>
            <p:spPr bwMode="auto">
              <a:xfrm>
                <a:off x="0" y="88"/>
                <a:ext cx="138" cy="75"/>
              </a:xfrm>
              <a:custGeom>
                <a:avLst/>
                <a:gdLst/>
                <a:ahLst/>
                <a:cxnLst/>
                <a:rect l="0" t="0" r="r" b="b"/>
                <a:pathLst>
                  <a:path w="21600" h="21600">
                    <a:moveTo>
                      <a:pt x="0" y="6598"/>
                    </a:moveTo>
                    <a:lnTo>
                      <a:pt x="0" y="11698"/>
                    </a:lnTo>
                    <a:lnTo>
                      <a:pt x="0" y="18299"/>
                    </a:lnTo>
                    <a:cubicBezTo>
                      <a:pt x="0" y="20123"/>
                      <a:pt x="806" y="21600"/>
                      <a:pt x="1800" y="21600"/>
                    </a:cubicBezTo>
                    <a:lnTo>
                      <a:pt x="19800" y="21600"/>
                    </a:lnTo>
                    <a:cubicBezTo>
                      <a:pt x="20795" y="21600"/>
                      <a:pt x="21600" y="20125"/>
                      <a:pt x="21600" y="18299"/>
                    </a:cubicBezTo>
                    <a:lnTo>
                      <a:pt x="21600" y="11698"/>
                    </a:lnTo>
                    <a:lnTo>
                      <a:pt x="21600" y="6598"/>
                    </a:lnTo>
                    <a:cubicBezTo>
                      <a:pt x="21600" y="2953"/>
                      <a:pt x="19989" y="2"/>
                      <a:pt x="17998" y="2"/>
                    </a:cubicBezTo>
                    <a:lnTo>
                      <a:pt x="14808" y="2"/>
                    </a:lnTo>
                    <a:cubicBezTo>
                      <a:pt x="14581" y="2"/>
                      <a:pt x="14299" y="278"/>
                      <a:pt x="14172" y="619"/>
                    </a:cubicBezTo>
                    <a:lnTo>
                      <a:pt x="11025" y="8778"/>
                    </a:lnTo>
                    <a:cubicBezTo>
                      <a:pt x="10900" y="9122"/>
                      <a:pt x="10696" y="9122"/>
                      <a:pt x="10573" y="8778"/>
                    </a:cubicBezTo>
                    <a:lnTo>
                      <a:pt x="7427" y="619"/>
                    </a:lnTo>
                    <a:cubicBezTo>
                      <a:pt x="7299" y="280"/>
                      <a:pt x="7016" y="0"/>
                      <a:pt x="6790" y="0"/>
                    </a:cubicBezTo>
                    <a:lnTo>
                      <a:pt x="3600" y="0"/>
                    </a:lnTo>
                    <a:cubicBezTo>
                      <a:pt x="1616" y="0"/>
                      <a:pt x="0" y="2955"/>
                      <a:pt x="0" y="6598"/>
                    </a:cubicBezTo>
                    <a:close/>
                    <a:moveTo>
                      <a:pt x="0" y="6598"/>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92" name="Group 185"/>
            <p:cNvGrpSpPr>
              <a:grpSpLocks/>
            </p:cNvGrpSpPr>
            <p:nvPr/>
          </p:nvGrpSpPr>
          <p:grpSpPr bwMode="auto">
            <a:xfrm>
              <a:off x="6947402" y="625953"/>
              <a:ext cx="265124" cy="314779"/>
              <a:chOff x="0" y="0"/>
              <a:chExt cx="299" cy="355"/>
            </a:xfrm>
            <a:solidFill>
              <a:schemeClr val="accent3">
                <a:lumMod val="50000"/>
              </a:schemeClr>
            </a:solidFill>
          </p:grpSpPr>
          <p:sp>
            <p:nvSpPr>
              <p:cNvPr id="279" name="AutoShape 183"/>
              <p:cNvSpPr>
                <a:spLocks/>
              </p:cNvSpPr>
              <p:nvPr/>
            </p:nvSpPr>
            <p:spPr bwMode="auto">
              <a:xfrm>
                <a:off x="64" y="0"/>
                <a:ext cx="174" cy="174"/>
              </a:xfrm>
              <a:custGeom>
                <a:avLst/>
                <a:gdLst/>
                <a:ahLst/>
                <a:cxnLst/>
                <a:rect l="0" t="0" r="r" b="b"/>
                <a:pathLst>
                  <a:path w="21600" h="21600">
                    <a:moveTo>
                      <a:pt x="21600" y="10800"/>
                    </a:moveTo>
                    <a:cubicBezTo>
                      <a:pt x="21600" y="4836"/>
                      <a:pt x="16770" y="0"/>
                      <a:pt x="10798" y="0"/>
                    </a:cubicBezTo>
                    <a:cubicBezTo>
                      <a:pt x="4837" y="0"/>
                      <a:pt x="0" y="4836"/>
                      <a:pt x="0" y="10800"/>
                    </a:cubicBezTo>
                    <a:cubicBezTo>
                      <a:pt x="0" y="16764"/>
                      <a:pt x="4837" y="21600"/>
                      <a:pt x="10798" y="21600"/>
                    </a:cubicBezTo>
                    <a:cubicBezTo>
                      <a:pt x="16770" y="21600"/>
                      <a:pt x="21600" y="16763"/>
                      <a:pt x="21600" y="10800"/>
                    </a:cubicBezTo>
                    <a:close/>
                    <a:moveTo>
                      <a:pt x="2702" y="11037"/>
                    </a:moveTo>
                    <a:cubicBezTo>
                      <a:pt x="2702" y="11037"/>
                      <a:pt x="2387" y="7971"/>
                      <a:pt x="4596" y="5632"/>
                    </a:cubicBezTo>
                    <a:cubicBezTo>
                      <a:pt x="6149" y="7193"/>
                      <a:pt x="10798" y="11037"/>
                      <a:pt x="18899" y="11037"/>
                    </a:cubicBezTo>
                    <a:cubicBezTo>
                      <a:pt x="18899" y="15501"/>
                      <a:pt x="15268" y="19135"/>
                      <a:pt x="10797" y="19135"/>
                    </a:cubicBezTo>
                    <a:cubicBezTo>
                      <a:pt x="6332" y="19135"/>
                      <a:pt x="2702" y="15501"/>
                      <a:pt x="2702" y="11037"/>
                    </a:cubicBezTo>
                    <a:close/>
                    <a:moveTo>
                      <a:pt x="2702" y="1103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80" name="AutoShape 184"/>
              <p:cNvSpPr>
                <a:spLocks/>
              </p:cNvSpPr>
              <p:nvPr/>
            </p:nvSpPr>
            <p:spPr bwMode="auto">
              <a:xfrm>
                <a:off x="0" y="192"/>
                <a:ext cx="299" cy="163"/>
              </a:xfrm>
              <a:custGeom>
                <a:avLst/>
                <a:gdLst/>
                <a:ahLst/>
                <a:cxnLst/>
                <a:rect l="0" t="0" r="r" b="b"/>
                <a:pathLst>
                  <a:path w="21600" h="21600">
                    <a:moveTo>
                      <a:pt x="0" y="6601"/>
                    </a:moveTo>
                    <a:lnTo>
                      <a:pt x="0" y="11699"/>
                    </a:lnTo>
                    <a:lnTo>
                      <a:pt x="0" y="18299"/>
                    </a:lnTo>
                    <a:cubicBezTo>
                      <a:pt x="0" y="20124"/>
                      <a:pt x="807" y="21600"/>
                      <a:pt x="1800" y="21600"/>
                    </a:cubicBezTo>
                    <a:lnTo>
                      <a:pt x="19800" y="21600"/>
                    </a:lnTo>
                    <a:cubicBezTo>
                      <a:pt x="20794" y="21600"/>
                      <a:pt x="21600" y="20124"/>
                      <a:pt x="21600" y="18299"/>
                    </a:cubicBezTo>
                    <a:lnTo>
                      <a:pt x="21600" y="11699"/>
                    </a:lnTo>
                    <a:lnTo>
                      <a:pt x="21600" y="6601"/>
                    </a:lnTo>
                    <a:cubicBezTo>
                      <a:pt x="21600" y="2955"/>
                      <a:pt x="19989" y="4"/>
                      <a:pt x="17998" y="4"/>
                    </a:cubicBezTo>
                    <a:lnTo>
                      <a:pt x="14808" y="4"/>
                    </a:lnTo>
                    <a:cubicBezTo>
                      <a:pt x="14582" y="4"/>
                      <a:pt x="14300" y="280"/>
                      <a:pt x="14173" y="621"/>
                    </a:cubicBezTo>
                    <a:lnTo>
                      <a:pt x="11027" y="8777"/>
                    </a:lnTo>
                    <a:cubicBezTo>
                      <a:pt x="10902" y="9119"/>
                      <a:pt x="10698" y="9119"/>
                      <a:pt x="10574" y="8777"/>
                    </a:cubicBezTo>
                    <a:lnTo>
                      <a:pt x="7428" y="621"/>
                    </a:lnTo>
                    <a:cubicBezTo>
                      <a:pt x="7301" y="280"/>
                      <a:pt x="7018" y="0"/>
                      <a:pt x="6792" y="0"/>
                    </a:cubicBezTo>
                    <a:lnTo>
                      <a:pt x="3602" y="0"/>
                    </a:lnTo>
                    <a:cubicBezTo>
                      <a:pt x="1616" y="1"/>
                      <a:pt x="0" y="2955"/>
                      <a:pt x="0" y="6601"/>
                    </a:cubicBezTo>
                    <a:close/>
                    <a:moveTo>
                      <a:pt x="0" y="6601"/>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93" name="Group 188"/>
            <p:cNvGrpSpPr>
              <a:grpSpLocks/>
            </p:cNvGrpSpPr>
            <p:nvPr/>
          </p:nvGrpSpPr>
          <p:grpSpPr bwMode="auto">
            <a:xfrm>
              <a:off x="8749179" y="1009007"/>
              <a:ext cx="117931" cy="141872"/>
              <a:chOff x="0" y="0"/>
              <a:chExt cx="133" cy="160"/>
            </a:xfrm>
            <a:solidFill>
              <a:schemeClr val="accent3">
                <a:lumMod val="50000"/>
              </a:schemeClr>
            </a:solidFill>
          </p:grpSpPr>
          <p:sp>
            <p:nvSpPr>
              <p:cNvPr id="277" name="AutoShape 186"/>
              <p:cNvSpPr>
                <a:spLocks/>
              </p:cNvSpPr>
              <p:nvPr/>
            </p:nvSpPr>
            <p:spPr bwMode="auto">
              <a:xfrm>
                <a:off x="32" y="0"/>
                <a:ext cx="77" cy="77"/>
              </a:xfrm>
              <a:custGeom>
                <a:avLst/>
                <a:gdLst/>
                <a:ahLst/>
                <a:cxnLst/>
                <a:rect l="0" t="0" r="r" b="b"/>
                <a:pathLst>
                  <a:path w="21600" h="21598">
                    <a:moveTo>
                      <a:pt x="21600" y="10799"/>
                    </a:moveTo>
                    <a:cubicBezTo>
                      <a:pt x="21600" y="4836"/>
                      <a:pt x="16769" y="0"/>
                      <a:pt x="10798" y="0"/>
                    </a:cubicBezTo>
                    <a:cubicBezTo>
                      <a:pt x="4838" y="0"/>
                      <a:pt x="0" y="4836"/>
                      <a:pt x="0" y="10799"/>
                    </a:cubicBezTo>
                    <a:cubicBezTo>
                      <a:pt x="0" y="16764"/>
                      <a:pt x="4838" y="21598"/>
                      <a:pt x="10798" y="21598"/>
                    </a:cubicBezTo>
                    <a:cubicBezTo>
                      <a:pt x="16769" y="21600"/>
                      <a:pt x="21600" y="16764"/>
                      <a:pt x="21600" y="10799"/>
                    </a:cubicBezTo>
                    <a:close/>
                    <a:moveTo>
                      <a:pt x="2703" y="11037"/>
                    </a:moveTo>
                    <a:cubicBezTo>
                      <a:pt x="2703" y="11037"/>
                      <a:pt x="2388" y="7973"/>
                      <a:pt x="4600" y="5634"/>
                    </a:cubicBezTo>
                    <a:cubicBezTo>
                      <a:pt x="6149" y="7195"/>
                      <a:pt x="10798" y="11037"/>
                      <a:pt x="18899" y="11037"/>
                    </a:cubicBezTo>
                    <a:cubicBezTo>
                      <a:pt x="18899" y="15501"/>
                      <a:pt x="15271" y="19137"/>
                      <a:pt x="10800" y="19137"/>
                    </a:cubicBezTo>
                    <a:cubicBezTo>
                      <a:pt x="6334" y="19137"/>
                      <a:pt x="2703" y="15501"/>
                      <a:pt x="2703" y="11037"/>
                    </a:cubicBezTo>
                    <a:close/>
                    <a:moveTo>
                      <a:pt x="2703" y="1103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78" name="AutoShape 187"/>
              <p:cNvSpPr>
                <a:spLocks/>
              </p:cNvSpPr>
              <p:nvPr/>
            </p:nvSpPr>
            <p:spPr bwMode="auto">
              <a:xfrm>
                <a:off x="0" y="88"/>
                <a:ext cx="133" cy="72"/>
              </a:xfrm>
              <a:custGeom>
                <a:avLst/>
                <a:gdLst/>
                <a:ahLst/>
                <a:cxnLst/>
                <a:rect l="0" t="0" r="r" b="b"/>
                <a:pathLst>
                  <a:path w="21600" h="21598">
                    <a:moveTo>
                      <a:pt x="0" y="6599"/>
                    </a:moveTo>
                    <a:lnTo>
                      <a:pt x="0" y="11697"/>
                    </a:lnTo>
                    <a:lnTo>
                      <a:pt x="0" y="18295"/>
                    </a:lnTo>
                    <a:cubicBezTo>
                      <a:pt x="0" y="20121"/>
                      <a:pt x="806" y="21598"/>
                      <a:pt x="1801" y="21598"/>
                    </a:cubicBezTo>
                    <a:lnTo>
                      <a:pt x="19801" y="21598"/>
                    </a:lnTo>
                    <a:cubicBezTo>
                      <a:pt x="20796" y="21598"/>
                      <a:pt x="21600" y="20121"/>
                      <a:pt x="21600" y="18295"/>
                    </a:cubicBezTo>
                    <a:lnTo>
                      <a:pt x="21600" y="11697"/>
                    </a:lnTo>
                    <a:lnTo>
                      <a:pt x="21600" y="6599"/>
                    </a:lnTo>
                    <a:cubicBezTo>
                      <a:pt x="21600" y="2952"/>
                      <a:pt x="19990" y="3"/>
                      <a:pt x="17999" y="3"/>
                    </a:cubicBezTo>
                    <a:lnTo>
                      <a:pt x="14810" y="3"/>
                    </a:lnTo>
                    <a:cubicBezTo>
                      <a:pt x="14583" y="3"/>
                      <a:pt x="14301" y="281"/>
                      <a:pt x="14174" y="620"/>
                    </a:cubicBezTo>
                    <a:lnTo>
                      <a:pt x="11027" y="8779"/>
                    </a:lnTo>
                    <a:cubicBezTo>
                      <a:pt x="10903" y="9120"/>
                      <a:pt x="10698" y="9120"/>
                      <a:pt x="10575" y="8779"/>
                    </a:cubicBezTo>
                    <a:lnTo>
                      <a:pt x="7429" y="620"/>
                    </a:lnTo>
                    <a:cubicBezTo>
                      <a:pt x="7301" y="281"/>
                      <a:pt x="7018" y="0"/>
                      <a:pt x="6792" y="0"/>
                    </a:cubicBezTo>
                    <a:lnTo>
                      <a:pt x="3601" y="0"/>
                    </a:lnTo>
                    <a:cubicBezTo>
                      <a:pt x="1615" y="-2"/>
                      <a:pt x="0" y="2952"/>
                      <a:pt x="0" y="6599"/>
                    </a:cubicBezTo>
                    <a:close/>
                    <a:moveTo>
                      <a:pt x="0" y="6599"/>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94" name="Group 191"/>
            <p:cNvGrpSpPr>
              <a:grpSpLocks/>
            </p:cNvGrpSpPr>
            <p:nvPr/>
          </p:nvGrpSpPr>
          <p:grpSpPr bwMode="auto">
            <a:xfrm>
              <a:off x="8493809" y="1682900"/>
              <a:ext cx="117931" cy="134779"/>
              <a:chOff x="0" y="0"/>
              <a:chExt cx="133" cy="152"/>
            </a:xfrm>
            <a:solidFill>
              <a:schemeClr val="accent3">
                <a:lumMod val="50000"/>
              </a:schemeClr>
            </a:solidFill>
          </p:grpSpPr>
          <p:sp>
            <p:nvSpPr>
              <p:cNvPr id="275" name="AutoShape 189"/>
              <p:cNvSpPr>
                <a:spLocks/>
              </p:cNvSpPr>
              <p:nvPr/>
            </p:nvSpPr>
            <p:spPr bwMode="auto">
              <a:xfrm>
                <a:off x="32" y="0"/>
                <a:ext cx="77" cy="77"/>
              </a:xfrm>
              <a:custGeom>
                <a:avLst/>
                <a:gdLst/>
                <a:ahLst/>
                <a:cxnLst/>
                <a:rect l="0" t="0" r="r" b="b"/>
                <a:pathLst>
                  <a:path w="21600" h="21598">
                    <a:moveTo>
                      <a:pt x="21600" y="10799"/>
                    </a:moveTo>
                    <a:cubicBezTo>
                      <a:pt x="21600" y="4836"/>
                      <a:pt x="16769" y="0"/>
                      <a:pt x="10797" y="0"/>
                    </a:cubicBezTo>
                    <a:cubicBezTo>
                      <a:pt x="4836" y="0"/>
                      <a:pt x="0" y="4836"/>
                      <a:pt x="0" y="10799"/>
                    </a:cubicBezTo>
                    <a:cubicBezTo>
                      <a:pt x="0" y="16764"/>
                      <a:pt x="4838" y="21598"/>
                      <a:pt x="10797" y="21598"/>
                    </a:cubicBezTo>
                    <a:cubicBezTo>
                      <a:pt x="16771" y="21600"/>
                      <a:pt x="21600" y="16764"/>
                      <a:pt x="21600" y="10799"/>
                    </a:cubicBezTo>
                    <a:close/>
                    <a:moveTo>
                      <a:pt x="2701" y="11037"/>
                    </a:moveTo>
                    <a:cubicBezTo>
                      <a:pt x="2701" y="11037"/>
                      <a:pt x="2386" y="7973"/>
                      <a:pt x="4598" y="5634"/>
                    </a:cubicBezTo>
                    <a:cubicBezTo>
                      <a:pt x="6148" y="7195"/>
                      <a:pt x="10797" y="11037"/>
                      <a:pt x="18899" y="11037"/>
                    </a:cubicBezTo>
                    <a:cubicBezTo>
                      <a:pt x="18899" y="15501"/>
                      <a:pt x="15270" y="19137"/>
                      <a:pt x="10797" y="19137"/>
                    </a:cubicBezTo>
                    <a:cubicBezTo>
                      <a:pt x="6332" y="19137"/>
                      <a:pt x="2701" y="15501"/>
                      <a:pt x="2701" y="11037"/>
                    </a:cubicBezTo>
                    <a:close/>
                    <a:moveTo>
                      <a:pt x="2701" y="1103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76" name="AutoShape 190"/>
              <p:cNvSpPr>
                <a:spLocks/>
              </p:cNvSpPr>
              <p:nvPr/>
            </p:nvSpPr>
            <p:spPr bwMode="auto">
              <a:xfrm>
                <a:off x="0" y="80"/>
                <a:ext cx="133" cy="72"/>
              </a:xfrm>
              <a:custGeom>
                <a:avLst/>
                <a:gdLst/>
                <a:ahLst/>
                <a:cxnLst/>
                <a:rect l="0" t="0" r="r" b="b"/>
                <a:pathLst>
                  <a:path w="21600" h="21600">
                    <a:moveTo>
                      <a:pt x="0" y="6599"/>
                    </a:moveTo>
                    <a:lnTo>
                      <a:pt x="0" y="11698"/>
                    </a:lnTo>
                    <a:lnTo>
                      <a:pt x="0" y="18297"/>
                    </a:lnTo>
                    <a:cubicBezTo>
                      <a:pt x="0" y="20121"/>
                      <a:pt x="806" y="21600"/>
                      <a:pt x="1801" y="21600"/>
                    </a:cubicBezTo>
                    <a:lnTo>
                      <a:pt x="19801" y="21600"/>
                    </a:lnTo>
                    <a:cubicBezTo>
                      <a:pt x="20796" y="21600"/>
                      <a:pt x="21600" y="20123"/>
                      <a:pt x="21600" y="18297"/>
                    </a:cubicBezTo>
                    <a:lnTo>
                      <a:pt x="21600" y="11698"/>
                    </a:lnTo>
                    <a:lnTo>
                      <a:pt x="21600" y="6599"/>
                    </a:lnTo>
                    <a:cubicBezTo>
                      <a:pt x="21600" y="2952"/>
                      <a:pt x="19990" y="2"/>
                      <a:pt x="17999" y="2"/>
                    </a:cubicBezTo>
                    <a:lnTo>
                      <a:pt x="14810" y="2"/>
                    </a:lnTo>
                    <a:cubicBezTo>
                      <a:pt x="14583" y="2"/>
                      <a:pt x="14301" y="280"/>
                      <a:pt x="14174" y="620"/>
                    </a:cubicBezTo>
                    <a:lnTo>
                      <a:pt x="11027" y="8779"/>
                    </a:lnTo>
                    <a:cubicBezTo>
                      <a:pt x="10903" y="9121"/>
                      <a:pt x="10698" y="9121"/>
                      <a:pt x="10575" y="8779"/>
                    </a:cubicBezTo>
                    <a:lnTo>
                      <a:pt x="7429" y="620"/>
                    </a:lnTo>
                    <a:cubicBezTo>
                      <a:pt x="7301" y="280"/>
                      <a:pt x="7018" y="0"/>
                      <a:pt x="6792" y="0"/>
                    </a:cubicBezTo>
                    <a:lnTo>
                      <a:pt x="3601" y="0"/>
                    </a:lnTo>
                    <a:cubicBezTo>
                      <a:pt x="1615" y="0"/>
                      <a:pt x="0" y="2954"/>
                      <a:pt x="0" y="6599"/>
                    </a:cubicBezTo>
                    <a:close/>
                    <a:moveTo>
                      <a:pt x="0" y="6599"/>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95" name="Group 203"/>
            <p:cNvGrpSpPr>
              <a:grpSpLocks/>
            </p:cNvGrpSpPr>
            <p:nvPr/>
          </p:nvGrpSpPr>
          <p:grpSpPr bwMode="auto">
            <a:xfrm>
              <a:off x="8458341" y="29203"/>
              <a:ext cx="62069" cy="70049"/>
              <a:chOff x="0" y="0"/>
              <a:chExt cx="70" cy="78"/>
            </a:xfrm>
            <a:solidFill>
              <a:schemeClr val="accent3">
                <a:lumMod val="50000"/>
              </a:schemeClr>
            </a:solidFill>
          </p:grpSpPr>
          <p:sp>
            <p:nvSpPr>
              <p:cNvPr id="273" name="AutoShape 201"/>
              <p:cNvSpPr>
                <a:spLocks/>
              </p:cNvSpPr>
              <p:nvPr/>
            </p:nvSpPr>
            <p:spPr bwMode="auto">
              <a:xfrm>
                <a:off x="16" y="0"/>
                <a:ext cx="40" cy="40"/>
              </a:xfrm>
              <a:custGeom>
                <a:avLst/>
                <a:gdLst/>
                <a:ahLst/>
                <a:cxnLst/>
                <a:rect l="0" t="0" r="r" b="b"/>
                <a:pathLst>
                  <a:path w="21600" h="21600">
                    <a:moveTo>
                      <a:pt x="21600" y="10798"/>
                    </a:moveTo>
                    <a:cubicBezTo>
                      <a:pt x="21600" y="4834"/>
                      <a:pt x="16770" y="0"/>
                      <a:pt x="10798" y="0"/>
                    </a:cubicBezTo>
                    <a:cubicBezTo>
                      <a:pt x="4834" y="0"/>
                      <a:pt x="0" y="4839"/>
                      <a:pt x="0" y="10798"/>
                    </a:cubicBezTo>
                    <a:cubicBezTo>
                      <a:pt x="0" y="16766"/>
                      <a:pt x="4834" y="21600"/>
                      <a:pt x="10798" y="21600"/>
                    </a:cubicBezTo>
                    <a:cubicBezTo>
                      <a:pt x="16770" y="21600"/>
                      <a:pt x="21600" y="16766"/>
                      <a:pt x="21600" y="10798"/>
                    </a:cubicBezTo>
                    <a:close/>
                    <a:moveTo>
                      <a:pt x="2698" y="11039"/>
                    </a:moveTo>
                    <a:cubicBezTo>
                      <a:pt x="2698" y="11039"/>
                      <a:pt x="2385" y="7973"/>
                      <a:pt x="4593" y="5634"/>
                    </a:cubicBezTo>
                    <a:cubicBezTo>
                      <a:pt x="6145" y="7194"/>
                      <a:pt x="10798" y="11039"/>
                      <a:pt x="18897" y="11039"/>
                    </a:cubicBezTo>
                    <a:cubicBezTo>
                      <a:pt x="18897" y="15505"/>
                      <a:pt x="15268" y="19134"/>
                      <a:pt x="10798" y="19134"/>
                    </a:cubicBezTo>
                    <a:cubicBezTo>
                      <a:pt x="6332" y="19134"/>
                      <a:pt x="2698" y="15501"/>
                      <a:pt x="2698" y="11039"/>
                    </a:cubicBezTo>
                    <a:close/>
                    <a:moveTo>
                      <a:pt x="2698" y="11039"/>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74" name="AutoShape 202"/>
              <p:cNvSpPr>
                <a:spLocks/>
              </p:cNvSpPr>
              <p:nvPr/>
            </p:nvSpPr>
            <p:spPr bwMode="auto">
              <a:xfrm>
                <a:off x="0" y="40"/>
                <a:ext cx="70" cy="38"/>
              </a:xfrm>
              <a:custGeom>
                <a:avLst/>
                <a:gdLst/>
                <a:ahLst/>
                <a:cxnLst/>
                <a:rect l="0" t="0" r="r" b="b"/>
                <a:pathLst>
                  <a:path w="21600" h="21600">
                    <a:moveTo>
                      <a:pt x="0" y="6599"/>
                    </a:moveTo>
                    <a:lnTo>
                      <a:pt x="0" y="11699"/>
                    </a:lnTo>
                    <a:lnTo>
                      <a:pt x="0" y="18303"/>
                    </a:lnTo>
                    <a:cubicBezTo>
                      <a:pt x="0" y="20127"/>
                      <a:pt x="806" y="21600"/>
                      <a:pt x="1799" y="21600"/>
                    </a:cubicBezTo>
                    <a:lnTo>
                      <a:pt x="19801" y="21600"/>
                    </a:lnTo>
                    <a:cubicBezTo>
                      <a:pt x="20792" y="21600"/>
                      <a:pt x="21600" y="20123"/>
                      <a:pt x="21600" y="18303"/>
                    </a:cubicBezTo>
                    <a:lnTo>
                      <a:pt x="21600" y="11699"/>
                    </a:lnTo>
                    <a:lnTo>
                      <a:pt x="21600" y="6599"/>
                    </a:lnTo>
                    <a:cubicBezTo>
                      <a:pt x="21600" y="2954"/>
                      <a:pt x="19991" y="5"/>
                      <a:pt x="17998" y="5"/>
                    </a:cubicBezTo>
                    <a:lnTo>
                      <a:pt x="14807" y="5"/>
                    </a:lnTo>
                    <a:cubicBezTo>
                      <a:pt x="14580" y="5"/>
                      <a:pt x="14299" y="280"/>
                      <a:pt x="14171" y="623"/>
                    </a:cubicBezTo>
                    <a:lnTo>
                      <a:pt x="11027" y="8781"/>
                    </a:lnTo>
                    <a:cubicBezTo>
                      <a:pt x="10901" y="9124"/>
                      <a:pt x="10699" y="9124"/>
                      <a:pt x="10573" y="8781"/>
                    </a:cubicBezTo>
                    <a:lnTo>
                      <a:pt x="7427" y="623"/>
                    </a:lnTo>
                    <a:cubicBezTo>
                      <a:pt x="7301" y="280"/>
                      <a:pt x="7018" y="0"/>
                      <a:pt x="6791" y="0"/>
                    </a:cubicBezTo>
                    <a:lnTo>
                      <a:pt x="3600" y="0"/>
                    </a:lnTo>
                    <a:cubicBezTo>
                      <a:pt x="1614" y="0"/>
                      <a:pt x="0" y="2954"/>
                      <a:pt x="0" y="6599"/>
                    </a:cubicBezTo>
                    <a:close/>
                    <a:moveTo>
                      <a:pt x="0" y="6599"/>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96" name="Group 206"/>
            <p:cNvGrpSpPr>
              <a:grpSpLocks/>
            </p:cNvGrpSpPr>
            <p:nvPr/>
          </p:nvGrpSpPr>
          <p:grpSpPr bwMode="auto">
            <a:xfrm>
              <a:off x="5819519" y="1548122"/>
              <a:ext cx="62069" cy="76256"/>
              <a:chOff x="0" y="0"/>
              <a:chExt cx="70" cy="86"/>
            </a:xfrm>
            <a:solidFill>
              <a:schemeClr val="accent3">
                <a:lumMod val="50000"/>
              </a:schemeClr>
            </a:solidFill>
          </p:grpSpPr>
          <p:sp>
            <p:nvSpPr>
              <p:cNvPr id="271" name="AutoShape 204"/>
              <p:cNvSpPr>
                <a:spLocks/>
              </p:cNvSpPr>
              <p:nvPr/>
            </p:nvSpPr>
            <p:spPr bwMode="auto">
              <a:xfrm>
                <a:off x="16" y="0"/>
                <a:ext cx="40" cy="40"/>
              </a:xfrm>
              <a:custGeom>
                <a:avLst/>
                <a:gdLst/>
                <a:ahLst/>
                <a:cxnLst/>
                <a:rect l="0" t="0" r="r" b="b"/>
                <a:pathLst>
                  <a:path w="21600" h="21600">
                    <a:moveTo>
                      <a:pt x="21600" y="10798"/>
                    </a:moveTo>
                    <a:cubicBezTo>
                      <a:pt x="21600" y="4834"/>
                      <a:pt x="16770" y="0"/>
                      <a:pt x="10798" y="0"/>
                    </a:cubicBezTo>
                    <a:cubicBezTo>
                      <a:pt x="4834" y="0"/>
                      <a:pt x="0" y="4839"/>
                      <a:pt x="0" y="10798"/>
                    </a:cubicBezTo>
                    <a:cubicBezTo>
                      <a:pt x="0" y="16766"/>
                      <a:pt x="4830" y="21600"/>
                      <a:pt x="10798" y="21600"/>
                    </a:cubicBezTo>
                    <a:cubicBezTo>
                      <a:pt x="16770" y="21600"/>
                      <a:pt x="21600" y="16766"/>
                      <a:pt x="21600" y="10798"/>
                    </a:cubicBezTo>
                    <a:close/>
                    <a:moveTo>
                      <a:pt x="2698" y="11039"/>
                    </a:moveTo>
                    <a:cubicBezTo>
                      <a:pt x="2698" y="11039"/>
                      <a:pt x="2385" y="7973"/>
                      <a:pt x="4593" y="5634"/>
                    </a:cubicBezTo>
                    <a:cubicBezTo>
                      <a:pt x="6145" y="7194"/>
                      <a:pt x="10798" y="11039"/>
                      <a:pt x="18897" y="11039"/>
                    </a:cubicBezTo>
                    <a:cubicBezTo>
                      <a:pt x="18897" y="15505"/>
                      <a:pt x="15268" y="19134"/>
                      <a:pt x="10798" y="19134"/>
                    </a:cubicBezTo>
                    <a:cubicBezTo>
                      <a:pt x="6332" y="19134"/>
                      <a:pt x="2698" y="15501"/>
                      <a:pt x="2698" y="11039"/>
                    </a:cubicBezTo>
                    <a:close/>
                    <a:moveTo>
                      <a:pt x="2698" y="11039"/>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72" name="AutoShape 205"/>
              <p:cNvSpPr>
                <a:spLocks/>
              </p:cNvSpPr>
              <p:nvPr/>
            </p:nvSpPr>
            <p:spPr bwMode="auto">
              <a:xfrm>
                <a:off x="0" y="48"/>
                <a:ext cx="70" cy="38"/>
              </a:xfrm>
              <a:custGeom>
                <a:avLst/>
                <a:gdLst/>
                <a:ahLst/>
                <a:cxnLst/>
                <a:rect l="0" t="0" r="r" b="b"/>
                <a:pathLst>
                  <a:path w="21600" h="21600">
                    <a:moveTo>
                      <a:pt x="0" y="6599"/>
                    </a:moveTo>
                    <a:lnTo>
                      <a:pt x="0" y="11699"/>
                    </a:lnTo>
                    <a:lnTo>
                      <a:pt x="0" y="18303"/>
                    </a:lnTo>
                    <a:cubicBezTo>
                      <a:pt x="0" y="20127"/>
                      <a:pt x="806" y="21600"/>
                      <a:pt x="1799" y="21600"/>
                    </a:cubicBezTo>
                    <a:lnTo>
                      <a:pt x="19803" y="21600"/>
                    </a:lnTo>
                    <a:cubicBezTo>
                      <a:pt x="20794" y="21600"/>
                      <a:pt x="21600" y="20123"/>
                      <a:pt x="21600" y="18303"/>
                    </a:cubicBezTo>
                    <a:lnTo>
                      <a:pt x="21600" y="11699"/>
                    </a:lnTo>
                    <a:lnTo>
                      <a:pt x="21600" y="6599"/>
                    </a:lnTo>
                    <a:cubicBezTo>
                      <a:pt x="21600" y="2954"/>
                      <a:pt x="19991" y="5"/>
                      <a:pt x="17997" y="5"/>
                    </a:cubicBezTo>
                    <a:lnTo>
                      <a:pt x="14806" y="5"/>
                    </a:lnTo>
                    <a:cubicBezTo>
                      <a:pt x="14579" y="5"/>
                      <a:pt x="14298" y="280"/>
                      <a:pt x="14170" y="623"/>
                    </a:cubicBezTo>
                    <a:lnTo>
                      <a:pt x="11025" y="8781"/>
                    </a:lnTo>
                    <a:cubicBezTo>
                      <a:pt x="10900" y="9124"/>
                      <a:pt x="10698" y="9124"/>
                      <a:pt x="10572" y="8781"/>
                    </a:cubicBezTo>
                    <a:lnTo>
                      <a:pt x="7425" y="623"/>
                    </a:lnTo>
                    <a:cubicBezTo>
                      <a:pt x="7299" y="280"/>
                      <a:pt x="7016" y="0"/>
                      <a:pt x="6789" y="0"/>
                    </a:cubicBezTo>
                    <a:lnTo>
                      <a:pt x="3598" y="0"/>
                    </a:lnTo>
                    <a:cubicBezTo>
                      <a:pt x="1614" y="0"/>
                      <a:pt x="0" y="2954"/>
                      <a:pt x="0" y="6599"/>
                    </a:cubicBezTo>
                    <a:close/>
                    <a:moveTo>
                      <a:pt x="0" y="6599"/>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97" name="Group 209"/>
            <p:cNvGrpSpPr>
              <a:grpSpLocks/>
            </p:cNvGrpSpPr>
            <p:nvPr/>
          </p:nvGrpSpPr>
          <p:grpSpPr bwMode="auto">
            <a:xfrm>
              <a:off x="4024836" y="3051966"/>
              <a:ext cx="120591" cy="143646"/>
              <a:chOff x="0" y="0"/>
              <a:chExt cx="136" cy="162"/>
            </a:xfrm>
            <a:solidFill>
              <a:schemeClr val="accent3">
                <a:lumMod val="50000"/>
              </a:schemeClr>
            </a:solidFill>
          </p:grpSpPr>
          <p:sp>
            <p:nvSpPr>
              <p:cNvPr id="269" name="AutoShape 207"/>
              <p:cNvSpPr>
                <a:spLocks/>
              </p:cNvSpPr>
              <p:nvPr/>
            </p:nvSpPr>
            <p:spPr bwMode="auto">
              <a:xfrm>
                <a:off x="32" y="0"/>
                <a:ext cx="79" cy="79"/>
              </a:xfrm>
              <a:custGeom>
                <a:avLst/>
                <a:gdLst/>
                <a:ahLst/>
                <a:cxnLst/>
                <a:rect l="0" t="0" r="r" b="b"/>
                <a:pathLst>
                  <a:path w="21600" h="21598">
                    <a:moveTo>
                      <a:pt x="21600" y="10800"/>
                    </a:moveTo>
                    <a:cubicBezTo>
                      <a:pt x="21600" y="4836"/>
                      <a:pt x="16769" y="0"/>
                      <a:pt x="10801" y="0"/>
                    </a:cubicBezTo>
                    <a:cubicBezTo>
                      <a:pt x="4836" y="0"/>
                      <a:pt x="0" y="4836"/>
                      <a:pt x="0" y="10800"/>
                    </a:cubicBezTo>
                    <a:cubicBezTo>
                      <a:pt x="0" y="16764"/>
                      <a:pt x="4836" y="21598"/>
                      <a:pt x="10801" y="21598"/>
                    </a:cubicBezTo>
                    <a:cubicBezTo>
                      <a:pt x="16771" y="21600"/>
                      <a:pt x="21600" y="16766"/>
                      <a:pt x="21600" y="10800"/>
                    </a:cubicBezTo>
                    <a:close/>
                    <a:moveTo>
                      <a:pt x="2704" y="11033"/>
                    </a:moveTo>
                    <a:cubicBezTo>
                      <a:pt x="2704" y="11033"/>
                      <a:pt x="2392" y="7972"/>
                      <a:pt x="4598" y="5632"/>
                    </a:cubicBezTo>
                    <a:cubicBezTo>
                      <a:pt x="6151" y="7189"/>
                      <a:pt x="10803" y="11033"/>
                      <a:pt x="18903" y="11033"/>
                    </a:cubicBezTo>
                    <a:cubicBezTo>
                      <a:pt x="18903" y="15503"/>
                      <a:pt x="15271" y="19134"/>
                      <a:pt x="10805" y="19134"/>
                    </a:cubicBezTo>
                    <a:cubicBezTo>
                      <a:pt x="6336" y="19134"/>
                      <a:pt x="2704" y="15499"/>
                      <a:pt x="2704" y="11033"/>
                    </a:cubicBezTo>
                    <a:close/>
                    <a:moveTo>
                      <a:pt x="2704" y="11033"/>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70" name="AutoShape 208"/>
              <p:cNvSpPr>
                <a:spLocks/>
              </p:cNvSpPr>
              <p:nvPr/>
            </p:nvSpPr>
            <p:spPr bwMode="auto">
              <a:xfrm>
                <a:off x="0" y="88"/>
                <a:ext cx="136" cy="74"/>
              </a:xfrm>
              <a:custGeom>
                <a:avLst/>
                <a:gdLst/>
                <a:ahLst/>
                <a:cxnLst/>
                <a:rect l="0" t="0" r="r" b="b"/>
                <a:pathLst>
                  <a:path w="21600" h="21600">
                    <a:moveTo>
                      <a:pt x="0" y="6601"/>
                    </a:moveTo>
                    <a:lnTo>
                      <a:pt x="0" y="11699"/>
                    </a:lnTo>
                    <a:lnTo>
                      <a:pt x="0" y="18302"/>
                    </a:lnTo>
                    <a:cubicBezTo>
                      <a:pt x="0" y="20123"/>
                      <a:pt x="807" y="21600"/>
                      <a:pt x="1800" y="21600"/>
                    </a:cubicBezTo>
                    <a:lnTo>
                      <a:pt x="19800" y="21600"/>
                    </a:lnTo>
                    <a:cubicBezTo>
                      <a:pt x="20795" y="21600"/>
                      <a:pt x="21600" y="20123"/>
                      <a:pt x="21600" y="18302"/>
                    </a:cubicBezTo>
                    <a:lnTo>
                      <a:pt x="21600" y="11699"/>
                    </a:lnTo>
                    <a:lnTo>
                      <a:pt x="21600" y="6601"/>
                    </a:lnTo>
                    <a:cubicBezTo>
                      <a:pt x="21600" y="2956"/>
                      <a:pt x="19989" y="0"/>
                      <a:pt x="18000" y="0"/>
                    </a:cubicBezTo>
                    <a:lnTo>
                      <a:pt x="14809" y="0"/>
                    </a:lnTo>
                    <a:cubicBezTo>
                      <a:pt x="14584" y="0"/>
                      <a:pt x="14299" y="279"/>
                      <a:pt x="14173" y="624"/>
                    </a:cubicBezTo>
                    <a:lnTo>
                      <a:pt x="11028" y="8776"/>
                    </a:lnTo>
                    <a:cubicBezTo>
                      <a:pt x="10902" y="9121"/>
                      <a:pt x="10699" y="9121"/>
                      <a:pt x="10575" y="8776"/>
                    </a:cubicBezTo>
                    <a:lnTo>
                      <a:pt x="7429" y="624"/>
                    </a:lnTo>
                    <a:cubicBezTo>
                      <a:pt x="7303" y="282"/>
                      <a:pt x="7019" y="0"/>
                      <a:pt x="6794" y="0"/>
                    </a:cubicBezTo>
                    <a:lnTo>
                      <a:pt x="3601" y="0"/>
                    </a:lnTo>
                    <a:cubicBezTo>
                      <a:pt x="1615" y="0"/>
                      <a:pt x="0" y="2956"/>
                      <a:pt x="0" y="6601"/>
                    </a:cubicBezTo>
                    <a:close/>
                    <a:moveTo>
                      <a:pt x="0" y="6601"/>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98" name="Group 212"/>
            <p:cNvGrpSpPr>
              <a:grpSpLocks/>
            </p:cNvGrpSpPr>
            <p:nvPr/>
          </p:nvGrpSpPr>
          <p:grpSpPr bwMode="auto">
            <a:xfrm>
              <a:off x="4677448" y="2491571"/>
              <a:ext cx="62069" cy="76256"/>
              <a:chOff x="0" y="0"/>
              <a:chExt cx="70" cy="86"/>
            </a:xfrm>
            <a:solidFill>
              <a:schemeClr val="accent3">
                <a:lumMod val="50000"/>
              </a:schemeClr>
            </a:solidFill>
          </p:grpSpPr>
          <p:sp>
            <p:nvSpPr>
              <p:cNvPr id="267" name="AutoShape 210"/>
              <p:cNvSpPr>
                <a:spLocks/>
              </p:cNvSpPr>
              <p:nvPr/>
            </p:nvSpPr>
            <p:spPr bwMode="auto">
              <a:xfrm>
                <a:off x="16" y="0"/>
                <a:ext cx="40" cy="40"/>
              </a:xfrm>
              <a:custGeom>
                <a:avLst/>
                <a:gdLst/>
                <a:ahLst/>
                <a:cxnLst/>
                <a:rect l="0" t="0" r="r" b="b"/>
                <a:pathLst>
                  <a:path w="21600" h="21600">
                    <a:moveTo>
                      <a:pt x="21600" y="10802"/>
                    </a:moveTo>
                    <a:cubicBezTo>
                      <a:pt x="21600" y="4838"/>
                      <a:pt x="16766" y="0"/>
                      <a:pt x="10802" y="0"/>
                    </a:cubicBezTo>
                    <a:cubicBezTo>
                      <a:pt x="4834" y="0"/>
                      <a:pt x="0" y="4838"/>
                      <a:pt x="0" y="10802"/>
                    </a:cubicBezTo>
                    <a:cubicBezTo>
                      <a:pt x="0" y="16766"/>
                      <a:pt x="4834" y="21600"/>
                      <a:pt x="10802" y="21600"/>
                    </a:cubicBezTo>
                    <a:cubicBezTo>
                      <a:pt x="16766" y="21600"/>
                      <a:pt x="21600" y="16766"/>
                      <a:pt x="21600" y="10802"/>
                    </a:cubicBezTo>
                    <a:close/>
                    <a:moveTo>
                      <a:pt x="2699" y="11034"/>
                    </a:moveTo>
                    <a:cubicBezTo>
                      <a:pt x="2699" y="11034"/>
                      <a:pt x="2387" y="7972"/>
                      <a:pt x="4593" y="5635"/>
                    </a:cubicBezTo>
                    <a:cubicBezTo>
                      <a:pt x="6146" y="7192"/>
                      <a:pt x="10802" y="11034"/>
                      <a:pt x="18901" y="11034"/>
                    </a:cubicBezTo>
                    <a:cubicBezTo>
                      <a:pt x="18901" y="15505"/>
                      <a:pt x="15269" y="19133"/>
                      <a:pt x="10802" y="19133"/>
                    </a:cubicBezTo>
                    <a:cubicBezTo>
                      <a:pt x="6331" y="19133"/>
                      <a:pt x="2699" y="15501"/>
                      <a:pt x="2699" y="11034"/>
                    </a:cubicBezTo>
                    <a:close/>
                    <a:moveTo>
                      <a:pt x="2699" y="11034"/>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68" name="AutoShape 211"/>
              <p:cNvSpPr>
                <a:spLocks/>
              </p:cNvSpPr>
              <p:nvPr/>
            </p:nvSpPr>
            <p:spPr bwMode="auto">
              <a:xfrm>
                <a:off x="0" y="48"/>
                <a:ext cx="70" cy="38"/>
              </a:xfrm>
              <a:custGeom>
                <a:avLst/>
                <a:gdLst/>
                <a:ahLst/>
                <a:cxnLst/>
                <a:rect l="0" t="0" r="r" b="b"/>
                <a:pathLst>
                  <a:path w="21600" h="21595">
                    <a:moveTo>
                      <a:pt x="0" y="6599"/>
                    </a:moveTo>
                    <a:lnTo>
                      <a:pt x="0" y="11698"/>
                    </a:lnTo>
                    <a:lnTo>
                      <a:pt x="0" y="18298"/>
                    </a:lnTo>
                    <a:cubicBezTo>
                      <a:pt x="0" y="20122"/>
                      <a:pt x="806" y="21595"/>
                      <a:pt x="1799" y="21595"/>
                    </a:cubicBezTo>
                    <a:lnTo>
                      <a:pt x="19799" y="21595"/>
                    </a:lnTo>
                    <a:cubicBezTo>
                      <a:pt x="20792" y="21595"/>
                      <a:pt x="21600" y="20122"/>
                      <a:pt x="21600" y="18298"/>
                    </a:cubicBezTo>
                    <a:lnTo>
                      <a:pt x="21600" y="11698"/>
                    </a:lnTo>
                    <a:lnTo>
                      <a:pt x="21600" y="6599"/>
                    </a:lnTo>
                    <a:cubicBezTo>
                      <a:pt x="21600" y="2950"/>
                      <a:pt x="19988" y="0"/>
                      <a:pt x="18000" y="0"/>
                    </a:cubicBezTo>
                    <a:lnTo>
                      <a:pt x="14809" y="0"/>
                    </a:lnTo>
                    <a:cubicBezTo>
                      <a:pt x="14585" y="0"/>
                      <a:pt x="14300" y="279"/>
                      <a:pt x="14175" y="621"/>
                    </a:cubicBezTo>
                    <a:lnTo>
                      <a:pt x="11030" y="8775"/>
                    </a:lnTo>
                    <a:cubicBezTo>
                      <a:pt x="10904" y="9117"/>
                      <a:pt x="10700" y="9117"/>
                      <a:pt x="10578" y="8775"/>
                    </a:cubicBezTo>
                    <a:lnTo>
                      <a:pt x="7433" y="621"/>
                    </a:lnTo>
                    <a:cubicBezTo>
                      <a:pt x="7307" y="279"/>
                      <a:pt x="7022" y="0"/>
                      <a:pt x="6799" y="0"/>
                    </a:cubicBezTo>
                    <a:lnTo>
                      <a:pt x="3607" y="0"/>
                    </a:lnTo>
                    <a:cubicBezTo>
                      <a:pt x="1614" y="-5"/>
                      <a:pt x="0" y="2950"/>
                      <a:pt x="0" y="6599"/>
                    </a:cubicBezTo>
                    <a:close/>
                    <a:moveTo>
                      <a:pt x="0" y="6599"/>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199" name="Group 218"/>
            <p:cNvGrpSpPr>
              <a:grpSpLocks/>
            </p:cNvGrpSpPr>
            <p:nvPr/>
          </p:nvGrpSpPr>
          <p:grpSpPr bwMode="auto">
            <a:xfrm>
              <a:off x="4287300" y="4534530"/>
              <a:ext cx="120591" cy="143646"/>
              <a:chOff x="0" y="0"/>
              <a:chExt cx="136" cy="162"/>
            </a:xfrm>
            <a:solidFill>
              <a:schemeClr val="accent3">
                <a:lumMod val="50000"/>
              </a:schemeClr>
            </a:solidFill>
          </p:grpSpPr>
          <p:sp>
            <p:nvSpPr>
              <p:cNvPr id="265" name="AutoShape 216"/>
              <p:cNvSpPr>
                <a:spLocks/>
              </p:cNvSpPr>
              <p:nvPr/>
            </p:nvSpPr>
            <p:spPr bwMode="auto">
              <a:xfrm>
                <a:off x="32" y="0"/>
                <a:ext cx="79" cy="79"/>
              </a:xfrm>
              <a:custGeom>
                <a:avLst/>
                <a:gdLst/>
                <a:ahLst/>
                <a:cxnLst/>
                <a:rect l="0" t="0" r="r" b="b"/>
                <a:pathLst>
                  <a:path w="21600" h="21600">
                    <a:moveTo>
                      <a:pt x="21600" y="10801"/>
                    </a:moveTo>
                    <a:cubicBezTo>
                      <a:pt x="21600" y="4837"/>
                      <a:pt x="16769" y="0"/>
                      <a:pt x="10801" y="0"/>
                    </a:cubicBezTo>
                    <a:cubicBezTo>
                      <a:pt x="4836" y="0"/>
                      <a:pt x="0" y="4837"/>
                      <a:pt x="0" y="10801"/>
                    </a:cubicBezTo>
                    <a:cubicBezTo>
                      <a:pt x="0" y="16765"/>
                      <a:pt x="4836" y="21600"/>
                      <a:pt x="10801" y="21600"/>
                    </a:cubicBezTo>
                    <a:cubicBezTo>
                      <a:pt x="16769" y="21600"/>
                      <a:pt x="21600" y="16765"/>
                      <a:pt x="21600" y="10801"/>
                    </a:cubicBezTo>
                    <a:close/>
                    <a:moveTo>
                      <a:pt x="2701" y="11034"/>
                    </a:moveTo>
                    <a:cubicBezTo>
                      <a:pt x="2701" y="11034"/>
                      <a:pt x="2390" y="7973"/>
                      <a:pt x="4596" y="5633"/>
                    </a:cubicBezTo>
                    <a:cubicBezTo>
                      <a:pt x="6148" y="7190"/>
                      <a:pt x="10801" y="11034"/>
                      <a:pt x="18901" y="11034"/>
                    </a:cubicBezTo>
                    <a:cubicBezTo>
                      <a:pt x="18901" y="15505"/>
                      <a:pt x="15268" y="19136"/>
                      <a:pt x="10803" y="19136"/>
                    </a:cubicBezTo>
                    <a:cubicBezTo>
                      <a:pt x="6334" y="19134"/>
                      <a:pt x="2701" y="15498"/>
                      <a:pt x="2701" y="11034"/>
                    </a:cubicBezTo>
                    <a:close/>
                    <a:moveTo>
                      <a:pt x="2701" y="11034"/>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66" name="AutoShape 217"/>
              <p:cNvSpPr>
                <a:spLocks/>
              </p:cNvSpPr>
              <p:nvPr/>
            </p:nvSpPr>
            <p:spPr bwMode="auto">
              <a:xfrm>
                <a:off x="0" y="88"/>
                <a:ext cx="136" cy="74"/>
              </a:xfrm>
              <a:custGeom>
                <a:avLst/>
                <a:gdLst/>
                <a:ahLst/>
                <a:cxnLst/>
                <a:rect l="0" t="0" r="r" b="b"/>
                <a:pathLst>
                  <a:path w="21600" h="21600">
                    <a:moveTo>
                      <a:pt x="0" y="6601"/>
                    </a:moveTo>
                    <a:lnTo>
                      <a:pt x="0" y="11699"/>
                    </a:lnTo>
                    <a:lnTo>
                      <a:pt x="0" y="18302"/>
                    </a:lnTo>
                    <a:cubicBezTo>
                      <a:pt x="0" y="20123"/>
                      <a:pt x="807" y="21600"/>
                      <a:pt x="1800" y="21600"/>
                    </a:cubicBezTo>
                    <a:lnTo>
                      <a:pt x="19800" y="21600"/>
                    </a:lnTo>
                    <a:cubicBezTo>
                      <a:pt x="20795" y="21600"/>
                      <a:pt x="21600" y="20123"/>
                      <a:pt x="21600" y="18302"/>
                    </a:cubicBezTo>
                    <a:lnTo>
                      <a:pt x="21600" y="11699"/>
                    </a:lnTo>
                    <a:lnTo>
                      <a:pt x="21600" y="6601"/>
                    </a:lnTo>
                    <a:cubicBezTo>
                      <a:pt x="21600" y="2956"/>
                      <a:pt x="19989" y="0"/>
                      <a:pt x="18000" y="0"/>
                    </a:cubicBezTo>
                    <a:lnTo>
                      <a:pt x="14809" y="0"/>
                    </a:lnTo>
                    <a:cubicBezTo>
                      <a:pt x="14584" y="0"/>
                      <a:pt x="14299" y="279"/>
                      <a:pt x="14173" y="624"/>
                    </a:cubicBezTo>
                    <a:lnTo>
                      <a:pt x="11028" y="8776"/>
                    </a:lnTo>
                    <a:cubicBezTo>
                      <a:pt x="10902" y="9121"/>
                      <a:pt x="10699" y="9121"/>
                      <a:pt x="10575" y="8776"/>
                    </a:cubicBezTo>
                    <a:lnTo>
                      <a:pt x="7429" y="624"/>
                    </a:lnTo>
                    <a:cubicBezTo>
                      <a:pt x="7303" y="282"/>
                      <a:pt x="7019" y="0"/>
                      <a:pt x="6794" y="0"/>
                    </a:cubicBezTo>
                    <a:lnTo>
                      <a:pt x="3601" y="0"/>
                    </a:lnTo>
                    <a:cubicBezTo>
                      <a:pt x="1616" y="0"/>
                      <a:pt x="0" y="2953"/>
                      <a:pt x="0" y="6601"/>
                    </a:cubicBezTo>
                    <a:close/>
                    <a:moveTo>
                      <a:pt x="0" y="6601"/>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sp>
          <p:nvSpPr>
            <p:cNvPr id="200" name="AutoShape 219"/>
            <p:cNvSpPr>
              <a:spLocks/>
            </p:cNvSpPr>
            <p:nvPr/>
          </p:nvSpPr>
          <p:spPr bwMode="auto">
            <a:xfrm>
              <a:off x="4768955" y="4613066"/>
              <a:ext cx="408073" cy="408088"/>
            </a:xfrm>
            <a:custGeom>
              <a:avLst/>
              <a:gdLst/>
              <a:ahLst/>
              <a:cxnLst/>
              <a:rect l="0" t="0" r="r" b="b"/>
              <a:pathLst>
                <a:path w="21600" h="21600">
                  <a:moveTo>
                    <a:pt x="10800" y="21600"/>
                  </a:moveTo>
                  <a:cubicBezTo>
                    <a:pt x="4845" y="21600"/>
                    <a:pt x="0" y="16754"/>
                    <a:pt x="0" y="10799"/>
                  </a:cubicBezTo>
                  <a:cubicBezTo>
                    <a:pt x="0" y="4845"/>
                    <a:pt x="4845" y="0"/>
                    <a:pt x="10800" y="0"/>
                  </a:cubicBezTo>
                  <a:cubicBezTo>
                    <a:pt x="16755" y="0"/>
                    <a:pt x="21600" y="4845"/>
                    <a:pt x="21600" y="10799"/>
                  </a:cubicBezTo>
                  <a:cubicBezTo>
                    <a:pt x="21600" y="16754"/>
                    <a:pt x="16756" y="21600"/>
                    <a:pt x="10800" y="21600"/>
                  </a:cubicBezTo>
                  <a:close/>
                  <a:moveTo>
                    <a:pt x="10800" y="1271"/>
                  </a:moveTo>
                  <a:cubicBezTo>
                    <a:pt x="5546" y="1271"/>
                    <a:pt x="1271" y="5546"/>
                    <a:pt x="1271" y="10799"/>
                  </a:cubicBezTo>
                  <a:cubicBezTo>
                    <a:pt x="1271" y="16054"/>
                    <a:pt x="5546" y="20328"/>
                    <a:pt x="10800" y="20328"/>
                  </a:cubicBezTo>
                  <a:cubicBezTo>
                    <a:pt x="16054" y="20328"/>
                    <a:pt x="20329" y="16054"/>
                    <a:pt x="20329" y="10799"/>
                  </a:cubicBezTo>
                  <a:cubicBezTo>
                    <a:pt x="20330" y="5546"/>
                    <a:pt x="16054"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grpSp>
          <p:nvGrpSpPr>
            <p:cNvPr id="201" name="Group 222"/>
            <p:cNvGrpSpPr>
              <a:grpSpLocks/>
            </p:cNvGrpSpPr>
            <p:nvPr/>
          </p:nvGrpSpPr>
          <p:grpSpPr bwMode="auto">
            <a:xfrm>
              <a:off x="4883163" y="4711871"/>
              <a:ext cx="186207" cy="214582"/>
              <a:chOff x="0" y="0"/>
              <a:chExt cx="210" cy="242"/>
            </a:xfrm>
            <a:solidFill>
              <a:schemeClr val="accent3">
                <a:lumMod val="50000"/>
              </a:schemeClr>
            </a:solidFill>
          </p:grpSpPr>
          <p:sp>
            <p:nvSpPr>
              <p:cNvPr id="263" name="AutoShape 220"/>
              <p:cNvSpPr>
                <a:spLocks/>
              </p:cNvSpPr>
              <p:nvPr/>
            </p:nvSpPr>
            <p:spPr bwMode="auto">
              <a:xfrm>
                <a:off x="40" y="0"/>
                <a:ext cx="122" cy="122"/>
              </a:xfrm>
              <a:custGeom>
                <a:avLst/>
                <a:gdLst/>
                <a:ahLst/>
                <a:cxnLst/>
                <a:rect l="0" t="0" r="r" b="b"/>
                <a:pathLst>
                  <a:path w="21600" h="21600">
                    <a:moveTo>
                      <a:pt x="21600" y="10801"/>
                    </a:moveTo>
                    <a:cubicBezTo>
                      <a:pt x="21600" y="4837"/>
                      <a:pt x="16768" y="0"/>
                      <a:pt x="10801" y="0"/>
                    </a:cubicBezTo>
                    <a:cubicBezTo>
                      <a:pt x="4836" y="0"/>
                      <a:pt x="0" y="4837"/>
                      <a:pt x="0" y="10801"/>
                    </a:cubicBezTo>
                    <a:cubicBezTo>
                      <a:pt x="0" y="16766"/>
                      <a:pt x="4836" y="21600"/>
                      <a:pt x="10801" y="21600"/>
                    </a:cubicBezTo>
                    <a:cubicBezTo>
                      <a:pt x="16768" y="21600"/>
                      <a:pt x="21600" y="16766"/>
                      <a:pt x="21600" y="10801"/>
                    </a:cubicBezTo>
                    <a:close/>
                    <a:moveTo>
                      <a:pt x="2698" y="11033"/>
                    </a:moveTo>
                    <a:cubicBezTo>
                      <a:pt x="2698" y="11033"/>
                      <a:pt x="2386" y="7971"/>
                      <a:pt x="4593" y="5632"/>
                    </a:cubicBezTo>
                    <a:cubicBezTo>
                      <a:pt x="6147" y="7188"/>
                      <a:pt x="10799" y="11033"/>
                      <a:pt x="18899" y="11033"/>
                    </a:cubicBezTo>
                    <a:cubicBezTo>
                      <a:pt x="18899" y="15503"/>
                      <a:pt x="15266" y="19133"/>
                      <a:pt x="10799" y="19133"/>
                    </a:cubicBezTo>
                    <a:cubicBezTo>
                      <a:pt x="6331" y="19133"/>
                      <a:pt x="2698" y="15498"/>
                      <a:pt x="2698" y="11033"/>
                    </a:cubicBezTo>
                    <a:close/>
                    <a:moveTo>
                      <a:pt x="2698" y="11033"/>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64" name="AutoShape 221"/>
              <p:cNvSpPr>
                <a:spLocks/>
              </p:cNvSpPr>
              <p:nvPr/>
            </p:nvSpPr>
            <p:spPr bwMode="auto">
              <a:xfrm>
                <a:off x="0" y="128"/>
                <a:ext cx="210" cy="114"/>
              </a:xfrm>
              <a:custGeom>
                <a:avLst/>
                <a:gdLst/>
                <a:ahLst/>
                <a:cxnLst/>
                <a:rect l="0" t="0" r="r" b="b"/>
                <a:pathLst>
                  <a:path w="21600" h="21600">
                    <a:moveTo>
                      <a:pt x="0" y="6600"/>
                    </a:moveTo>
                    <a:lnTo>
                      <a:pt x="0" y="11700"/>
                    </a:lnTo>
                    <a:lnTo>
                      <a:pt x="0" y="18303"/>
                    </a:lnTo>
                    <a:cubicBezTo>
                      <a:pt x="0" y="20125"/>
                      <a:pt x="807" y="21600"/>
                      <a:pt x="1800" y="21600"/>
                    </a:cubicBezTo>
                    <a:lnTo>
                      <a:pt x="19799" y="21600"/>
                    </a:lnTo>
                    <a:cubicBezTo>
                      <a:pt x="20794" y="21600"/>
                      <a:pt x="21600" y="20123"/>
                      <a:pt x="21600" y="18303"/>
                    </a:cubicBezTo>
                    <a:lnTo>
                      <a:pt x="21600" y="11700"/>
                    </a:lnTo>
                    <a:lnTo>
                      <a:pt x="21600" y="6600"/>
                    </a:lnTo>
                    <a:cubicBezTo>
                      <a:pt x="21600" y="2954"/>
                      <a:pt x="19989" y="0"/>
                      <a:pt x="17999" y="0"/>
                    </a:cubicBezTo>
                    <a:lnTo>
                      <a:pt x="14808" y="0"/>
                    </a:lnTo>
                    <a:cubicBezTo>
                      <a:pt x="14583" y="0"/>
                      <a:pt x="14298" y="279"/>
                      <a:pt x="14173" y="622"/>
                    </a:cubicBezTo>
                    <a:lnTo>
                      <a:pt x="11027" y="8774"/>
                    </a:lnTo>
                    <a:cubicBezTo>
                      <a:pt x="10901" y="9118"/>
                      <a:pt x="10699" y="9118"/>
                      <a:pt x="10573" y="8774"/>
                    </a:cubicBezTo>
                    <a:lnTo>
                      <a:pt x="7427" y="622"/>
                    </a:lnTo>
                    <a:cubicBezTo>
                      <a:pt x="7302" y="280"/>
                      <a:pt x="7017" y="0"/>
                      <a:pt x="6792" y="0"/>
                    </a:cubicBezTo>
                    <a:lnTo>
                      <a:pt x="3600" y="0"/>
                    </a:lnTo>
                    <a:cubicBezTo>
                      <a:pt x="1614" y="2"/>
                      <a:pt x="0" y="2955"/>
                      <a:pt x="0" y="6600"/>
                    </a:cubicBezTo>
                    <a:close/>
                    <a:moveTo>
                      <a:pt x="0" y="6600"/>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02" name="Group 225"/>
            <p:cNvGrpSpPr>
              <a:grpSpLocks/>
            </p:cNvGrpSpPr>
            <p:nvPr/>
          </p:nvGrpSpPr>
          <p:grpSpPr bwMode="auto">
            <a:xfrm>
              <a:off x="5478139" y="2222014"/>
              <a:ext cx="313892" cy="415863"/>
              <a:chOff x="0" y="0"/>
              <a:chExt cx="353" cy="469"/>
            </a:xfrm>
            <a:solidFill>
              <a:schemeClr val="accent3">
                <a:lumMod val="50000"/>
              </a:schemeClr>
            </a:solidFill>
          </p:grpSpPr>
          <p:sp>
            <p:nvSpPr>
              <p:cNvPr id="261" name="AutoShape 223"/>
              <p:cNvSpPr>
                <a:spLocks/>
              </p:cNvSpPr>
              <p:nvPr/>
            </p:nvSpPr>
            <p:spPr bwMode="auto">
              <a:xfrm>
                <a:off x="32" y="0"/>
                <a:ext cx="300" cy="235"/>
              </a:xfrm>
              <a:custGeom>
                <a:avLst/>
                <a:gdLst/>
                <a:ahLst/>
                <a:cxnLst/>
                <a:rect l="0" t="0" r="r" b="b"/>
                <a:pathLst>
                  <a:path w="19565" h="21600">
                    <a:moveTo>
                      <a:pt x="9776" y="0"/>
                    </a:moveTo>
                    <a:cubicBezTo>
                      <a:pt x="5536" y="0"/>
                      <a:pt x="2100" y="4836"/>
                      <a:pt x="2100" y="10800"/>
                    </a:cubicBezTo>
                    <a:lnTo>
                      <a:pt x="2100" y="14264"/>
                    </a:lnTo>
                    <a:cubicBezTo>
                      <a:pt x="2043" y="15381"/>
                      <a:pt x="1780" y="17977"/>
                      <a:pt x="547" y="17798"/>
                    </a:cubicBezTo>
                    <a:cubicBezTo>
                      <a:pt x="-1014" y="17570"/>
                      <a:pt x="964" y="21567"/>
                      <a:pt x="3998" y="21599"/>
                    </a:cubicBezTo>
                    <a:cubicBezTo>
                      <a:pt x="4005" y="21599"/>
                      <a:pt x="4011" y="21600"/>
                      <a:pt x="4018" y="21600"/>
                    </a:cubicBezTo>
                    <a:lnTo>
                      <a:pt x="15532" y="21600"/>
                    </a:lnTo>
                    <a:cubicBezTo>
                      <a:pt x="18586" y="21600"/>
                      <a:pt x="20586" y="17568"/>
                      <a:pt x="19019" y="17796"/>
                    </a:cubicBezTo>
                    <a:cubicBezTo>
                      <a:pt x="17451" y="18024"/>
                      <a:pt x="17451" y="13765"/>
                      <a:pt x="17451" y="13765"/>
                    </a:cubicBezTo>
                    <a:lnTo>
                      <a:pt x="17451" y="10799"/>
                    </a:lnTo>
                    <a:cubicBezTo>
                      <a:pt x="17451" y="4836"/>
                      <a:pt x="14014" y="0"/>
                      <a:pt x="9776" y="0"/>
                    </a:cubicBezTo>
                    <a:close/>
                    <a:moveTo>
                      <a:pt x="9776" y="2417"/>
                    </a:moveTo>
                    <a:cubicBezTo>
                      <a:pt x="12438" y="2417"/>
                      <a:pt x="14921" y="5016"/>
                      <a:pt x="14921" y="8222"/>
                    </a:cubicBezTo>
                    <a:cubicBezTo>
                      <a:pt x="14921" y="8371"/>
                      <a:pt x="14915" y="8520"/>
                      <a:pt x="14907" y="8666"/>
                    </a:cubicBezTo>
                    <a:cubicBezTo>
                      <a:pt x="14891" y="8911"/>
                      <a:pt x="14830" y="8803"/>
                      <a:pt x="14742" y="8446"/>
                    </a:cubicBezTo>
                    <a:cubicBezTo>
                      <a:pt x="14135" y="5991"/>
                      <a:pt x="11993" y="4189"/>
                      <a:pt x="9776" y="4189"/>
                    </a:cubicBezTo>
                    <a:cubicBezTo>
                      <a:pt x="7558" y="4189"/>
                      <a:pt x="5279" y="5992"/>
                      <a:pt x="4651" y="8448"/>
                    </a:cubicBezTo>
                    <a:cubicBezTo>
                      <a:pt x="4559" y="8804"/>
                      <a:pt x="4498" y="8912"/>
                      <a:pt x="4483" y="8666"/>
                    </a:cubicBezTo>
                    <a:cubicBezTo>
                      <a:pt x="4473" y="8520"/>
                      <a:pt x="4469" y="8371"/>
                      <a:pt x="4469" y="8222"/>
                    </a:cubicBezTo>
                    <a:cubicBezTo>
                      <a:pt x="4468" y="5015"/>
                      <a:pt x="7113" y="2417"/>
                      <a:pt x="9776" y="2417"/>
                    </a:cubicBezTo>
                    <a:close/>
                    <a:moveTo>
                      <a:pt x="9776" y="18901"/>
                    </a:moveTo>
                    <a:cubicBezTo>
                      <a:pt x="6597" y="18901"/>
                      <a:pt x="4019" y="15502"/>
                      <a:pt x="4019" y="11029"/>
                    </a:cubicBezTo>
                    <a:cubicBezTo>
                      <a:pt x="4019" y="11029"/>
                      <a:pt x="6581" y="7872"/>
                      <a:pt x="9830" y="7872"/>
                    </a:cubicBezTo>
                    <a:cubicBezTo>
                      <a:pt x="13127" y="7872"/>
                      <a:pt x="15533" y="11029"/>
                      <a:pt x="15533" y="11029"/>
                    </a:cubicBezTo>
                    <a:cubicBezTo>
                      <a:pt x="15532" y="15502"/>
                      <a:pt x="12953" y="18901"/>
                      <a:pt x="9776" y="18901"/>
                    </a:cubicBezTo>
                    <a:close/>
                    <a:moveTo>
                      <a:pt x="9776" y="18901"/>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62" name="AutoShape 224"/>
              <p:cNvSpPr>
                <a:spLocks/>
              </p:cNvSpPr>
              <p:nvPr/>
            </p:nvSpPr>
            <p:spPr bwMode="auto">
              <a:xfrm>
                <a:off x="0" y="264"/>
                <a:ext cx="353" cy="205"/>
              </a:xfrm>
              <a:custGeom>
                <a:avLst/>
                <a:gdLst/>
                <a:ahLst/>
                <a:cxnLst/>
                <a:rect l="0" t="0" r="r" b="b"/>
                <a:pathLst>
                  <a:path w="21600" h="21600">
                    <a:moveTo>
                      <a:pt x="0" y="6171"/>
                    </a:moveTo>
                    <a:lnTo>
                      <a:pt x="0" y="18514"/>
                    </a:lnTo>
                    <a:cubicBezTo>
                      <a:pt x="0" y="20219"/>
                      <a:pt x="805" y="21600"/>
                      <a:pt x="1800" y="21600"/>
                    </a:cubicBezTo>
                    <a:lnTo>
                      <a:pt x="3600" y="21600"/>
                    </a:lnTo>
                    <a:lnTo>
                      <a:pt x="18000" y="21600"/>
                    </a:lnTo>
                    <a:lnTo>
                      <a:pt x="19800" y="21600"/>
                    </a:lnTo>
                    <a:cubicBezTo>
                      <a:pt x="20795" y="21600"/>
                      <a:pt x="21600" y="20219"/>
                      <a:pt x="21600" y="18514"/>
                    </a:cubicBezTo>
                    <a:lnTo>
                      <a:pt x="21600" y="6171"/>
                    </a:lnTo>
                    <a:cubicBezTo>
                      <a:pt x="21600" y="2763"/>
                      <a:pt x="19988" y="0"/>
                      <a:pt x="18000" y="0"/>
                    </a:cubicBezTo>
                    <a:lnTo>
                      <a:pt x="16354" y="0"/>
                    </a:lnTo>
                    <a:cubicBezTo>
                      <a:pt x="16102" y="0"/>
                      <a:pt x="15730" y="197"/>
                      <a:pt x="15521" y="441"/>
                    </a:cubicBezTo>
                    <a:lnTo>
                      <a:pt x="13682" y="2594"/>
                    </a:lnTo>
                    <a:cubicBezTo>
                      <a:pt x="13474" y="2836"/>
                      <a:pt x="13247" y="3370"/>
                      <a:pt x="13176" y="3784"/>
                    </a:cubicBezTo>
                    <a:lnTo>
                      <a:pt x="11031" y="16243"/>
                    </a:lnTo>
                    <a:cubicBezTo>
                      <a:pt x="10959" y="16657"/>
                      <a:pt x="10840" y="16660"/>
                      <a:pt x="10765" y="16247"/>
                    </a:cubicBezTo>
                    <a:lnTo>
                      <a:pt x="8511" y="4001"/>
                    </a:lnTo>
                    <a:cubicBezTo>
                      <a:pt x="8435" y="3589"/>
                      <a:pt x="8204" y="3059"/>
                      <a:pt x="7995" y="2818"/>
                    </a:cubicBezTo>
                    <a:lnTo>
                      <a:pt x="5931" y="438"/>
                    </a:lnTo>
                    <a:cubicBezTo>
                      <a:pt x="5721" y="196"/>
                      <a:pt x="5348" y="1"/>
                      <a:pt x="5095" y="1"/>
                    </a:cubicBezTo>
                    <a:lnTo>
                      <a:pt x="3600" y="1"/>
                    </a:lnTo>
                    <a:cubicBezTo>
                      <a:pt x="1612" y="0"/>
                      <a:pt x="0" y="2763"/>
                      <a:pt x="0" y="6171"/>
                    </a:cubicBezTo>
                    <a:close/>
                    <a:moveTo>
                      <a:pt x="7986" y="11865"/>
                    </a:moveTo>
                    <a:cubicBezTo>
                      <a:pt x="8406" y="11865"/>
                      <a:pt x="8747" y="12449"/>
                      <a:pt x="8747" y="13170"/>
                    </a:cubicBezTo>
                    <a:cubicBezTo>
                      <a:pt x="8747" y="13889"/>
                      <a:pt x="8407" y="14472"/>
                      <a:pt x="7986" y="14472"/>
                    </a:cubicBezTo>
                    <a:cubicBezTo>
                      <a:pt x="7566" y="14472"/>
                      <a:pt x="7225" y="13889"/>
                      <a:pt x="7225" y="13170"/>
                    </a:cubicBezTo>
                    <a:cubicBezTo>
                      <a:pt x="7225" y="12449"/>
                      <a:pt x="7566" y="11865"/>
                      <a:pt x="7986" y="11865"/>
                    </a:cubicBezTo>
                    <a:close/>
                    <a:moveTo>
                      <a:pt x="7986" y="16558"/>
                    </a:moveTo>
                    <a:cubicBezTo>
                      <a:pt x="8406" y="16558"/>
                      <a:pt x="8747" y="17141"/>
                      <a:pt x="8747" y="17862"/>
                    </a:cubicBezTo>
                    <a:cubicBezTo>
                      <a:pt x="8747" y="18582"/>
                      <a:pt x="8407" y="19166"/>
                      <a:pt x="7986" y="19166"/>
                    </a:cubicBezTo>
                    <a:cubicBezTo>
                      <a:pt x="7566" y="19166"/>
                      <a:pt x="7225" y="18582"/>
                      <a:pt x="7225" y="17862"/>
                    </a:cubicBezTo>
                    <a:cubicBezTo>
                      <a:pt x="7225" y="17141"/>
                      <a:pt x="7566" y="16558"/>
                      <a:pt x="7986" y="16558"/>
                    </a:cubicBezTo>
                    <a:close/>
                    <a:moveTo>
                      <a:pt x="7986" y="16558"/>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03" name="Group 231"/>
            <p:cNvGrpSpPr>
              <a:grpSpLocks/>
            </p:cNvGrpSpPr>
            <p:nvPr/>
          </p:nvGrpSpPr>
          <p:grpSpPr bwMode="auto">
            <a:xfrm>
              <a:off x="7564546" y="1682014"/>
              <a:ext cx="237636" cy="316552"/>
              <a:chOff x="0" y="0"/>
              <a:chExt cx="268" cy="356"/>
            </a:xfrm>
            <a:solidFill>
              <a:schemeClr val="accent3">
                <a:lumMod val="50000"/>
              </a:schemeClr>
            </a:solidFill>
          </p:grpSpPr>
          <p:sp>
            <p:nvSpPr>
              <p:cNvPr id="259" name="AutoShape 229"/>
              <p:cNvSpPr>
                <a:spLocks/>
              </p:cNvSpPr>
              <p:nvPr/>
            </p:nvSpPr>
            <p:spPr bwMode="auto">
              <a:xfrm>
                <a:off x="24" y="0"/>
                <a:ext cx="227" cy="178"/>
              </a:xfrm>
              <a:custGeom>
                <a:avLst/>
                <a:gdLst/>
                <a:ahLst/>
                <a:cxnLst/>
                <a:rect l="0" t="0" r="r" b="b"/>
                <a:pathLst>
                  <a:path w="19565" h="21600">
                    <a:moveTo>
                      <a:pt x="9775" y="0"/>
                    </a:moveTo>
                    <a:cubicBezTo>
                      <a:pt x="5535" y="0"/>
                      <a:pt x="2099" y="4836"/>
                      <a:pt x="2099" y="10800"/>
                    </a:cubicBezTo>
                    <a:lnTo>
                      <a:pt x="2099" y="14264"/>
                    </a:lnTo>
                    <a:cubicBezTo>
                      <a:pt x="2042" y="15381"/>
                      <a:pt x="1778" y="17976"/>
                      <a:pt x="547" y="17797"/>
                    </a:cubicBezTo>
                    <a:cubicBezTo>
                      <a:pt x="-1015" y="17570"/>
                      <a:pt x="963" y="21566"/>
                      <a:pt x="3996" y="21598"/>
                    </a:cubicBezTo>
                    <a:cubicBezTo>
                      <a:pt x="4004" y="21598"/>
                      <a:pt x="4011" y="21600"/>
                      <a:pt x="4017" y="21600"/>
                    </a:cubicBezTo>
                    <a:lnTo>
                      <a:pt x="15531" y="21600"/>
                    </a:lnTo>
                    <a:cubicBezTo>
                      <a:pt x="18584" y="21600"/>
                      <a:pt x="20585" y="17569"/>
                      <a:pt x="19018" y="17796"/>
                    </a:cubicBezTo>
                    <a:cubicBezTo>
                      <a:pt x="17449" y="18024"/>
                      <a:pt x="17449" y="13767"/>
                      <a:pt x="17449" y="13767"/>
                    </a:cubicBezTo>
                    <a:lnTo>
                      <a:pt x="17449" y="10800"/>
                    </a:lnTo>
                    <a:cubicBezTo>
                      <a:pt x="17450" y="4836"/>
                      <a:pt x="14013" y="0"/>
                      <a:pt x="9775" y="0"/>
                    </a:cubicBezTo>
                    <a:close/>
                    <a:moveTo>
                      <a:pt x="9775" y="2416"/>
                    </a:moveTo>
                    <a:cubicBezTo>
                      <a:pt x="12437" y="2416"/>
                      <a:pt x="14920" y="5015"/>
                      <a:pt x="14920" y="8220"/>
                    </a:cubicBezTo>
                    <a:cubicBezTo>
                      <a:pt x="14920" y="8370"/>
                      <a:pt x="14915" y="8519"/>
                      <a:pt x="14905" y="8666"/>
                    </a:cubicBezTo>
                    <a:cubicBezTo>
                      <a:pt x="14890" y="8910"/>
                      <a:pt x="14828" y="8803"/>
                      <a:pt x="14740" y="8445"/>
                    </a:cubicBezTo>
                    <a:cubicBezTo>
                      <a:pt x="14133" y="5991"/>
                      <a:pt x="11992" y="4188"/>
                      <a:pt x="9774" y="4188"/>
                    </a:cubicBezTo>
                    <a:cubicBezTo>
                      <a:pt x="7556" y="4188"/>
                      <a:pt x="5277" y="5991"/>
                      <a:pt x="4648" y="8446"/>
                    </a:cubicBezTo>
                    <a:cubicBezTo>
                      <a:pt x="4557" y="8802"/>
                      <a:pt x="4496" y="8910"/>
                      <a:pt x="4480" y="8666"/>
                    </a:cubicBezTo>
                    <a:cubicBezTo>
                      <a:pt x="4471" y="8520"/>
                      <a:pt x="4466" y="8370"/>
                      <a:pt x="4466" y="8220"/>
                    </a:cubicBezTo>
                    <a:cubicBezTo>
                      <a:pt x="4467" y="5015"/>
                      <a:pt x="7112" y="2416"/>
                      <a:pt x="9775" y="2416"/>
                    </a:cubicBezTo>
                    <a:close/>
                    <a:moveTo>
                      <a:pt x="9775" y="18900"/>
                    </a:moveTo>
                    <a:cubicBezTo>
                      <a:pt x="6597" y="18900"/>
                      <a:pt x="4017" y="15502"/>
                      <a:pt x="4017" y="11028"/>
                    </a:cubicBezTo>
                    <a:cubicBezTo>
                      <a:pt x="4017" y="11028"/>
                      <a:pt x="6579" y="7871"/>
                      <a:pt x="9828" y="7871"/>
                    </a:cubicBezTo>
                    <a:cubicBezTo>
                      <a:pt x="13126" y="7871"/>
                      <a:pt x="15531" y="11028"/>
                      <a:pt x="15531" y="11028"/>
                    </a:cubicBezTo>
                    <a:cubicBezTo>
                      <a:pt x="15531" y="15501"/>
                      <a:pt x="12953" y="18900"/>
                      <a:pt x="9775" y="18900"/>
                    </a:cubicBezTo>
                    <a:close/>
                    <a:moveTo>
                      <a:pt x="9775" y="18900"/>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60" name="AutoShape 230"/>
              <p:cNvSpPr>
                <a:spLocks/>
              </p:cNvSpPr>
              <p:nvPr/>
            </p:nvSpPr>
            <p:spPr bwMode="auto">
              <a:xfrm>
                <a:off x="0" y="200"/>
                <a:ext cx="268" cy="156"/>
              </a:xfrm>
              <a:custGeom>
                <a:avLst/>
                <a:gdLst/>
                <a:ahLst/>
                <a:cxnLst/>
                <a:rect l="0" t="0" r="r" b="b"/>
                <a:pathLst>
                  <a:path w="21600" h="21600">
                    <a:moveTo>
                      <a:pt x="0" y="6171"/>
                    </a:moveTo>
                    <a:lnTo>
                      <a:pt x="0" y="18513"/>
                    </a:lnTo>
                    <a:cubicBezTo>
                      <a:pt x="0" y="20219"/>
                      <a:pt x="806" y="21600"/>
                      <a:pt x="1800" y="21600"/>
                    </a:cubicBezTo>
                    <a:lnTo>
                      <a:pt x="3600" y="21600"/>
                    </a:lnTo>
                    <a:lnTo>
                      <a:pt x="18000" y="21600"/>
                    </a:lnTo>
                    <a:lnTo>
                      <a:pt x="19800" y="21600"/>
                    </a:lnTo>
                    <a:cubicBezTo>
                      <a:pt x="20794" y="21600"/>
                      <a:pt x="21600" y="20219"/>
                      <a:pt x="21600" y="18513"/>
                    </a:cubicBezTo>
                    <a:lnTo>
                      <a:pt x="21600" y="6171"/>
                    </a:lnTo>
                    <a:cubicBezTo>
                      <a:pt x="21600" y="2763"/>
                      <a:pt x="19988" y="0"/>
                      <a:pt x="18000" y="0"/>
                    </a:cubicBezTo>
                    <a:lnTo>
                      <a:pt x="16353" y="0"/>
                    </a:lnTo>
                    <a:cubicBezTo>
                      <a:pt x="16101" y="0"/>
                      <a:pt x="15729" y="197"/>
                      <a:pt x="15521" y="441"/>
                    </a:cubicBezTo>
                    <a:lnTo>
                      <a:pt x="13681" y="2594"/>
                    </a:lnTo>
                    <a:cubicBezTo>
                      <a:pt x="13473" y="2836"/>
                      <a:pt x="13247" y="3370"/>
                      <a:pt x="13176" y="3785"/>
                    </a:cubicBezTo>
                    <a:lnTo>
                      <a:pt x="11030" y="16242"/>
                    </a:lnTo>
                    <a:cubicBezTo>
                      <a:pt x="10959" y="16657"/>
                      <a:pt x="10840" y="16659"/>
                      <a:pt x="10764" y="16247"/>
                    </a:cubicBezTo>
                    <a:lnTo>
                      <a:pt x="8511" y="4001"/>
                    </a:lnTo>
                    <a:cubicBezTo>
                      <a:pt x="8435" y="3589"/>
                      <a:pt x="8203" y="3059"/>
                      <a:pt x="7995" y="2818"/>
                    </a:cubicBezTo>
                    <a:lnTo>
                      <a:pt x="5931" y="437"/>
                    </a:lnTo>
                    <a:cubicBezTo>
                      <a:pt x="5721" y="196"/>
                      <a:pt x="5347" y="0"/>
                      <a:pt x="5095" y="0"/>
                    </a:cubicBezTo>
                    <a:lnTo>
                      <a:pt x="3600" y="0"/>
                    </a:lnTo>
                    <a:cubicBezTo>
                      <a:pt x="1612" y="0"/>
                      <a:pt x="0" y="2763"/>
                      <a:pt x="0" y="6171"/>
                    </a:cubicBezTo>
                    <a:close/>
                    <a:moveTo>
                      <a:pt x="7986" y="11864"/>
                    </a:moveTo>
                    <a:cubicBezTo>
                      <a:pt x="8406" y="11864"/>
                      <a:pt x="8747" y="12449"/>
                      <a:pt x="8747" y="13169"/>
                    </a:cubicBezTo>
                    <a:cubicBezTo>
                      <a:pt x="8747" y="13888"/>
                      <a:pt x="8407" y="14473"/>
                      <a:pt x="7986" y="14473"/>
                    </a:cubicBezTo>
                    <a:cubicBezTo>
                      <a:pt x="7567" y="14473"/>
                      <a:pt x="7226" y="13889"/>
                      <a:pt x="7226" y="13169"/>
                    </a:cubicBezTo>
                    <a:cubicBezTo>
                      <a:pt x="7226" y="12448"/>
                      <a:pt x="7566" y="11864"/>
                      <a:pt x="7986" y="11864"/>
                    </a:cubicBezTo>
                    <a:close/>
                    <a:moveTo>
                      <a:pt x="7986" y="16558"/>
                    </a:moveTo>
                    <a:cubicBezTo>
                      <a:pt x="8406" y="16558"/>
                      <a:pt x="8747" y="17141"/>
                      <a:pt x="8747" y="17862"/>
                    </a:cubicBezTo>
                    <a:cubicBezTo>
                      <a:pt x="8747" y="18582"/>
                      <a:pt x="8407" y="19166"/>
                      <a:pt x="7986" y="19166"/>
                    </a:cubicBezTo>
                    <a:cubicBezTo>
                      <a:pt x="7567" y="19166"/>
                      <a:pt x="7226" y="18582"/>
                      <a:pt x="7226" y="17862"/>
                    </a:cubicBezTo>
                    <a:cubicBezTo>
                      <a:pt x="7226" y="17141"/>
                      <a:pt x="7566" y="16558"/>
                      <a:pt x="7986" y="16558"/>
                    </a:cubicBezTo>
                    <a:close/>
                    <a:moveTo>
                      <a:pt x="7986" y="16558"/>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04" name="Group 234"/>
            <p:cNvGrpSpPr>
              <a:grpSpLocks/>
            </p:cNvGrpSpPr>
            <p:nvPr/>
          </p:nvGrpSpPr>
          <p:grpSpPr bwMode="auto">
            <a:xfrm>
              <a:off x="8075286" y="384770"/>
              <a:ext cx="184434" cy="249163"/>
              <a:chOff x="0" y="0"/>
              <a:chExt cx="208" cy="281"/>
            </a:xfrm>
            <a:solidFill>
              <a:schemeClr val="accent3">
                <a:lumMod val="50000"/>
              </a:schemeClr>
            </a:solidFill>
          </p:grpSpPr>
          <p:sp>
            <p:nvSpPr>
              <p:cNvPr id="257" name="AutoShape 232"/>
              <p:cNvSpPr>
                <a:spLocks/>
              </p:cNvSpPr>
              <p:nvPr/>
            </p:nvSpPr>
            <p:spPr bwMode="auto">
              <a:xfrm>
                <a:off x="16" y="0"/>
                <a:ext cx="177" cy="139"/>
              </a:xfrm>
              <a:custGeom>
                <a:avLst/>
                <a:gdLst/>
                <a:ahLst/>
                <a:cxnLst/>
                <a:rect l="0" t="0" r="r" b="b"/>
                <a:pathLst>
                  <a:path w="19564" h="21600">
                    <a:moveTo>
                      <a:pt x="9774" y="0"/>
                    </a:moveTo>
                    <a:cubicBezTo>
                      <a:pt x="5534" y="0"/>
                      <a:pt x="2099" y="4836"/>
                      <a:pt x="2099" y="10800"/>
                    </a:cubicBezTo>
                    <a:lnTo>
                      <a:pt x="2099" y="14263"/>
                    </a:lnTo>
                    <a:cubicBezTo>
                      <a:pt x="2042" y="15380"/>
                      <a:pt x="1778" y="17975"/>
                      <a:pt x="547" y="17796"/>
                    </a:cubicBezTo>
                    <a:cubicBezTo>
                      <a:pt x="-1015" y="17569"/>
                      <a:pt x="963" y="21566"/>
                      <a:pt x="3996" y="21598"/>
                    </a:cubicBezTo>
                    <a:cubicBezTo>
                      <a:pt x="4004" y="21598"/>
                      <a:pt x="4010" y="21600"/>
                      <a:pt x="4017" y="21600"/>
                    </a:cubicBezTo>
                    <a:lnTo>
                      <a:pt x="15530" y="21600"/>
                    </a:lnTo>
                    <a:cubicBezTo>
                      <a:pt x="18583" y="21600"/>
                      <a:pt x="20585" y="17569"/>
                      <a:pt x="19017" y="17796"/>
                    </a:cubicBezTo>
                    <a:cubicBezTo>
                      <a:pt x="17449" y="18025"/>
                      <a:pt x="17449" y="13766"/>
                      <a:pt x="17449" y="13766"/>
                    </a:cubicBezTo>
                    <a:lnTo>
                      <a:pt x="17449" y="10800"/>
                    </a:lnTo>
                    <a:cubicBezTo>
                      <a:pt x="17449" y="4836"/>
                      <a:pt x="14013" y="0"/>
                      <a:pt x="9774" y="0"/>
                    </a:cubicBezTo>
                    <a:close/>
                    <a:moveTo>
                      <a:pt x="9774" y="2415"/>
                    </a:moveTo>
                    <a:cubicBezTo>
                      <a:pt x="12437" y="2415"/>
                      <a:pt x="14919" y="5015"/>
                      <a:pt x="14919" y="8220"/>
                    </a:cubicBezTo>
                    <a:cubicBezTo>
                      <a:pt x="14919" y="8369"/>
                      <a:pt x="14914" y="8518"/>
                      <a:pt x="14904" y="8665"/>
                    </a:cubicBezTo>
                    <a:cubicBezTo>
                      <a:pt x="14889" y="8909"/>
                      <a:pt x="14828" y="8801"/>
                      <a:pt x="14740" y="8445"/>
                    </a:cubicBezTo>
                    <a:cubicBezTo>
                      <a:pt x="14133" y="5990"/>
                      <a:pt x="11992" y="4188"/>
                      <a:pt x="9774" y="4188"/>
                    </a:cubicBezTo>
                    <a:cubicBezTo>
                      <a:pt x="7556" y="4188"/>
                      <a:pt x="5277" y="5991"/>
                      <a:pt x="4648" y="8446"/>
                    </a:cubicBezTo>
                    <a:cubicBezTo>
                      <a:pt x="4558" y="8802"/>
                      <a:pt x="4496" y="8911"/>
                      <a:pt x="4481" y="8665"/>
                    </a:cubicBezTo>
                    <a:cubicBezTo>
                      <a:pt x="4471" y="8518"/>
                      <a:pt x="4466" y="8369"/>
                      <a:pt x="4466" y="8220"/>
                    </a:cubicBezTo>
                    <a:cubicBezTo>
                      <a:pt x="4466" y="5015"/>
                      <a:pt x="7111" y="2415"/>
                      <a:pt x="9774" y="2415"/>
                    </a:cubicBezTo>
                    <a:close/>
                    <a:moveTo>
                      <a:pt x="9774" y="18899"/>
                    </a:moveTo>
                    <a:cubicBezTo>
                      <a:pt x="6596" y="18899"/>
                      <a:pt x="4017" y="15501"/>
                      <a:pt x="4017" y="11027"/>
                    </a:cubicBezTo>
                    <a:cubicBezTo>
                      <a:pt x="4017" y="11027"/>
                      <a:pt x="6579" y="7870"/>
                      <a:pt x="9827" y="7870"/>
                    </a:cubicBezTo>
                    <a:cubicBezTo>
                      <a:pt x="13125" y="7870"/>
                      <a:pt x="15530" y="11027"/>
                      <a:pt x="15530" y="11027"/>
                    </a:cubicBezTo>
                    <a:cubicBezTo>
                      <a:pt x="15530" y="15501"/>
                      <a:pt x="12952" y="18899"/>
                      <a:pt x="9774" y="18899"/>
                    </a:cubicBezTo>
                    <a:close/>
                    <a:moveTo>
                      <a:pt x="9774" y="18899"/>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58" name="AutoShape 233"/>
              <p:cNvSpPr>
                <a:spLocks/>
              </p:cNvSpPr>
              <p:nvPr/>
            </p:nvSpPr>
            <p:spPr bwMode="auto">
              <a:xfrm>
                <a:off x="0" y="160"/>
                <a:ext cx="208" cy="121"/>
              </a:xfrm>
              <a:custGeom>
                <a:avLst/>
                <a:gdLst/>
                <a:ahLst/>
                <a:cxnLst/>
                <a:rect l="0" t="0" r="r" b="b"/>
                <a:pathLst>
                  <a:path w="21600" h="21600">
                    <a:moveTo>
                      <a:pt x="0" y="6171"/>
                    </a:moveTo>
                    <a:lnTo>
                      <a:pt x="0" y="18514"/>
                    </a:lnTo>
                    <a:cubicBezTo>
                      <a:pt x="0" y="20220"/>
                      <a:pt x="806" y="21600"/>
                      <a:pt x="1800" y="21600"/>
                    </a:cubicBezTo>
                    <a:lnTo>
                      <a:pt x="3601" y="21600"/>
                    </a:lnTo>
                    <a:lnTo>
                      <a:pt x="17999" y="21600"/>
                    </a:lnTo>
                    <a:lnTo>
                      <a:pt x="19799" y="21600"/>
                    </a:lnTo>
                    <a:cubicBezTo>
                      <a:pt x="20794" y="21600"/>
                      <a:pt x="21600" y="20220"/>
                      <a:pt x="21600" y="18514"/>
                    </a:cubicBezTo>
                    <a:lnTo>
                      <a:pt x="21600" y="6171"/>
                    </a:lnTo>
                    <a:cubicBezTo>
                      <a:pt x="21600" y="2764"/>
                      <a:pt x="19988" y="0"/>
                      <a:pt x="17999" y="0"/>
                    </a:cubicBezTo>
                    <a:lnTo>
                      <a:pt x="16353" y="0"/>
                    </a:lnTo>
                    <a:cubicBezTo>
                      <a:pt x="16101" y="0"/>
                      <a:pt x="15729" y="197"/>
                      <a:pt x="15521" y="442"/>
                    </a:cubicBezTo>
                    <a:lnTo>
                      <a:pt x="13681" y="2595"/>
                    </a:lnTo>
                    <a:cubicBezTo>
                      <a:pt x="13473" y="2836"/>
                      <a:pt x="13247" y="3370"/>
                      <a:pt x="13175" y="3785"/>
                    </a:cubicBezTo>
                    <a:lnTo>
                      <a:pt x="11030" y="16242"/>
                    </a:lnTo>
                    <a:cubicBezTo>
                      <a:pt x="10959" y="16657"/>
                      <a:pt x="10840" y="16658"/>
                      <a:pt x="10764" y="16246"/>
                    </a:cubicBezTo>
                    <a:lnTo>
                      <a:pt x="8511" y="4001"/>
                    </a:lnTo>
                    <a:cubicBezTo>
                      <a:pt x="8434" y="3590"/>
                      <a:pt x="8203" y="3059"/>
                      <a:pt x="7994" y="2818"/>
                    </a:cubicBezTo>
                    <a:lnTo>
                      <a:pt x="5930" y="437"/>
                    </a:lnTo>
                    <a:cubicBezTo>
                      <a:pt x="5721" y="194"/>
                      <a:pt x="5347" y="0"/>
                      <a:pt x="5095" y="0"/>
                    </a:cubicBezTo>
                    <a:lnTo>
                      <a:pt x="3600" y="0"/>
                    </a:lnTo>
                    <a:cubicBezTo>
                      <a:pt x="1612" y="0"/>
                      <a:pt x="0" y="2764"/>
                      <a:pt x="0" y="6171"/>
                    </a:cubicBezTo>
                    <a:close/>
                    <a:moveTo>
                      <a:pt x="7986" y="11864"/>
                    </a:moveTo>
                    <a:cubicBezTo>
                      <a:pt x="8406" y="11864"/>
                      <a:pt x="8747" y="12448"/>
                      <a:pt x="8747" y="13167"/>
                    </a:cubicBezTo>
                    <a:cubicBezTo>
                      <a:pt x="8747" y="13887"/>
                      <a:pt x="8406" y="14471"/>
                      <a:pt x="7986" y="14471"/>
                    </a:cubicBezTo>
                    <a:cubicBezTo>
                      <a:pt x="7566" y="14471"/>
                      <a:pt x="7225" y="13887"/>
                      <a:pt x="7225" y="13167"/>
                    </a:cubicBezTo>
                    <a:cubicBezTo>
                      <a:pt x="7225" y="12448"/>
                      <a:pt x="7566" y="11864"/>
                      <a:pt x="7986" y="11864"/>
                    </a:cubicBezTo>
                    <a:close/>
                    <a:moveTo>
                      <a:pt x="7986" y="16557"/>
                    </a:moveTo>
                    <a:cubicBezTo>
                      <a:pt x="8406" y="16557"/>
                      <a:pt x="8747" y="17141"/>
                      <a:pt x="8747" y="17861"/>
                    </a:cubicBezTo>
                    <a:cubicBezTo>
                      <a:pt x="8747" y="18580"/>
                      <a:pt x="8406" y="19164"/>
                      <a:pt x="7986" y="19164"/>
                    </a:cubicBezTo>
                    <a:cubicBezTo>
                      <a:pt x="7566" y="19164"/>
                      <a:pt x="7225" y="18579"/>
                      <a:pt x="7225" y="17861"/>
                    </a:cubicBezTo>
                    <a:cubicBezTo>
                      <a:pt x="7225" y="17141"/>
                      <a:pt x="7566" y="16557"/>
                      <a:pt x="7986" y="16557"/>
                    </a:cubicBezTo>
                    <a:close/>
                    <a:moveTo>
                      <a:pt x="7986" y="1655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05" name="Group 237"/>
            <p:cNvGrpSpPr>
              <a:grpSpLocks/>
            </p:cNvGrpSpPr>
            <p:nvPr/>
          </p:nvGrpSpPr>
          <p:grpSpPr bwMode="auto">
            <a:xfrm>
              <a:off x="7529078" y="86839"/>
              <a:ext cx="109064" cy="140986"/>
              <a:chOff x="0" y="0"/>
              <a:chExt cx="123" cy="159"/>
            </a:xfrm>
            <a:solidFill>
              <a:schemeClr val="accent3">
                <a:lumMod val="50000"/>
              </a:schemeClr>
            </a:solidFill>
          </p:grpSpPr>
          <p:sp>
            <p:nvSpPr>
              <p:cNvPr id="255" name="AutoShape 235"/>
              <p:cNvSpPr>
                <a:spLocks/>
              </p:cNvSpPr>
              <p:nvPr/>
            </p:nvSpPr>
            <p:spPr bwMode="auto">
              <a:xfrm>
                <a:off x="8" y="0"/>
                <a:ext cx="104" cy="82"/>
              </a:xfrm>
              <a:custGeom>
                <a:avLst/>
                <a:gdLst/>
                <a:ahLst/>
                <a:cxnLst/>
                <a:rect l="0" t="0" r="r" b="b"/>
                <a:pathLst>
                  <a:path w="19564" h="21600">
                    <a:moveTo>
                      <a:pt x="9773" y="0"/>
                    </a:moveTo>
                    <a:cubicBezTo>
                      <a:pt x="5534" y="0"/>
                      <a:pt x="2099" y="4836"/>
                      <a:pt x="2099" y="10799"/>
                    </a:cubicBezTo>
                    <a:lnTo>
                      <a:pt x="2099" y="14263"/>
                    </a:lnTo>
                    <a:cubicBezTo>
                      <a:pt x="2042" y="15380"/>
                      <a:pt x="1777" y="17976"/>
                      <a:pt x="548" y="17797"/>
                    </a:cubicBezTo>
                    <a:cubicBezTo>
                      <a:pt x="-1015" y="17569"/>
                      <a:pt x="963" y="21568"/>
                      <a:pt x="3996" y="21598"/>
                    </a:cubicBezTo>
                    <a:cubicBezTo>
                      <a:pt x="4005" y="21598"/>
                      <a:pt x="4011" y="21600"/>
                      <a:pt x="4019" y="21600"/>
                    </a:cubicBezTo>
                    <a:lnTo>
                      <a:pt x="15530" y="21600"/>
                    </a:lnTo>
                    <a:cubicBezTo>
                      <a:pt x="18583" y="21600"/>
                      <a:pt x="20585" y="17569"/>
                      <a:pt x="19017" y="17797"/>
                    </a:cubicBezTo>
                    <a:cubicBezTo>
                      <a:pt x="17448" y="18024"/>
                      <a:pt x="17448" y="13766"/>
                      <a:pt x="17448" y="13766"/>
                    </a:cubicBezTo>
                    <a:lnTo>
                      <a:pt x="17448" y="10799"/>
                    </a:lnTo>
                    <a:cubicBezTo>
                      <a:pt x="17447" y="4838"/>
                      <a:pt x="14010" y="0"/>
                      <a:pt x="9773" y="0"/>
                    </a:cubicBezTo>
                    <a:close/>
                    <a:moveTo>
                      <a:pt x="9773" y="2417"/>
                    </a:moveTo>
                    <a:cubicBezTo>
                      <a:pt x="12435" y="2417"/>
                      <a:pt x="14919" y="5017"/>
                      <a:pt x="14919" y="8222"/>
                    </a:cubicBezTo>
                    <a:cubicBezTo>
                      <a:pt x="14919" y="8372"/>
                      <a:pt x="14913" y="8521"/>
                      <a:pt x="14904" y="8667"/>
                    </a:cubicBezTo>
                    <a:cubicBezTo>
                      <a:pt x="14888" y="8911"/>
                      <a:pt x="14826" y="8804"/>
                      <a:pt x="14740" y="8447"/>
                    </a:cubicBezTo>
                    <a:cubicBezTo>
                      <a:pt x="14133" y="5993"/>
                      <a:pt x="11992" y="4189"/>
                      <a:pt x="9775" y="4189"/>
                    </a:cubicBezTo>
                    <a:cubicBezTo>
                      <a:pt x="7559" y="4189"/>
                      <a:pt x="5278" y="5993"/>
                      <a:pt x="4649" y="8447"/>
                    </a:cubicBezTo>
                    <a:cubicBezTo>
                      <a:pt x="4558" y="8804"/>
                      <a:pt x="4497" y="8911"/>
                      <a:pt x="4483" y="8667"/>
                    </a:cubicBezTo>
                    <a:cubicBezTo>
                      <a:pt x="4473" y="8519"/>
                      <a:pt x="4468" y="8369"/>
                      <a:pt x="4468" y="8222"/>
                    </a:cubicBezTo>
                    <a:cubicBezTo>
                      <a:pt x="4467" y="5017"/>
                      <a:pt x="7111" y="2417"/>
                      <a:pt x="9773" y="2417"/>
                    </a:cubicBezTo>
                    <a:close/>
                    <a:moveTo>
                      <a:pt x="9773" y="18901"/>
                    </a:moveTo>
                    <a:cubicBezTo>
                      <a:pt x="6596" y="18901"/>
                      <a:pt x="4017" y="15502"/>
                      <a:pt x="4017" y="11029"/>
                    </a:cubicBezTo>
                    <a:cubicBezTo>
                      <a:pt x="4017" y="11029"/>
                      <a:pt x="6579" y="7872"/>
                      <a:pt x="9827" y="7872"/>
                    </a:cubicBezTo>
                    <a:cubicBezTo>
                      <a:pt x="13124" y="7872"/>
                      <a:pt x="15529" y="11029"/>
                      <a:pt x="15529" y="11029"/>
                    </a:cubicBezTo>
                    <a:cubicBezTo>
                      <a:pt x="15529" y="15502"/>
                      <a:pt x="12950" y="18901"/>
                      <a:pt x="9773" y="18901"/>
                    </a:cubicBezTo>
                    <a:close/>
                    <a:moveTo>
                      <a:pt x="9773" y="18901"/>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56" name="AutoShape 236"/>
              <p:cNvSpPr>
                <a:spLocks/>
              </p:cNvSpPr>
              <p:nvPr/>
            </p:nvSpPr>
            <p:spPr bwMode="auto">
              <a:xfrm>
                <a:off x="0" y="88"/>
                <a:ext cx="123" cy="71"/>
              </a:xfrm>
              <a:custGeom>
                <a:avLst/>
                <a:gdLst/>
                <a:ahLst/>
                <a:cxnLst/>
                <a:rect l="0" t="0" r="r" b="b"/>
                <a:pathLst>
                  <a:path w="21600" h="21600">
                    <a:moveTo>
                      <a:pt x="0" y="6172"/>
                    </a:moveTo>
                    <a:lnTo>
                      <a:pt x="0" y="18513"/>
                    </a:lnTo>
                    <a:cubicBezTo>
                      <a:pt x="0" y="20218"/>
                      <a:pt x="805" y="21600"/>
                      <a:pt x="1800" y="21600"/>
                    </a:cubicBezTo>
                    <a:lnTo>
                      <a:pt x="3600" y="21600"/>
                    </a:lnTo>
                    <a:lnTo>
                      <a:pt x="18000" y="21600"/>
                    </a:lnTo>
                    <a:lnTo>
                      <a:pt x="19799" y="21600"/>
                    </a:lnTo>
                    <a:cubicBezTo>
                      <a:pt x="20795" y="21600"/>
                      <a:pt x="21600" y="20220"/>
                      <a:pt x="21600" y="18513"/>
                    </a:cubicBezTo>
                    <a:lnTo>
                      <a:pt x="21600" y="6172"/>
                    </a:lnTo>
                    <a:cubicBezTo>
                      <a:pt x="21600" y="2762"/>
                      <a:pt x="19987" y="0"/>
                      <a:pt x="17998" y="0"/>
                    </a:cubicBezTo>
                    <a:lnTo>
                      <a:pt x="16352" y="0"/>
                    </a:lnTo>
                    <a:cubicBezTo>
                      <a:pt x="16100" y="0"/>
                      <a:pt x="15728" y="197"/>
                      <a:pt x="15519" y="441"/>
                    </a:cubicBezTo>
                    <a:lnTo>
                      <a:pt x="13678" y="2593"/>
                    </a:lnTo>
                    <a:cubicBezTo>
                      <a:pt x="13470" y="2837"/>
                      <a:pt x="13243" y="3369"/>
                      <a:pt x="13174" y="3785"/>
                    </a:cubicBezTo>
                    <a:lnTo>
                      <a:pt x="11028" y="16242"/>
                    </a:lnTo>
                    <a:cubicBezTo>
                      <a:pt x="10957" y="16656"/>
                      <a:pt x="10838" y="16659"/>
                      <a:pt x="10762" y="16245"/>
                    </a:cubicBezTo>
                    <a:lnTo>
                      <a:pt x="8509" y="4000"/>
                    </a:lnTo>
                    <a:cubicBezTo>
                      <a:pt x="8432" y="3588"/>
                      <a:pt x="8201" y="3058"/>
                      <a:pt x="7992" y="2817"/>
                    </a:cubicBezTo>
                    <a:lnTo>
                      <a:pt x="5928" y="438"/>
                    </a:lnTo>
                    <a:cubicBezTo>
                      <a:pt x="5719" y="195"/>
                      <a:pt x="5345" y="0"/>
                      <a:pt x="5092" y="0"/>
                    </a:cubicBezTo>
                    <a:lnTo>
                      <a:pt x="3596" y="0"/>
                    </a:lnTo>
                    <a:cubicBezTo>
                      <a:pt x="1613" y="0"/>
                      <a:pt x="0" y="2764"/>
                      <a:pt x="0" y="6172"/>
                    </a:cubicBezTo>
                    <a:close/>
                    <a:moveTo>
                      <a:pt x="7986" y="11864"/>
                    </a:moveTo>
                    <a:cubicBezTo>
                      <a:pt x="8408" y="11864"/>
                      <a:pt x="8748" y="12447"/>
                      <a:pt x="8748" y="13169"/>
                    </a:cubicBezTo>
                    <a:cubicBezTo>
                      <a:pt x="8748" y="13889"/>
                      <a:pt x="8408" y="14472"/>
                      <a:pt x="7986" y="14472"/>
                    </a:cubicBezTo>
                    <a:cubicBezTo>
                      <a:pt x="7566" y="14472"/>
                      <a:pt x="7226" y="13889"/>
                      <a:pt x="7226" y="13169"/>
                    </a:cubicBezTo>
                    <a:cubicBezTo>
                      <a:pt x="7226" y="12447"/>
                      <a:pt x="7566" y="11864"/>
                      <a:pt x="7986" y="11864"/>
                    </a:cubicBezTo>
                    <a:close/>
                    <a:moveTo>
                      <a:pt x="7986" y="16560"/>
                    </a:moveTo>
                    <a:cubicBezTo>
                      <a:pt x="8408" y="16560"/>
                      <a:pt x="8748" y="17143"/>
                      <a:pt x="8748" y="17863"/>
                    </a:cubicBezTo>
                    <a:cubicBezTo>
                      <a:pt x="8748" y="18583"/>
                      <a:pt x="8408" y="19168"/>
                      <a:pt x="7986" y="19168"/>
                    </a:cubicBezTo>
                    <a:cubicBezTo>
                      <a:pt x="7566" y="19168"/>
                      <a:pt x="7226" y="18583"/>
                      <a:pt x="7226" y="17863"/>
                    </a:cubicBezTo>
                    <a:cubicBezTo>
                      <a:pt x="7226" y="17140"/>
                      <a:pt x="7566" y="16560"/>
                      <a:pt x="7986" y="16560"/>
                    </a:cubicBezTo>
                    <a:close/>
                    <a:moveTo>
                      <a:pt x="7986" y="16560"/>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06" name="Group 246"/>
            <p:cNvGrpSpPr>
              <a:grpSpLocks/>
            </p:cNvGrpSpPr>
            <p:nvPr/>
          </p:nvGrpSpPr>
          <p:grpSpPr bwMode="auto">
            <a:xfrm>
              <a:off x="6543067" y="3988323"/>
              <a:ext cx="116158" cy="159606"/>
              <a:chOff x="0" y="0"/>
              <a:chExt cx="131" cy="180"/>
            </a:xfrm>
            <a:solidFill>
              <a:schemeClr val="accent3">
                <a:lumMod val="50000"/>
              </a:schemeClr>
            </a:solidFill>
          </p:grpSpPr>
          <p:sp>
            <p:nvSpPr>
              <p:cNvPr id="253" name="AutoShape 244"/>
              <p:cNvSpPr>
                <a:spLocks/>
              </p:cNvSpPr>
              <p:nvPr/>
            </p:nvSpPr>
            <p:spPr bwMode="auto">
              <a:xfrm>
                <a:off x="8" y="0"/>
                <a:ext cx="111" cy="87"/>
              </a:xfrm>
              <a:custGeom>
                <a:avLst/>
                <a:gdLst/>
                <a:ahLst/>
                <a:cxnLst/>
                <a:rect l="0" t="0" r="r" b="b"/>
                <a:pathLst>
                  <a:path w="19566" h="21600">
                    <a:moveTo>
                      <a:pt x="9774" y="0"/>
                    </a:moveTo>
                    <a:cubicBezTo>
                      <a:pt x="5536" y="0"/>
                      <a:pt x="2100" y="4836"/>
                      <a:pt x="2100" y="10798"/>
                    </a:cubicBezTo>
                    <a:lnTo>
                      <a:pt x="2100" y="14263"/>
                    </a:lnTo>
                    <a:cubicBezTo>
                      <a:pt x="2042" y="15380"/>
                      <a:pt x="1779" y="17976"/>
                      <a:pt x="547" y="17796"/>
                    </a:cubicBezTo>
                    <a:cubicBezTo>
                      <a:pt x="-1014" y="17570"/>
                      <a:pt x="964" y="21567"/>
                      <a:pt x="3998" y="21598"/>
                    </a:cubicBezTo>
                    <a:cubicBezTo>
                      <a:pt x="4005" y="21598"/>
                      <a:pt x="4012" y="21600"/>
                      <a:pt x="4019" y="21600"/>
                    </a:cubicBezTo>
                    <a:lnTo>
                      <a:pt x="15532" y="21600"/>
                    </a:lnTo>
                    <a:cubicBezTo>
                      <a:pt x="18587" y="21600"/>
                      <a:pt x="20586" y="17568"/>
                      <a:pt x="19019" y="17796"/>
                    </a:cubicBezTo>
                    <a:cubicBezTo>
                      <a:pt x="17450" y="18023"/>
                      <a:pt x="17450" y="13764"/>
                      <a:pt x="17450" y="13764"/>
                    </a:cubicBezTo>
                    <a:lnTo>
                      <a:pt x="17450" y="10798"/>
                    </a:lnTo>
                    <a:cubicBezTo>
                      <a:pt x="17450" y="4836"/>
                      <a:pt x="14015" y="0"/>
                      <a:pt x="9774" y="0"/>
                    </a:cubicBezTo>
                    <a:close/>
                    <a:moveTo>
                      <a:pt x="9774" y="2413"/>
                    </a:moveTo>
                    <a:cubicBezTo>
                      <a:pt x="12437" y="2413"/>
                      <a:pt x="14920" y="5013"/>
                      <a:pt x="14920" y="8218"/>
                    </a:cubicBezTo>
                    <a:cubicBezTo>
                      <a:pt x="14920" y="8367"/>
                      <a:pt x="14916" y="8517"/>
                      <a:pt x="14906" y="8665"/>
                    </a:cubicBezTo>
                    <a:cubicBezTo>
                      <a:pt x="14890" y="8909"/>
                      <a:pt x="14829" y="8801"/>
                      <a:pt x="14741" y="8444"/>
                    </a:cubicBezTo>
                    <a:cubicBezTo>
                      <a:pt x="14134" y="5990"/>
                      <a:pt x="11992" y="4188"/>
                      <a:pt x="9774" y="4188"/>
                    </a:cubicBezTo>
                    <a:cubicBezTo>
                      <a:pt x="7557" y="4188"/>
                      <a:pt x="5279" y="5990"/>
                      <a:pt x="4650" y="8444"/>
                    </a:cubicBezTo>
                    <a:cubicBezTo>
                      <a:pt x="4559" y="8803"/>
                      <a:pt x="4498" y="8909"/>
                      <a:pt x="4482" y="8665"/>
                    </a:cubicBezTo>
                    <a:cubicBezTo>
                      <a:pt x="4472" y="8519"/>
                      <a:pt x="4468" y="8369"/>
                      <a:pt x="4468" y="8218"/>
                    </a:cubicBezTo>
                    <a:cubicBezTo>
                      <a:pt x="4468" y="5015"/>
                      <a:pt x="7113" y="2413"/>
                      <a:pt x="9774" y="2413"/>
                    </a:cubicBezTo>
                    <a:close/>
                    <a:moveTo>
                      <a:pt x="9774" y="18900"/>
                    </a:moveTo>
                    <a:cubicBezTo>
                      <a:pt x="6596" y="18900"/>
                      <a:pt x="4019" y="15498"/>
                      <a:pt x="4019" y="11027"/>
                    </a:cubicBezTo>
                    <a:cubicBezTo>
                      <a:pt x="4019" y="11027"/>
                      <a:pt x="6581" y="7869"/>
                      <a:pt x="9829" y="7869"/>
                    </a:cubicBezTo>
                    <a:cubicBezTo>
                      <a:pt x="13126" y="7869"/>
                      <a:pt x="15531" y="11027"/>
                      <a:pt x="15531" y="11027"/>
                    </a:cubicBezTo>
                    <a:cubicBezTo>
                      <a:pt x="15532" y="15500"/>
                      <a:pt x="12955" y="18900"/>
                      <a:pt x="9774" y="18900"/>
                    </a:cubicBezTo>
                    <a:close/>
                    <a:moveTo>
                      <a:pt x="9774" y="18900"/>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54" name="AutoShape 245"/>
              <p:cNvSpPr>
                <a:spLocks/>
              </p:cNvSpPr>
              <p:nvPr/>
            </p:nvSpPr>
            <p:spPr bwMode="auto">
              <a:xfrm>
                <a:off x="0" y="104"/>
                <a:ext cx="131" cy="76"/>
              </a:xfrm>
              <a:custGeom>
                <a:avLst/>
                <a:gdLst/>
                <a:ahLst/>
                <a:cxnLst/>
                <a:rect l="0" t="0" r="r" b="b"/>
                <a:pathLst>
                  <a:path w="21600" h="21600">
                    <a:moveTo>
                      <a:pt x="0" y="6171"/>
                    </a:moveTo>
                    <a:lnTo>
                      <a:pt x="0" y="18513"/>
                    </a:lnTo>
                    <a:cubicBezTo>
                      <a:pt x="0" y="20220"/>
                      <a:pt x="805" y="21600"/>
                      <a:pt x="1800" y="21600"/>
                    </a:cubicBezTo>
                    <a:lnTo>
                      <a:pt x="3601" y="21600"/>
                    </a:lnTo>
                    <a:lnTo>
                      <a:pt x="17999" y="21600"/>
                    </a:lnTo>
                    <a:lnTo>
                      <a:pt x="19800" y="21600"/>
                    </a:lnTo>
                    <a:cubicBezTo>
                      <a:pt x="20795" y="21600"/>
                      <a:pt x="21600" y="20220"/>
                      <a:pt x="21600" y="18513"/>
                    </a:cubicBezTo>
                    <a:lnTo>
                      <a:pt x="21600" y="6171"/>
                    </a:lnTo>
                    <a:cubicBezTo>
                      <a:pt x="21600" y="2760"/>
                      <a:pt x="19987" y="0"/>
                      <a:pt x="17999" y="0"/>
                    </a:cubicBezTo>
                    <a:lnTo>
                      <a:pt x="16354" y="0"/>
                    </a:lnTo>
                    <a:cubicBezTo>
                      <a:pt x="16103" y="0"/>
                      <a:pt x="15729" y="196"/>
                      <a:pt x="15521" y="439"/>
                    </a:cubicBezTo>
                    <a:lnTo>
                      <a:pt x="13681" y="2594"/>
                    </a:lnTo>
                    <a:cubicBezTo>
                      <a:pt x="13474" y="2837"/>
                      <a:pt x="13247" y="3370"/>
                      <a:pt x="13176" y="3782"/>
                    </a:cubicBezTo>
                    <a:lnTo>
                      <a:pt x="11030" y="16242"/>
                    </a:lnTo>
                    <a:cubicBezTo>
                      <a:pt x="10958" y="16656"/>
                      <a:pt x="10839" y="16658"/>
                      <a:pt x="10765" y="16246"/>
                    </a:cubicBezTo>
                    <a:lnTo>
                      <a:pt x="8510" y="3998"/>
                    </a:lnTo>
                    <a:cubicBezTo>
                      <a:pt x="8434" y="3586"/>
                      <a:pt x="8204" y="3057"/>
                      <a:pt x="7994" y="2817"/>
                    </a:cubicBezTo>
                    <a:lnTo>
                      <a:pt x="5929" y="435"/>
                    </a:lnTo>
                    <a:cubicBezTo>
                      <a:pt x="5719" y="191"/>
                      <a:pt x="5346" y="0"/>
                      <a:pt x="5093" y="0"/>
                    </a:cubicBezTo>
                    <a:lnTo>
                      <a:pt x="3598" y="0"/>
                    </a:lnTo>
                    <a:cubicBezTo>
                      <a:pt x="1613" y="0"/>
                      <a:pt x="0" y="2760"/>
                      <a:pt x="0" y="6171"/>
                    </a:cubicBezTo>
                    <a:close/>
                    <a:moveTo>
                      <a:pt x="7986" y="11863"/>
                    </a:moveTo>
                    <a:cubicBezTo>
                      <a:pt x="8406" y="11863"/>
                      <a:pt x="8746" y="12448"/>
                      <a:pt x="8746" y="13166"/>
                    </a:cubicBezTo>
                    <a:cubicBezTo>
                      <a:pt x="8746" y="13887"/>
                      <a:pt x="8406" y="14472"/>
                      <a:pt x="7986" y="14472"/>
                    </a:cubicBezTo>
                    <a:cubicBezTo>
                      <a:pt x="7567" y="14472"/>
                      <a:pt x="7227" y="13887"/>
                      <a:pt x="7227" y="13166"/>
                    </a:cubicBezTo>
                    <a:cubicBezTo>
                      <a:pt x="7227" y="12448"/>
                      <a:pt x="7566" y="11863"/>
                      <a:pt x="7986" y="11863"/>
                    </a:cubicBezTo>
                    <a:close/>
                    <a:moveTo>
                      <a:pt x="7986" y="16557"/>
                    </a:moveTo>
                    <a:cubicBezTo>
                      <a:pt x="8406" y="16557"/>
                      <a:pt x="8746" y="17140"/>
                      <a:pt x="8746" y="17860"/>
                    </a:cubicBezTo>
                    <a:cubicBezTo>
                      <a:pt x="8746" y="18581"/>
                      <a:pt x="8406" y="19166"/>
                      <a:pt x="7986" y="19166"/>
                    </a:cubicBezTo>
                    <a:cubicBezTo>
                      <a:pt x="7567" y="19166"/>
                      <a:pt x="7227" y="18581"/>
                      <a:pt x="7227" y="17860"/>
                    </a:cubicBezTo>
                    <a:cubicBezTo>
                      <a:pt x="7227" y="17140"/>
                      <a:pt x="7566" y="16557"/>
                      <a:pt x="7986" y="16557"/>
                    </a:cubicBezTo>
                    <a:close/>
                    <a:moveTo>
                      <a:pt x="7986" y="1655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07" name="Group 249"/>
            <p:cNvGrpSpPr>
              <a:grpSpLocks/>
            </p:cNvGrpSpPr>
            <p:nvPr/>
          </p:nvGrpSpPr>
          <p:grpSpPr bwMode="auto">
            <a:xfrm>
              <a:off x="6103263" y="3243494"/>
              <a:ext cx="54975" cy="74483"/>
              <a:chOff x="0" y="0"/>
              <a:chExt cx="62" cy="84"/>
            </a:xfrm>
            <a:solidFill>
              <a:schemeClr val="accent3">
                <a:lumMod val="50000"/>
              </a:schemeClr>
            </a:solidFill>
          </p:grpSpPr>
          <p:sp>
            <p:nvSpPr>
              <p:cNvPr id="251" name="AutoShape 247"/>
              <p:cNvSpPr>
                <a:spLocks/>
              </p:cNvSpPr>
              <p:nvPr/>
            </p:nvSpPr>
            <p:spPr bwMode="auto">
              <a:xfrm>
                <a:off x="0" y="0"/>
                <a:ext cx="53" cy="41"/>
              </a:xfrm>
              <a:custGeom>
                <a:avLst/>
                <a:gdLst/>
                <a:ahLst/>
                <a:cxnLst/>
                <a:rect l="0" t="0" r="r" b="b"/>
                <a:pathLst>
                  <a:path w="19565" h="21600">
                    <a:moveTo>
                      <a:pt x="9775" y="0"/>
                    </a:moveTo>
                    <a:cubicBezTo>
                      <a:pt x="5536" y="0"/>
                      <a:pt x="2099" y="4837"/>
                      <a:pt x="2099" y="10798"/>
                    </a:cubicBezTo>
                    <a:lnTo>
                      <a:pt x="2099" y="14268"/>
                    </a:lnTo>
                    <a:cubicBezTo>
                      <a:pt x="2041" y="15383"/>
                      <a:pt x="1776" y="17977"/>
                      <a:pt x="547" y="17800"/>
                    </a:cubicBezTo>
                    <a:cubicBezTo>
                      <a:pt x="-1015" y="17572"/>
                      <a:pt x="963" y="21571"/>
                      <a:pt x="3998" y="21600"/>
                    </a:cubicBezTo>
                    <a:cubicBezTo>
                      <a:pt x="4004" y="21600"/>
                      <a:pt x="4013" y="21600"/>
                      <a:pt x="4019" y="21600"/>
                    </a:cubicBezTo>
                    <a:lnTo>
                      <a:pt x="15531" y="21600"/>
                    </a:lnTo>
                    <a:cubicBezTo>
                      <a:pt x="18586" y="21600"/>
                      <a:pt x="20585" y="17568"/>
                      <a:pt x="19018" y="17800"/>
                    </a:cubicBezTo>
                    <a:cubicBezTo>
                      <a:pt x="17447" y="18027"/>
                      <a:pt x="17447" y="13764"/>
                      <a:pt x="17447" y="13764"/>
                    </a:cubicBezTo>
                    <a:lnTo>
                      <a:pt x="17447" y="10794"/>
                    </a:lnTo>
                    <a:cubicBezTo>
                      <a:pt x="17447" y="4837"/>
                      <a:pt x="14013" y="0"/>
                      <a:pt x="9775" y="0"/>
                    </a:cubicBezTo>
                    <a:close/>
                    <a:moveTo>
                      <a:pt x="9775" y="2412"/>
                    </a:moveTo>
                    <a:cubicBezTo>
                      <a:pt x="12437" y="2412"/>
                      <a:pt x="14917" y="5015"/>
                      <a:pt x="14917" y="8220"/>
                    </a:cubicBezTo>
                    <a:cubicBezTo>
                      <a:pt x="14917" y="8369"/>
                      <a:pt x="14914" y="8522"/>
                      <a:pt x="14905" y="8662"/>
                    </a:cubicBezTo>
                    <a:cubicBezTo>
                      <a:pt x="14888" y="8914"/>
                      <a:pt x="14829" y="8799"/>
                      <a:pt x="14741" y="8443"/>
                    </a:cubicBezTo>
                    <a:cubicBezTo>
                      <a:pt x="14133" y="5986"/>
                      <a:pt x="11991" y="4189"/>
                      <a:pt x="9775" y="4189"/>
                    </a:cubicBezTo>
                    <a:cubicBezTo>
                      <a:pt x="7556" y="4189"/>
                      <a:pt x="5278" y="5990"/>
                      <a:pt x="4647" y="8443"/>
                    </a:cubicBezTo>
                    <a:cubicBezTo>
                      <a:pt x="4556" y="8799"/>
                      <a:pt x="4494" y="8910"/>
                      <a:pt x="4480" y="8662"/>
                    </a:cubicBezTo>
                    <a:cubicBezTo>
                      <a:pt x="4471" y="8522"/>
                      <a:pt x="4465" y="8369"/>
                      <a:pt x="4465" y="8220"/>
                    </a:cubicBezTo>
                    <a:cubicBezTo>
                      <a:pt x="4465" y="5015"/>
                      <a:pt x="7113" y="2412"/>
                      <a:pt x="9775" y="2412"/>
                    </a:cubicBezTo>
                    <a:close/>
                    <a:moveTo>
                      <a:pt x="9775" y="18907"/>
                    </a:moveTo>
                    <a:cubicBezTo>
                      <a:pt x="6596" y="18907"/>
                      <a:pt x="4019" y="15507"/>
                      <a:pt x="4019" y="11033"/>
                    </a:cubicBezTo>
                    <a:cubicBezTo>
                      <a:pt x="4019" y="11033"/>
                      <a:pt x="6581" y="7873"/>
                      <a:pt x="9828" y="7873"/>
                    </a:cubicBezTo>
                    <a:cubicBezTo>
                      <a:pt x="13127" y="7873"/>
                      <a:pt x="15531" y="11033"/>
                      <a:pt x="15531" y="11033"/>
                    </a:cubicBezTo>
                    <a:cubicBezTo>
                      <a:pt x="15531" y="15503"/>
                      <a:pt x="12954" y="18907"/>
                      <a:pt x="9775" y="18907"/>
                    </a:cubicBezTo>
                    <a:close/>
                    <a:moveTo>
                      <a:pt x="9775" y="1890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52" name="AutoShape 248"/>
              <p:cNvSpPr>
                <a:spLocks/>
              </p:cNvSpPr>
              <p:nvPr/>
            </p:nvSpPr>
            <p:spPr bwMode="auto">
              <a:xfrm>
                <a:off x="0" y="48"/>
                <a:ext cx="62" cy="36"/>
              </a:xfrm>
              <a:custGeom>
                <a:avLst/>
                <a:gdLst/>
                <a:ahLst/>
                <a:cxnLst/>
                <a:rect l="0" t="0" r="r" b="b"/>
                <a:pathLst>
                  <a:path w="21600" h="21600">
                    <a:moveTo>
                      <a:pt x="0" y="6169"/>
                    </a:moveTo>
                    <a:lnTo>
                      <a:pt x="0" y="18513"/>
                    </a:lnTo>
                    <a:cubicBezTo>
                      <a:pt x="0" y="20217"/>
                      <a:pt x="807" y="21600"/>
                      <a:pt x="1801" y="21600"/>
                    </a:cubicBezTo>
                    <a:lnTo>
                      <a:pt x="3601" y="21600"/>
                    </a:lnTo>
                    <a:lnTo>
                      <a:pt x="17999" y="21600"/>
                    </a:lnTo>
                    <a:lnTo>
                      <a:pt x="19799" y="21600"/>
                    </a:lnTo>
                    <a:cubicBezTo>
                      <a:pt x="20793" y="21600"/>
                      <a:pt x="21600" y="20217"/>
                      <a:pt x="21600" y="18513"/>
                    </a:cubicBezTo>
                    <a:lnTo>
                      <a:pt x="21600" y="6169"/>
                    </a:lnTo>
                    <a:cubicBezTo>
                      <a:pt x="21600" y="2757"/>
                      <a:pt x="19987"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5" y="11862"/>
                    </a:moveTo>
                    <a:cubicBezTo>
                      <a:pt x="8406" y="11862"/>
                      <a:pt x="8745" y="12447"/>
                      <a:pt x="8745" y="13165"/>
                    </a:cubicBezTo>
                    <a:cubicBezTo>
                      <a:pt x="8745" y="13882"/>
                      <a:pt x="8406" y="14468"/>
                      <a:pt x="7985" y="14468"/>
                    </a:cubicBezTo>
                    <a:cubicBezTo>
                      <a:pt x="7566" y="14468"/>
                      <a:pt x="7225" y="13882"/>
                      <a:pt x="7225" y="13165"/>
                    </a:cubicBezTo>
                    <a:cubicBezTo>
                      <a:pt x="7228" y="12447"/>
                      <a:pt x="7566" y="11862"/>
                      <a:pt x="7985" y="11862"/>
                    </a:cubicBezTo>
                    <a:close/>
                    <a:moveTo>
                      <a:pt x="7985" y="16554"/>
                    </a:moveTo>
                    <a:cubicBezTo>
                      <a:pt x="8406" y="16554"/>
                      <a:pt x="8745" y="17135"/>
                      <a:pt x="8745" y="17862"/>
                    </a:cubicBezTo>
                    <a:cubicBezTo>
                      <a:pt x="8745" y="18579"/>
                      <a:pt x="8406" y="19164"/>
                      <a:pt x="7985" y="19164"/>
                    </a:cubicBezTo>
                    <a:cubicBezTo>
                      <a:pt x="7566" y="19164"/>
                      <a:pt x="7225" y="18579"/>
                      <a:pt x="7225" y="17862"/>
                    </a:cubicBezTo>
                    <a:cubicBezTo>
                      <a:pt x="7228" y="17135"/>
                      <a:pt x="7566" y="16554"/>
                      <a:pt x="7985" y="16554"/>
                    </a:cubicBezTo>
                    <a:close/>
                    <a:moveTo>
                      <a:pt x="7985" y="16554"/>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08" name="Group 252"/>
            <p:cNvGrpSpPr>
              <a:grpSpLocks/>
            </p:cNvGrpSpPr>
            <p:nvPr/>
          </p:nvGrpSpPr>
          <p:grpSpPr bwMode="auto">
            <a:xfrm>
              <a:off x="8869770" y="1555215"/>
              <a:ext cx="54975" cy="74483"/>
              <a:chOff x="0" y="0"/>
              <a:chExt cx="62" cy="84"/>
            </a:xfrm>
            <a:solidFill>
              <a:schemeClr val="accent3">
                <a:lumMod val="50000"/>
              </a:schemeClr>
            </a:solidFill>
          </p:grpSpPr>
          <p:sp>
            <p:nvSpPr>
              <p:cNvPr id="249" name="AutoShape 250"/>
              <p:cNvSpPr>
                <a:spLocks/>
              </p:cNvSpPr>
              <p:nvPr/>
            </p:nvSpPr>
            <p:spPr bwMode="auto">
              <a:xfrm>
                <a:off x="0" y="0"/>
                <a:ext cx="53" cy="41"/>
              </a:xfrm>
              <a:custGeom>
                <a:avLst/>
                <a:gdLst/>
                <a:ahLst/>
                <a:cxnLst/>
                <a:rect l="0" t="0" r="r" b="b"/>
                <a:pathLst>
                  <a:path w="19566" h="21600">
                    <a:moveTo>
                      <a:pt x="9774" y="0"/>
                    </a:moveTo>
                    <a:cubicBezTo>
                      <a:pt x="5535" y="0"/>
                      <a:pt x="2098" y="4837"/>
                      <a:pt x="2098" y="10798"/>
                    </a:cubicBezTo>
                    <a:lnTo>
                      <a:pt x="2098" y="14268"/>
                    </a:lnTo>
                    <a:cubicBezTo>
                      <a:pt x="2040" y="15383"/>
                      <a:pt x="1778" y="17977"/>
                      <a:pt x="546" y="17800"/>
                    </a:cubicBezTo>
                    <a:cubicBezTo>
                      <a:pt x="-1013" y="17572"/>
                      <a:pt x="965" y="21571"/>
                      <a:pt x="3997" y="21600"/>
                    </a:cubicBezTo>
                    <a:cubicBezTo>
                      <a:pt x="4003" y="21600"/>
                      <a:pt x="4015" y="21600"/>
                      <a:pt x="4021" y="21600"/>
                    </a:cubicBezTo>
                    <a:lnTo>
                      <a:pt x="15533" y="21600"/>
                    </a:lnTo>
                    <a:cubicBezTo>
                      <a:pt x="18588" y="21600"/>
                      <a:pt x="20587" y="17568"/>
                      <a:pt x="19020" y="17800"/>
                    </a:cubicBezTo>
                    <a:cubicBezTo>
                      <a:pt x="17452" y="18027"/>
                      <a:pt x="17452" y="13764"/>
                      <a:pt x="17452" y="13764"/>
                    </a:cubicBezTo>
                    <a:lnTo>
                      <a:pt x="17452" y="10794"/>
                    </a:lnTo>
                    <a:cubicBezTo>
                      <a:pt x="17446" y="4833"/>
                      <a:pt x="14009" y="0"/>
                      <a:pt x="9774" y="0"/>
                    </a:cubicBezTo>
                    <a:close/>
                    <a:moveTo>
                      <a:pt x="9774" y="2412"/>
                    </a:moveTo>
                    <a:cubicBezTo>
                      <a:pt x="12433" y="2412"/>
                      <a:pt x="14916" y="5015"/>
                      <a:pt x="14916" y="8220"/>
                    </a:cubicBezTo>
                    <a:cubicBezTo>
                      <a:pt x="14916" y="8369"/>
                      <a:pt x="14913" y="8522"/>
                      <a:pt x="14904" y="8662"/>
                    </a:cubicBezTo>
                    <a:cubicBezTo>
                      <a:pt x="14887" y="8914"/>
                      <a:pt x="14831" y="8799"/>
                      <a:pt x="14737" y="8443"/>
                    </a:cubicBezTo>
                    <a:cubicBezTo>
                      <a:pt x="14130" y="5986"/>
                      <a:pt x="11987" y="4189"/>
                      <a:pt x="9774" y="4189"/>
                    </a:cubicBezTo>
                    <a:cubicBezTo>
                      <a:pt x="7555" y="4189"/>
                      <a:pt x="5280" y="5990"/>
                      <a:pt x="4649" y="8443"/>
                    </a:cubicBezTo>
                    <a:cubicBezTo>
                      <a:pt x="4558" y="8799"/>
                      <a:pt x="4493" y="8910"/>
                      <a:pt x="4482" y="8662"/>
                    </a:cubicBezTo>
                    <a:cubicBezTo>
                      <a:pt x="4470" y="8522"/>
                      <a:pt x="4464" y="8369"/>
                      <a:pt x="4464" y="8220"/>
                    </a:cubicBezTo>
                    <a:cubicBezTo>
                      <a:pt x="4464" y="5011"/>
                      <a:pt x="7112" y="2412"/>
                      <a:pt x="9774" y="2412"/>
                    </a:cubicBezTo>
                    <a:close/>
                    <a:moveTo>
                      <a:pt x="9774" y="18907"/>
                    </a:moveTo>
                    <a:cubicBezTo>
                      <a:pt x="6595" y="18907"/>
                      <a:pt x="4018" y="15507"/>
                      <a:pt x="4018" y="11033"/>
                    </a:cubicBezTo>
                    <a:cubicBezTo>
                      <a:pt x="4018" y="11033"/>
                      <a:pt x="6580" y="7873"/>
                      <a:pt x="9827" y="7873"/>
                    </a:cubicBezTo>
                    <a:cubicBezTo>
                      <a:pt x="13126" y="7873"/>
                      <a:pt x="15530" y="11033"/>
                      <a:pt x="15530" y="11033"/>
                    </a:cubicBezTo>
                    <a:cubicBezTo>
                      <a:pt x="15530" y="15503"/>
                      <a:pt x="12953" y="18907"/>
                      <a:pt x="9774" y="18907"/>
                    </a:cubicBezTo>
                    <a:close/>
                    <a:moveTo>
                      <a:pt x="9774" y="1890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50" name="AutoShape 251"/>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0"/>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09" name="Group 255"/>
            <p:cNvGrpSpPr>
              <a:grpSpLocks/>
            </p:cNvGrpSpPr>
            <p:nvPr/>
          </p:nvGrpSpPr>
          <p:grpSpPr bwMode="auto">
            <a:xfrm>
              <a:off x="6358633" y="1640339"/>
              <a:ext cx="54975" cy="74483"/>
              <a:chOff x="0" y="0"/>
              <a:chExt cx="62" cy="84"/>
            </a:xfrm>
            <a:solidFill>
              <a:schemeClr val="accent3">
                <a:lumMod val="50000"/>
              </a:schemeClr>
            </a:solidFill>
          </p:grpSpPr>
          <p:sp>
            <p:nvSpPr>
              <p:cNvPr id="247" name="AutoShape 253"/>
              <p:cNvSpPr>
                <a:spLocks/>
              </p:cNvSpPr>
              <p:nvPr/>
            </p:nvSpPr>
            <p:spPr bwMode="auto">
              <a:xfrm>
                <a:off x="0" y="0"/>
                <a:ext cx="53" cy="41"/>
              </a:xfrm>
              <a:custGeom>
                <a:avLst/>
                <a:gdLst/>
                <a:ahLst/>
                <a:cxnLst/>
                <a:rect l="0" t="0" r="r" b="b"/>
                <a:pathLst>
                  <a:path w="19567" h="21600">
                    <a:moveTo>
                      <a:pt x="9774" y="0"/>
                    </a:moveTo>
                    <a:cubicBezTo>
                      <a:pt x="5535" y="0"/>
                      <a:pt x="2098" y="4837"/>
                      <a:pt x="2098" y="10798"/>
                    </a:cubicBezTo>
                    <a:lnTo>
                      <a:pt x="2098" y="14268"/>
                    </a:lnTo>
                    <a:cubicBezTo>
                      <a:pt x="2040" y="15383"/>
                      <a:pt x="1778" y="17977"/>
                      <a:pt x="546" y="17800"/>
                    </a:cubicBezTo>
                    <a:cubicBezTo>
                      <a:pt x="-1013" y="17572"/>
                      <a:pt x="962" y="21571"/>
                      <a:pt x="3997" y="21600"/>
                    </a:cubicBezTo>
                    <a:cubicBezTo>
                      <a:pt x="4003" y="21600"/>
                      <a:pt x="4015" y="21600"/>
                      <a:pt x="4021" y="21600"/>
                    </a:cubicBezTo>
                    <a:lnTo>
                      <a:pt x="15533" y="21600"/>
                    </a:lnTo>
                    <a:cubicBezTo>
                      <a:pt x="18588" y="21600"/>
                      <a:pt x="20587" y="17568"/>
                      <a:pt x="19020" y="17800"/>
                    </a:cubicBezTo>
                    <a:cubicBezTo>
                      <a:pt x="17452" y="18027"/>
                      <a:pt x="17452" y="13764"/>
                      <a:pt x="17452" y="13764"/>
                    </a:cubicBezTo>
                    <a:lnTo>
                      <a:pt x="17452" y="10794"/>
                    </a:lnTo>
                    <a:cubicBezTo>
                      <a:pt x="17446" y="4837"/>
                      <a:pt x="14009" y="0"/>
                      <a:pt x="9774" y="0"/>
                    </a:cubicBezTo>
                    <a:close/>
                    <a:moveTo>
                      <a:pt x="9774" y="2412"/>
                    </a:moveTo>
                    <a:cubicBezTo>
                      <a:pt x="12433" y="2412"/>
                      <a:pt x="14916" y="5015"/>
                      <a:pt x="14916" y="8220"/>
                    </a:cubicBezTo>
                    <a:cubicBezTo>
                      <a:pt x="14916" y="8369"/>
                      <a:pt x="14913" y="8522"/>
                      <a:pt x="14904" y="8662"/>
                    </a:cubicBezTo>
                    <a:cubicBezTo>
                      <a:pt x="14887" y="8914"/>
                      <a:pt x="14831" y="8799"/>
                      <a:pt x="14737" y="8443"/>
                    </a:cubicBezTo>
                    <a:cubicBezTo>
                      <a:pt x="14130" y="5986"/>
                      <a:pt x="11990" y="4189"/>
                      <a:pt x="9774" y="4189"/>
                    </a:cubicBezTo>
                    <a:cubicBezTo>
                      <a:pt x="7555" y="4189"/>
                      <a:pt x="5280" y="5990"/>
                      <a:pt x="4649" y="8443"/>
                    </a:cubicBezTo>
                    <a:cubicBezTo>
                      <a:pt x="4558" y="8799"/>
                      <a:pt x="4493" y="8910"/>
                      <a:pt x="4482" y="8662"/>
                    </a:cubicBezTo>
                    <a:cubicBezTo>
                      <a:pt x="4470" y="8522"/>
                      <a:pt x="4464" y="8369"/>
                      <a:pt x="4464" y="8220"/>
                    </a:cubicBezTo>
                    <a:cubicBezTo>
                      <a:pt x="4464" y="5015"/>
                      <a:pt x="7112" y="2412"/>
                      <a:pt x="9774" y="2412"/>
                    </a:cubicBezTo>
                    <a:close/>
                    <a:moveTo>
                      <a:pt x="9774" y="18907"/>
                    </a:moveTo>
                    <a:cubicBezTo>
                      <a:pt x="6595" y="18907"/>
                      <a:pt x="4018" y="15507"/>
                      <a:pt x="4018" y="11033"/>
                    </a:cubicBezTo>
                    <a:cubicBezTo>
                      <a:pt x="4018" y="11033"/>
                      <a:pt x="6580" y="7873"/>
                      <a:pt x="9824" y="7873"/>
                    </a:cubicBezTo>
                    <a:cubicBezTo>
                      <a:pt x="13123" y="7873"/>
                      <a:pt x="15527" y="11033"/>
                      <a:pt x="15527" y="11033"/>
                    </a:cubicBezTo>
                    <a:cubicBezTo>
                      <a:pt x="15530" y="15507"/>
                      <a:pt x="12953" y="18907"/>
                      <a:pt x="9774" y="18907"/>
                    </a:cubicBezTo>
                    <a:close/>
                    <a:moveTo>
                      <a:pt x="9774" y="1890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48" name="AutoShape 254"/>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5"/>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10" name="Group 258"/>
            <p:cNvGrpSpPr>
              <a:grpSpLocks/>
            </p:cNvGrpSpPr>
            <p:nvPr/>
          </p:nvGrpSpPr>
          <p:grpSpPr bwMode="auto">
            <a:xfrm>
              <a:off x="6876466" y="58464"/>
              <a:ext cx="54975" cy="74483"/>
              <a:chOff x="0" y="0"/>
              <a:chExt cx="62" cy="84"/>
            </a:xfrm>
            <a:solidFill>
              <a:schemeClr val="accent3">
                <a:lumMod val="50000"/>
              </a:schemeClr>
            </a:solidFill>
          </p:grpSpPr>
          <p:sp>
            <p:nvSpPr>
              <p:cNvPr id="245" name="AutoShape 256"/>
              <p:cNvSpPr>
                <a:spLocks/>
              </p:cNvSpPr>
              <p:nvPr/>
            </p:nvSpPr>
            <p:spPr bwMode="auto">
              <a:xfrm>
                <a:off x="0" y="0"/>
                <a:ext cx="53" cy="41"/>
              </a:xfrm>
              <a:custGeom>
                <a:avLst/>
                <a:gdLst/>
                <a:ahLst/>
                <a:cxnLst/>
                <a:rect l="0" t="0" r="r" b="b"/>
                <a:pathLst>
                  <a:path w="19566" h="21600">
                    <a:moveTo>
                      <a:pt x="9774" y="0"/>
                    </a:moveTo>
                    <a:cubicBezTo>
                      <a:pt x="5535" y="0"/>
                      <a:pt x="2098" y="4836"/>
                      <a:pt x="2098" y="10796"/>
                    </a:cubicBezTo>
                    <a:lnTo>
                      <a:pt x="2098" y="14265"/>
                    </a:lnTo>
                    <a:cubicBezTo>
                      <a:pt x="2040" y="15380"/>
                      <a:pt x="1778" y="17978"/>
                      <a:pt x="546" y="17800"/>
                    </a:cubicBezTo>
                    <a:cubicBezTo>
                      <a:pt x="-1013" y="17573"/>
                      <a:pt x="965" y="21571"/>
                      <a:pt x="3997" y="21600"/>
                    </a:cubicBezTo>
                    <a:cubicBezTo>
                      <a:pt x="4003" y="21600"/>
                      <a:pt x="4015" y="21600"/>
                      <a:pt x="4021" y="21600"/>
                    </a:cubicBezTo>
                    <a:lnTo>
                      <a:pt x="15533" y="21600"/>
                    </a:lnTo>
                    <a:cubicBezTo>
                      <a:pt x="18588" y="21600"/>
                      <a:pt x="20587" y="17569"/>
                      <a:pt x="19020" y="17800"/>
                    </a:cubicBezTo>
                    <a:cubicBezTo>
                      <a:pt x="17452" y="18028"/>
                      <a:pt x="17452" y="13765"/>
                      <a:pt x="17452" y="13765"/>
                    </a:cubicBezTo>
                    <a:lnTo>
                      <a:pt x="17452" y="10796"/>
                    </a:lnTo>
                    <a:cubicBezTo>
                      <a:pt x="17446" y="4832"/>
                      <a:pt x="14009" y="0"/>
                      <a:pt x="9774" y="0"/>
                    </a:cubicBezTo>
                    <a:close/>
                    <a:moveTo>
                      <a:pt x="9774" y="2412"/>
                    </a:moveTo>
                    <a:cubicBezTo>
                      <a:pt x="12433" y="2412"/>
                      <a:pt x="14916" y="5014"/>
                      <a:pt x="14916" y="8219"/>
                    </a:cubicBezTo>
                    <a:cubicBezTo>
                      <a:pt x="14916" y="8367"/>
                      <a:pt x="14913" y="8520"/>
                      <a:pt x="14904" y="8661"/>
                    </a:cubicBezTo>
                    <a:cubicBezTo>
                      <a:pt x="14887" y="8913"/>
                      <a:pt x="14831" y="8797"/>
                      <a:pt x="14737" y="8442"/>
                    </a:cubicBezTo>
                    <a:cubicBezTo>
                      <a:pt x="14130" y="5984"/>
                      <a:pt x="11990" y="4188"/>
                      <a:pt x="9774" y="4188"/>
                    </a:cubicBezTo>
                    <a:cubicBezTo>
                      <a:pt x="7555" y="4188"/>
                      <a:pt x="5280" y="5989"/>
                      <a:pt x="4649" y="8442"/>
                    </a:cubicBezTo>
                    <a:cubicBezTo>
                      <a:pt x="4558" y="8797"/>
                      <a:pt x="4493" y="8908"/>
                      <a:pt x="4482" y="8661"/>
                    </a:cubicBezTo>
                    <a:cubicBezTo>
                      <a:pt x="4470" y="8520"/>
                      <a:pt x="4464" y="8367"/>
                      <a:pt x="4464" y="8219"/>
                    </a:cubicBezTo>
                    <a:cubicBezTo>
                      <a:pt x="4464" y="5010"/>
                      <a:pt x="7112" y="2412"/>
                      <a:pt x="9774" y="2412"/>
                    </a:cubicBezTo>
                    <a:close/>
                    <a:moveTo>
                      <a:pt x="9774" y="18903"/>
                    </a:moveTo>
                    <a:cubicBezTo>
                      <a:pt x="6595" y="18903"/>
                      <a:pt x="4018" y="15504"/>
                      <a:pt x="4018" y="11031"/>
                    </a:cubicBezTo>
                    <a:cubicBezTo>
                      <a:pt x="4018" y="11031"/>
                      <a:pt x="6580" y="7872"/>
                      <a:pt x="9827" y="7872"/>
                    </a:cubicBezTo>
                    <a:cubicBezTo>
                      <a:pt x="13126" y="7872"/>
                      <a:pt x="15530" y="11031"/>
                      <a:pt x="15530" y="11031"/>
                    </a:cubicBezTo>
                    <a:cubicBezTo>
                      <a:pt x="15530" y="15500"/>
                      <a:pt x="12953" y="18903"/>
                      <a:pt x="9774" y="18903"/>
                    </a:cubicBezTo>
                    <a:close/>
                    <a:moveTo>
                      <a:pt x="9774" y="18903"/>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46" name="AutoShape 257"/>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0"/>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11" name="Group 261"/>
            <p:cNvGrpSpPr>
              <a:grpSpLocks/>
            </p:cNvGrpSpPr>
            <p:nvPr/>
          </p:nvGrpSpPr>
          <p:grpSpPr bwMode="auto">
            <a:xfrm>
              <a:off x="3982275" y="4172757"/>
              <a:ext cx="54975" cy="74483"/>
              <a:chOff x="0" y="0"/>
              <a:chExt cx="62" cy="84"/>
            </a:xfrm>
            <a:solidFill>
              <a:schemeClr val="accent3">
                <a:lumMod val="50000"/>
              </a:schemeClr>
            </a:solidFill>
          </p:grpSpPr>
          <p:sp>
            <p:nvSpPr>
              <p:cNvPr id="243" name="AutoShape 259"/>
              <p:cNvSpPr>
                <a:spLocks/>
              </p:cNvSpPr>
              <p:nvPr/>
            </p:nvSpPr>
            <p:spPr bwMode="auto">
              <a:xfrm>
                <a:off x="0" y="0"/>
                <a:ext cx="53" cy="41"/>
              </a:xfrm>
              <a:custGeom>
                <a:avLst/>
                <a:gdLst/>
                <a:ahLst/>
                <a:cxnLst/>
                <a:rect l="0" t="0" r="r" b="b"/>
                <a:pathLst>
                  <a:path w="19565" h="21600">
                    <a:moveTo>
                      <a:pt x="9775" y="0"/>
                    </a:moveTo>
                    <a:cubicBezTo>
                      <a:pt x="5536" y="0"/>
                      <a:pt x="2099" y="4836"/>
                      <a:pt x="2099" y="10796"/>
                    </a:cubicBezTo>
                    <a:lnTo>
                      <a:pt x="2099" y="14265"/>
                    </a:lnTo>
                    <a:cubicBezTo>
                      <a:pt x="2043" y="15380"/>
                      <a:pt x="1776" y="17974"/>
                      <a:pt x="547" y="17800"/>
                    </a:cubicBezTo>
                    <a:cubicBezTo>
                      <a:pt x="-1015" y="17573"/>
                      <a:pt x="963" y="21571"/>
                      <a:pt x="3998" y="21600"/>
                    </a:cubicBezTo>
                    <a:cubicBezTo>
                      <a:pt x="4004" y="21600"/>
                      <a:pt x="4013" y="21600"/>
                      <a:pt x="4019" y="21600"/>
                    </a:cubicBezTo>
                    <a:lnTo>
                      <a:pt x="15531" y="21600"/>
                    </a:lnTo>
                    <a:cubicBezTo>
                      <a:pt x="18586" y="21600"/>
                      <a:pt x="20585" y="17569"/>
                      <a:pt x="19018" y="17800"/>
                    </a:cubicBezTo>
                    <a:cubicBezTo>
                      <a:pt x="17447" y="18028"/>
                      <a:pt x="17447" y="13765"/>
                      <a:pt x="17447" y="13765"/>
                    </a:cubicBezTo>
                    <a:lnTo>
                      <a:pt x="17447" y="10796"/>
                    </a:lnTo>
                    <a:cubicBezTo>
                      <a:pt x="17447" y="4836"/>
                      <a:pt x="14010" y="0"/>
                      <a:pt x="9775" y="0"/>
                    </a:cubicBezTo>
                    <a:close/>
                    <a:moveTo>
                      <a:pt x="9775" y="2416"/>
                    </a:moveTo>
                    <a:cubicBezTo>
                      <a:pt x="12437" y="2416"/>
                      <a:pt x="14917" y="5018"/>
                      <a:pt x="14917" y="8223"/>
                    </a:cubicBezTo>
                    <a:cubicBezTo>
                      <a:pt x="14917" y="8372"/>
                      <a:pt x="14914" y="8524"/>
                      <a:pt x="14905" y="8665"/>
                    </a:cubicBezTo>
                    <a:cubicBezTo>
                      <a:pt x="14888" y="8913"/>
                      <a:pt x="14829" y="8801"/>
                      <a:pt x="14741" y="8446"/>
                    </a:cubicBezTo>
                    <a:cubicBezTo>
                      <a:pt x="14133" y="5989"/>
                      <a:pt x="11991" y="4192"/>
                      <a:pt x="9775" y="4192"/>
                    </a:cubicBezTo>
                    <a:cubicBezTo>
                      <a:pt x="7556" y="4192"/>
                      <a:pt x="5278" y="5993"/>
                      <a:pt x="4647" y="8446"/>
                    </a:cubicBezTo>
                    <a:cubicBezTo>
                      <a:pt x="4556" y="8801"/>
                      <a:pt x="4494" y="8913"/>
                      <a:pt x="4480" y="8665"/>
                    </a:cubicBezTo>
                    <a:cubicBezTo>
                      <a:pt x="4468" y="8524"/>
                      <a:pt x="4465" y="8372"/>
                      <a:pt x="4465" y="8223"/>
                    </a:cubicBezTo>
                    <a:cubicBezTo>
                      <a:pt x="4465" y="5014"/>
                      <a:pt x="7110" y="2416"/>
                      <a:pt x="9775" y="2416"/>
                    </a:cubicBezTo>
                    <a:close/>
                    <a:moveTo>
                      <a:pt x="9775" y="18907"/>
                    </a:moveTo>
                    <a:cubicBezTo>
                      <a:pt x="6596" y="18907"/>
                      <a:pt x="4019" y="15508"/>
                      <a:pt x="4019" y="11035"/>
                    </a:cubicBezTo>
                    <a:cubicBezTo>
                      <a:pt x="4019" y="11035"/>
                      <a:pt x="6581" y="7876"/>
                      <a:pt x="9828" y="7876"/>
                    </a:cubicBezTo>
                    <a:cubicBezTo>
                      <a:pt x="13124" y="7876"/>
                      <a:pt x="15531" y="11035"/>
                      <a:pt x="15531" y="11035"/>
                    </a:cubicBezTo>
                    <a:cubicBezTo>
                      <a:pt x="15528" y="15504"/>
                      <a:pt x="12954" y="18907"/>
                      <a:pt x="9775" y="18907"/>
                    </a:cubicBezTo>
                    <a:close/>
                    <a:moveTo>
                      <a:pt x="9775" y="1890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44" name="AutoShape 260"/>
              <p:cNvSpPr>
                <a:spLocks/>
              </p:cNvSpPr>
              <p:nvPr/>
            </p:nvSpPr>
            <p:spPr bwMode="auto">
              <a:xfrm>
                <a:off x="0" y="48"/>
                <a:ext cx="62" cy="36"/>
              </a:xfrm>
              <a:custGeom>
                <a:avLst/>
                <a:gdLst/>
                <a:ahLst/>
                <a:cxnLst/>
                <a:rect l="0" t="0" r="r" b="b"/>
                <a:pathLst>
                  <a:path w="21600" h="21600">
                    <a:moveTo>
                      <a:pt x="0" y="6169"/>
                    </a:moveTo>
                    <a:lnTo>
                      <a:pt x="0" y="18513"/>
                    </a:lnTo>
                    <a:cubicBezTo>
                      <a:pt x="0" y="20217"/>
                      <a:pt x="807" y="21600"/>
                      <a:pt x="1801" y="21600"/>
                    </a:cubicBezTo>
                    <a:lnTo>
                      <a:pt x="3601" y="21600"/>
                    </a:lnTo>
                    <a:lnTo>
                      <a:pt x="17999" y="21600"/>
                    </a:lnTo>
                    <a:lnTo>
                      <a:pt x="19799" y="21600"/>
                    </a:lnTo>
                    <a:cubicBezTo>
                      <a:pt x="20793" y="21600"/>
                      <a:pt x="21600" y="20217"/>
                      <a:pt x="21600" y="18513"/>
                    </a:cubicBezTo>
                    <a:lnTo>
                      <a:pt x="21600" y="6169"/>
                    </a:lnTo>
                    <a:cubicBezTo>
                      <a:pt x="21600" y="2757"/>
                      <a:pt x="19989"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5" y="11862"/>
                    </a:moveTo>
                    <a:cubicBezTo>
                      <a:pt x="8406" y="11862"/>
                      <a:pt x="8745" y="12447"/>
                      <a:pt x="8745" y="13165"/>
                    </a:cubicBezTo>
                    <a:cubicBezTo>
                      <a:pt x="8745" y="13882"/>
                      <a:pt x="8403" y="14468"/>
                      <a:pt x="7985" y="14468"/>
                    </a:cubicBezTo>
                    <a:cubicBezTo>
                      <a:pt x="7566" y="14468"/>
                      <a:pt x="7225" y="13882"/>
                      <a:pt x="7225" y="13165"/>
                    </a:cubicBezTo>
                    <a:cubicBezTo>
                      <a:pt x="7225" y="12447"/>
                      <a:pt x="7566" y="11862"/>
                      <a:pt x="7985" y="11862"/>
                    </a:cubicBezTo>
                    <a:close/>
                    <a:moveTo>
                      <a:pt x="7985" y="16554"/>
                    </a:moveTo>
                    <a:cubicBezTo>
                      <a:pt x="8406" y="16554"/>
                      <a:pt x="8745" y="17135"/>
                      <a:pt x="8745" y="17862"/>
                    </a:cubicBezTo>
                    <a:cubicBezTo>
                      <a:pt x="8745" y="18579"/>
                      <a:pt x="8403" y="19164"/>
                      <a:pt x="7985" y="19164"/>
                    </a:cubicBezTo>
                    <a:cubicBezTo>
                      <a:pt x="7566" y="19164"/>
                      <a:pt x="7225" y="18579"/>
                      <a:pt x="7225" y="17862"/>
                    </a:cubicBezTo>
                    <a:cubicBezTo>
                      <a:pt x="7225" y="17135"/>
                      <a:pt x="7566" y="16554"/>
                      <a:pt x="7985" y="16554"/>
                    </a:cubicBezTo>
                    <a:close/>
                    <a:moveTo>
                      <a:pt x="7985" y="16554"/>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12" name="Group 264"/>
            <p:cNvGrpSpPr>
              <a:grpSpLocks/>
            </p:cNvGrpSpPr>
            <p:nvPr/>
          </p:nvGrpSpPr>
          <p:grpSpPr bwMode="auto">
            <a:xfrm>
              <a:off x="5776957" y="4655122"/>
              <a:ext cx="54975" cy="74483"/>
              <a:chOff x="0" y="0"/>
              <a:chExt cx="62" cy="84"/>
            </a:xfrm>
            <a:solidFill>
              <a:schemeClr val="accent3">
                <a:lumMod val="50000"/>
              </a:schemeClr>
            </a:solidFill>
          </p:grpSpPr>
          <p:sp>
            <p:nvSpPr>
              <p:cNvPr id="241" name="AutoShape 262"/>
              <p:cNvSpPr>
                <a:spLocks/>
              </p:cNvSpPr>
              <p:nvPr/>
            </p:nvSpPr>
            <p:spPr bwMode="auto">
              <a:xfrm>
                <a:off x="0" y="0"/>
                <a:ext cx="53" cy="41"/>
              </a:xfrm>
              <a:custGeom>
                <a:avLst/>
                <a:gdLst/>
                <a:ahLst/>
                <a:cxnLst/>
                <a:rect l="0" t="0" r="r" b="b"/>
                <a:pathLst>
                  <a:path w="19565" h="21600">
                    <a:moveTo>
                      <a:pt x="9775" y="0"/>
                    </a:moveTo>
                    <a:cubicBezTo>
                      <a:pt x="5536" y="0"/>
                      <a:pt x="2099" y="4837"/>
                      <a:pt x="2099" y="10798"/>
                    </a:cubicBezTo>
                    <a:lnTo>
                      <a:pt x="2099" y="14268"/>
                    </a:lnTo>
                    <a:cubicBezTo>
                      <a:pt x="2041" y="15383"/>
                      <a:pt x="1776" y="17977"/>
                      <a:pt x="547" y="17800"/>
                    </a:cubicBezTo>
                    <a:cubicBezTo>
                      <a:pt x="-1015" y="17572"/>
                      <a:pt x="963" y="21571"/>
                      <a:pt x="3998" y="21600"/>
                    </a:cubicBezTo>
                    <a:cubicBezTo>
                      <a:pt x="4004" y="21600"/>
                      <a:pt x="4013" y="21600"/>
                      <a:pt x="4019" y="21600"/>
                    </a:cubicBezTo>
                    <a:lnTo>
                      <a:pt x="15531" y="21600"/>
                    </a:lnTo>
                    <a:cubicBezTo>
                      <a:pt x="18586" y="21600"/>
                      <a:pt x="20585" y="17568"/>
                      <a:pt x="19018" y="17800"/>
                    </a:cubicBezTo>
                    <a:cubicBezTo>
                      <a:pt x="17447" y="18027"/>
                      <a:pt x="17447" y="13764"/>
                      <a:pt x="17447" y="13764"/>
                    </a:cubicBezTo>
                    <a:lnTo>
                      <a:pt x="17447" y="10794"/>
                    </a:lnTo>
                    <a:cubicBezTo>
                      <a:pt x="17450" y="4837"/>
                      <a:pt x="14013" y="0"/>
                      <a:pt x="9775" y="0"/>
                    </a:cubicBezTo>
                    <a:close/>
                    <a:moveTo>
                      <a:pt x="9775" y="2412"/>
                    </a:moveTo>
                    <a:cubicBezTo>
                      <a:pt x="12437" y="2412"/>
                      <a:pt x="14917" y="5015"/>
                      <a:pt x="14917" y="8220"/>
                    </a:cubicBezTo>
                    <a:cubicBezTo>
                      <a:pt x="14917" y="8369"/>
                      <a:pt x="14914" y="8522"/>
                      <a:pt x="14905" y="8662"/>
                    </a:cubicBezTo>
                    <a:cubicBezTo>
                      <a:pt x="14888" y="8914"/>
                      <a:pt x="14829" y="8799"/>
                      <a:pt x="14741" y="8443"/>
                    </a:cubicBezTo>
                    <a:cubicBezTo>
                      <a:pt x="14133" y="5986"/>
                      <a:pt x="11991" y="4189"/>
                      <a:pt x="9775" y="4189"/>
                    </a:cubicBezTo>
                    <a:cubicBezTo>
                      <a:pt x="7556" y="4189"/>
                      <a:pt x="5278" y="5990"/>
                      <a:pt x="4647" y="8443"/>
                    </a:cubicBezTo>
                    <a:cubicBezTo>
                      <a:pt x="4556" y="8799"/>
                      <a:pt x="4494" y="8910"/>
                      <a:pt x="4480" y="8662"/>
                    </a:cubicBezTo>
                    <a:cubicBezTo>
                      <a:pt x="4468" y="8522"/>
                      <a:pt x="4465" y="8369"/>
                      <a:pt x="4465" y="8220"/>
                    </a:cubicBezTo>
                    <a:cubicBezTo>
                      <a:pt x="4468" y="5015"/>
                      <a:pt x="7113" y="2412"/>
                      <a:pt x="9775" y="2412"/>
                    </a:cubicBezTo>
                    <a:close/>
                    <a:moveTo>
                      <a:pt x="9775" y="18907"/>
                    </a:moveTo>
                    <a:cubicBezTo>
                      <a:pt x="6596" y="18907"/>
                      <a:pt x="4019" y="15507"/>
                      <a:pt x="4019" y="11033"/>
                    </a:cubicBezTo>
                    <a:cubicBezTo>
                      <a:pt x="4019" y="11033"/>
                      <a:pt x="6581" y="7873"/>
                      <a:pt x="9828" y="7873"/>
                    </a:cubicBezTo>
                    <a:cubicBezTo>
                      <a:pt x="13127" y="7873"/>
                      <a:pt x="15531" y="11033"/>
                      <a:pt x="15531" y="11033"/>
                    </a:cubicBezTo>
                    <a:cubicBezTo>
                      <a:pt x="15531" y="15507"/>
                      <a:pt x="12954" y="18907"/>
                      <a:pt x="9775" y="18907"/>
                    </a:cubicBezTo>
                    <a:close/>
                    <a:moveTo>
                      <a:pt x="9775" y="1890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42" name="AutoShape 263"/>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801" y="21600"/>
                    </a:cubicBezTo>
                    <a:lnTo>
                      <a:pt x="3601" y="21600"/>
                    </a:lnTo>
                    <a:lnTo>
                      <a:pt x="17999" y="21600"/>
                    </a:lnTo>
                    <a:lnTo>
                      <a:pt x="19799" y="21600"/>
                    </a:lnTo>
                    <a:cubicBezTo>
                      <a:pt x="20793" y="21600"/>
                      <a:pt x="21600" y="20217"/>
                      <a:pt x="21600" y="18513"/>
                    </a:cubicBezTo>
                    <a:lnTo>
                      <a:pt x="21600" y="6169"/>
                    </a:lnTo>
                    <a:cubicBezTo>
                      <a:pt x="21600" y="2757"/>
                      <a:pt x="19989"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5"/>
                      <a:pt x="0" y="2761"/>
                      <a:pt x="0" y="6169"/>
                    </a:cubicBezTo>
                    <a:close/>
                    <a:moveTo>
                      <a:pt x="7985" y="11867"/>
                    </a:moveTo>
                    <a:cubicBezTo>
                      <a:pt x="8406" y="11867"/>
                      <a:pt x="8745" y="12452"/>
                      <a:pt x="8745" y="13170"/>
                    </a:cubicBezTo>
                    <a:cubicBezTo>
                      <a:pt x="8745" y="13887"/>
                      <a:pt x="8403" y="14472"/>
                      <a:pt x="7985" y="14472"/>
                    </a:cubicBezTo>
                    <a:cubicBezTo>
                      <a:pt x="7566" y="14472"/>
                      <a:pt x="7225" y="13887"/>
                      <a:pt x="7225" y="13170"/>
                    </a:cubicBezTo>
                    <a:cubicBezTo>
                      <a:pt x="7225" y="12452"/>
                      <a:pt x="7566" y="11867"/>
                      <a:pt x="7985" y="11867"/>
                    </a:cubicBezTo>
                    <a:close/>
                    <a:moveTo>
                      <a:pt x="7985" y="16559"/>
                    </a:moveTo>
                    <a:cubicBezTo>
                      <a:pt x="8406" y="16559"/>
                      <a:pt x="8745" y="17139"/>
                      <a:pt x="8745" y="17866"/>
                    </a:cubicBezTo>
                    <a:cubicBezTo>
                      <a:pt x="8745" y="18584"/>
                      <a:pt x="8403" y="19169"/>
                      <a:pt x="7985" y="19169"/>
                    </a:cubicBezTo>
                    <a:cubicBezTo>
                      <a:pt x="7566" y="19169"/>
                      <a:pt x="7225" y="18584"/>
                      <a:pt x="7225" y="17866"/>
                    </a:cubicBezTo>
                    <a:cubicBezTo>
                      <a:pt x="7225" y="17139"/>
                      <a:pt x="7566" y="16559"/>
                      <a:pt x="7985" y="16559"/>
                    </a:cubicBezTo>
                    <a:close/>
                    <a:moveTo>
                      <a:pt x="7985" y="16559"/>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13" name="Group 267"/>
            <p:cNvGrpSpPr>
              <a:grpSpLocks/>
            </p:cNvGrpSpPr>
            <p:nvPr/>
          </p:nvGrpSpPr>
          <p:grpSpPr bwMode="auto">
            <a:xfrm>
              <a:off x="3833309" y="3484677"/>
              <a:ext cx="54975" cy="74483"/>
              <a:chOff x="0" y="0"/>
              <a:chExt cx="62" cy="84"/>
            </a:xfrm>
            <a:solidFill>
              <a:schemeClr val="accent3">
                <a:lumMod val="50000"/>
              </a:schemeClr>
            </a:solidFill>
          </p:grpSpPr>
          <p:sp>
            <p:nvSpPr>
              <p:cNvPr id="239" name="AutoShape 265"/>
              <p:cNvSpPr>
                <a:spLocks/>
              </p:cNvSpPr>
              <p:nvPr/>
            </p:nvSpPr>
            <p:spPr bwMode="auto">
              <a:xfrm>
                <a:off x="0" y="0"/>
                <a:ext cx="53" cy="41"/>
              </a:xfrm>
              <a:custGeom>
                <a:avLst/>
                <a:gdLst/>
                <a:ahLst/>
                <a:cxnLst/>
                <a:rect l="0" t="0" r="r" b="b"/>
                <a:pathLst>
                  <a:path w="19565" h="21600">
                    <a:moveTo>
                      <a:pt x="9775" y="0"/>
                    </a:moveTo>
                    <a:cubicBezTo>
                      <a:pt x="5536" y="0"/>
                      <a:pt x="2099" y="4836"/>
                      <a:pt x="2099" y="10796"/>
                    </a:cubicBezTo>
                    <a:lnTo>
                      <a:pt x="2099" y="14265"/>
                    </a:lnTo>
                    <a:cubicBezTo>
                      <a:pt x="2041" y="15380"/>
                      <a:pt x="1776" y="17974"/>
                      <a:pt x="547" y="17800"/>
                    </a:cubicBezTo>
                    <a:cubicBezTo>
                      <a:pt x="-1015" y="17573"/>
                      <a:pt x="963" y="21571"/>
                      <a:pt x="3998" y="21600"/>
                    </a:cubicBezTo>
                    <a:cubicBezTo>
                      <a:pt x="4004" y="21600"/>
                      <a:pt x="4013" y="21600"/>
                      <a:pt x="4019" y="21600"/>
                    </a:cubicBezTo>
                    <a:lnTo>
                      <a:pt x="15531" y="21600"/>
                    </a:lnTo>
                    <a:cubicBezTo>
                      <a:pt x="18586" y="21600"/>
                      <a:pt x="20585" y="17569"/>
                      <a:pt x="19018" y="17800"/>
                    </a:cubicBezTo>
                    <a:cubicBezTo>
                      <a:pt x="17447" y="18028"/>
                      <a:pt x="17447" y="13765"/>
                      <a:pt x="17447" y="13765"/>
                    </a:cubicBezTo>
                    <a:lnTo>
                      <a:pt x="17447" y="10796"/>
                    </a:lnTo>
                    <a:cubicBezTo>
                      <a:pt x="17447" y="4836"/>
                      <a:pt x="14013" y="0"/>
                      <a:pt x="9775" y="0"/>
                    </a:cubicBezTo>
                    <a:close/>
                    <a:moveTo>
                      <a:pt x="9775" y="2416"/>
                    </a:moveTo>
                    <a:cubicBezTo>
                      <a:pt x="12437" y="2416"/>
                      <a:pt x="14917" y="5018"/>
                      <a:pt x="14917" y="8223"/>
                    </a:cubicBezTo>
                    <a:cubicBezTo>
                      <a:pt x="14917" y="8372"/>
                      <a:pt x="14914" y="8524"/>
                      <a:pt x="14905" y="8665"/>
                    </a:cubicBezTo>
                    <a:cubicBezTo>
                      <a:pt x="14888" y="8913"/>
                      <a:pt x="14829" y="8801"/>
                      <a:pt x="14741" y="8446"/>
                    </a:cubicBezTo>
                    <a:cubicBezTo>
                      <a:pt x="14133" y="5989"/>
                      <a:pt x="11991" y="4192"/>
                      <a:pt x="9775" y="4192"/>
                    </a:cubicBezTo>
                    <a:cubicBezTo>
                      <a:pt x="7556" y="4192"/>
                      <a:pt x="5278" y="5993"/>
                      <a:pt x="4647" y="8446"/>
                    </a:cubicBezTo>
                    <a:cubicBezTo>
                      <a:pt x="4556" y="8801"/>
                      <a:pt x="4494" y="8913"/>
                      <a:pt x="4480" y="8665"/>
                    </a:cubicBezTo>
                    <a:cubicBezTo>
                      <a:pt x="4471" y="8524"/>
                      <a:pt x="4465" y="8372"/>
                      <a:pt x="4465" y="8223"/>
                    </a:cubicBezTo>
                    <a:cubicBezTo>
                      <a:pt x="4465" y="5014"/>
                      <a:pt x="7113" y="2416"/>
                      <a:pt x="9775" y="2416"/>
                    </a:cubicBezTo>
                    <a:close/>
                    <a:moveTo>
                      <a:pt x="9775" y="18907"/>
                    </a:moveTo>
                    <a:cubicBezTo>
                      <a:pt x="6596" y="18907"/>
                      <a:pt x="4019" y="15508"/>
                      <a:pt x="4019" y="11035"/>
                    </a:cubicBezTo>
                    <a:cubicBezTo>
                      <a:pt x="4019" y="11035"/>
                      <a:pt x="6581" y="7876"/>
                      <a:pt x="9828" y="7876"/>
                    </a:cubicBezTo>
                    <a:cubicBezTo>
                      <a:pt x="13127" y="7876"/>
                      <a:pt x="15531" y="11035"/>
                      <a:pt x="15531" y="11035"/>
                    </a:cubicBezTo>
                    <a:cubicBezTo>
                      <a:pt x="15531" y="15504"/>
                      <a:pt x="12954" y="18907"/>
                      <a:pt x="9775" y="18907"/>
                    </a:cubicBezTo>
                    <a:close/>
                    <a:moveTo>
                      <a:pt x="9775" y="1890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40" name="AutoShape 266"/>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801" y="21600"/>
                    </a:cubicBezTo>
                    <a:lnTo>
                      <a:pt x="3601" y="21600"/>
                    </a:lnTo>
                    <a:lnTo>
                      <a:pt x="17999" y="21600"/>
                    </a:lnTo>
                    <a:lnTo>
                      <a:pt x="19799" y="21600"/>
                    </a:lnTo>
                    <a:cubicBezTo>
                      <a:pt x="20793" y="21600"/>
                      <a:pt x="21600" y="20217"/>
                      <a:pt x="21600" y="18513"/>
                    </a:cubicBezTo>
                    <a:lnTo>
                      <a:pt x="21600" y="6169"/>
                    </a:lnTo>
                    <a:cubicBezTo>
                      <a:pt x="21600" y="2757"/>
                      <a:pt x="19987"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7" y="11862"/>
                    </a:moveTo>
                    <a:cubicBezTo>
                      <a:pt x="8409" y="11862"/>
                      <a:pt x="8747" y="12447"/>
                      <a:pt x="8747" y="13165"/>
                    </a:cubicBezTo>
                    <a:cubicBezTo>
                      <a:pt x="8747" y="13882"/>
                      <a:pt x="8409" y="14468"/>
                      <a:pt x="7987" y="14468"/>
                    </a:cubicBezTo>
                    <a:cubicBezTo>
                      <a:pt x="7569" y="14468"/>
                      <a:pt x="7228" y="13882"/>
                      <a:pt x="7228" y="13165"/>
                    </a:cubicBezTo>
                    <a:cubicBezTo>
                      <a:pt x="7228" y="12447"/>
                      <a:pt x="7566" y="11862"/>
                      <a:pt x="7987" y="11862"/>
                    </a:cubicBezTo>
                    <a:close/>
                    <a:moveTo>
                      <a:pt x="7987" y="16554"/>
                    </a:moveTo>
                    <a:cubicBezTo>
                      <a:pt x="8409" y="16554"/>
                      <a:pt x="8747" y="17135"/>
                      <a:pt x="8747" y="17862"/>
                    </a:cubicBezTo>
                    <a:cubicBezTo>
                      <a:pt x="8747" y="18579"/>
                      <a:pt x="8409" y="19164"/>
                      <a:pt x="7987" y="19164"/>
                    </a:cubicBezTo>
                    <a:cubicBezTo>
                      <a:pt x="7569" y="19164"/>
                      <a:pt x="7228" y="18579"/>
                      <a:pt x="7228" y="17862"/>
                    </a:cubicBezTo>
                    <a:cubicBezTo>
                      <a:pt x="7228" y="17135"/>
                      <a:pt x="7566" y="16554"/>
                      <a:pt x="7987" y="16554"/>
                    </a:cubicBezTo>
                    <a:close/>
                    <a:moveTo>
                      <a:pt x="7987" y="16554"/>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14" name="Group 273"/>
            <p:cNvGrpSpPr>
              <a:grpSpLocks/>
            </p:cNvGrpSpPr>
            <p:nvPr/>
          </p:nvGrpSpPr>
          <p:grpSpPr bwMode="auto">
            <a:xfrm>
              <a:off x="4712916" y="3470489"/>
              <a:ext cx="176454" cy="230542"/>
              <a:chOff x="0" y="0"/>
              <a:chExt cx="199" cy="260"/>
            </a:xfrm>
            <a:solidFill>
              <a:schemeClr val="accent3">
                <a:lumMod val="50000"/>
              </a:schemeClr>
            </a:solidFill>
          </p:grpSpPr>
          <p:sp>
            <p:nvSpPr>
              <p:cNvPr id="237" name="AutoShape 271"/>
              <p:cNvSpPr>
                <a:spLocks/>
              </p:cNvSpPr>
              <p:nvPr/>
            </p:nvSpPr>
            <p:spPr bwMode="auto">
              <a:xfrm>
                <a:off x="16" y="0"/>
                <a:ext cx="169" cy="133"/>
              </a:xfrm>
              <a:custGeom>
                <a:avLst/>
                <a:gdLst/>
                <a:ahLst/>
                <a:cxnLst/>
                <a:rect l="0" t="0" r="r" b="b"/>
                <a:pathLst>
                  <a:path w="19565" h="21600">
                    <a:moveTo>
                      <a:pt x="9776" y="0"/>
                    </a:moveTo>
                    <a:cubicBezTo>
                      <a:pt x="5536" y="0"/>
                      <a:pt x="2101" y="4835"/>
                      <a:pt x="2101" y="10797"/>
                    </a:cubicBezTo>
                    <a:lnTo>
                      <a:pt x="2101" y="14267"/>
                    </a:lnTo>
                    <a:cubicBezTo>
                      <a:pt x="2044" y="15380"/>
                      <a:pt x="1779" y="17978"/>
                      <a:pt x="547" y="17800"/>
                    </a:cubicBezTo>
                    <a:cubicBezTo>
                      <a:pt x="-1015" y="17574"/>
                      <a:pt x="965" y="21571"/>
                      <a:pt x="3999" y="21600"/>
                    </a:cubicBezTo>
                    <a:cubicBezTo>
                      <a:pt x="4004" y="21600"/>
                      <a:pt x="4014" y="21600"/>
                      <a:pt x="4019" y="21600"/>
                    </a:cubicBezTo>
                    <a:lnTo>
                      <a:pt x="15532" y="21600"/>
                    </a:lnTo>
                    <a:cubicBezTo>
                      <a:pt x="18586" y="21600"/>
                      <a:pt x="20585" y="17572"/>
                      <a:pt x="19018" y="17800"/>
                    </a:cubicBezTo>
                    <a:cubicBezTo>
                      <a:pt x="17449" y="18027"/>
                      <a:pt x="17449" y="13768"/>
                      <a:pt x="17449" y="13768"/>
                    </a:cubicBezTo>
                    <a:lnTo>
                      <a:pt x="17449" y="10799"/>
                    </a:lnTo>
                    <a:cubicBezTo>
                      <a:pt x="17449" y="4836"/>
                      <a:pt x="14014" y="0"/>
                      <a:pt x="9776" y="0"/>
                    </a:cubicBezTo>
                    <a:close/>
                    <a:moveTo>
                      <a:pt x="9776" y="2412"/>
                    </a:moveTo>
                    <a:cubicBezTo>
                      <a:pt x="12438" y="2412"/>
                      <a:pt x="14920" y="5014"/>
                      <a:pt x="14920" y="8222"/>
                    </a:cubicBezTo>
                    <a:cubicBezTo>
                      <a:pt x="14920" y="8371"/>
                      <a:pt x="14916" y="8524"/>
                      <a:pt x="14907" y="8666"/>
                    </a:cubicBezTo>
                    <a:cubicBezTo>
                      <a:pt x="14889" y="8915"/>
                      <a:pt x="14831" y="8804"/>
                      <a:pt x="14742" y="8449"/>
                    </a:cubicBezTo>
                    <a:cubicBezTo>
                      <a:pt x="14134" y="5991"/>
                      <a:pt x="11991" y="4193"/>
                      <a:pt x="9776" y="4193"/>
                    </a:cubicBezTo>
                    <a:cubicBezTo>
                      <a:pt x="7557" y="4193"/>
                      <a:pt x="5280" y="5992"/>
                      <a:pt x="4650" y="8449"/>
                    </a:cubicBezTo>
                    <a:cubicBezTo>
                      <a:pt x="4559" y="8803"/>
                      <a:pt x="4497" y="8915"/>
                      <a:pt x="4483" y="8666"/>
                    </a:cubicBezTo>
                    <a:cubicBezTo>
                      <a:pt x="4473" y="8525"/>
                      <a:pt x="4467" y="8371"/>
                      <a:pt x="4467" y="8222"/>
                    </a:cubicBezTo>
                    <a:cubicBezTo>
                      <a:pt x="4468" y="5014"/>
                      <a:pt x="7113" y="2412"/>
                      <a:pt x="9776" y="2412"/>
                    </a:cubicBezTo>
                    <a:close/>
                    <a:moveTo>
                      <a:pt x="9776" y="18905"/>
                    </a:moveTo>
                    <a:cubicBezTo>
                      <a:pt x="6597" y="18905"/>
                      <a:pt x="4019" y="15504"/>
                      <a:pt x="4019" y="11032"/>
                    </a:cubicBezTo>
                    <a:cubicBezTo>
                      <a:pt x="4019" y="11032"/>
                      <a:pt x="6581" y="7873"/>
                      <a:pt x="9829" y="7873"/>
                    </a:cubicBezTo>
                    <a:cubicBezTo>
                      <a:pt x="13127" y="7873"/>
                      <a:pt x="15532" y="11032"/>
                      <a:pt x="15532" y="11032"/>
                    </a:cubicBezTo>
                    <a:cubicBezTo>
                      <a:pt x="15532" y="15504"/>
                      <a:pt x="12955" y="18905"/>
                      <a:pt x="9776" y="18905"/>
                    </a:cubicBezTo>
                    <a:close/>
                    <a:moveTo>
                      <a:pt x="9776" y="18905"/>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38" name="AutoShape 272"/>
              <p:cNvSpPr>
                <a:spLocks/>
              </p:cNvSpPr>
              <p:nvPr/>
            </p:nvSpPr>
            <p:spPr bwMode="auto">
              <a:xfrm>
                <a:off x="0" y="144"/>
                <a:ext cx="199" cy="116"/>
              </a:xfrm>
              <a:custGeom>
                <a:avLst/>
                <a:gdLst/>
                <a:ahLst/>
                <a:cxnLst/>
                <a:rect l="0" t="0" r="r" b="b"/>
                <a:pathLst>
                  <a:path w="21600" h="21600">
                    <a:moveTo>
                      <a:pt x="0" y="6167"/>
                    </a:moveTo>
                    <a:lnTo>
                      <a:pt x="0" y="18511"/>
                    </a:lnTo>
                    <a:cubicBezTo>
                      <a:pt x="0" y="20217"/>
                      <a:pt x="806" y="21600"/>
                      <a:pt x="1800" y="21600"/>
                    </a:cubicBezTo>
                    <a:lnTo>
                      <a:pt x="3601" y="21600"/>
                    </a:lnTo>
                    <a:lnTo>
                      <a:pt x="17998" y="21600"/>
                    </a:lnTo>
                    <a:lnTo>
                      <a:pt x="19800" y="21600"/>
                    </a:lnTo>
                    <a:cubicBezTo>
                      <a:pt x="20794" y="21600"/>
                      <a:pt x="21600" y="20217"/>
                      <a:pt x="21600" y="18511"/>
                    </a:cubicBezTo>
                    <a:lnTo>
                      <a:pt x="21600" y="6167"/>
                    </a:lnTo>
                    <a:cubicBezTo>
                      <a:pt x="21600" y="2757"/>
                      <a:pt x="19988" y="0"/>
                      <a:pt x="17998" y="0"/>
                    </a:cubicBezTo>
                    <a:lnTo>
                      <a:pt x="16355" y="0"/>
                    </a:lnTo>
                    <a:cubicBezTo>
                      <a:pt x="16103" y="0"/>
                      <a:pt x="15729" y="194"/>
                      <a:pt x="15522" y="439"/>
                    </a:cubicBezTo>
                    <a:lnTo>
                      <a:pt x="13680" y="2591"/>
                    </a:lnTo>
                    <a:cubicBezTo>
                      <a:pt x="13474" y="2835"/>
                      <a:pt x="13246" y="3369"/>
                      <a:pt x="13176" y="3781"/>
                    </a:cubicBezTo>
                    <a:lnTo>
                      <a:pt x="11030" y="16239"/>
                    </a:lnTo>
                    <a:cubicBezTo>
                      <a:pt x="10958" y="16654"/>
                      <a:pt x="10841" y="16654"/>
                      <a:pt x="10764" y="16245"/>
                    </a:cubicBezTo>
                    <a:lnTo>
                      <a:pt x="8509" y="3996"/>
                    </a:lnTo>
                    <a:cubicBezTo>
                      <a:pt x="8434" y="3587"/>
                      <a:pt x="8203" y="3056"/>
                      <a:pt x="7995" y="2816"/>
                    </a:cubicBezTo>
                    <a:lnTo>
                      <a:pt x="5929" y="434"/>
                    </a:lnTo>
                    <a:cubicBezTo>
                      <a:pt x="5719" y="194"/>
                      <a:pt x="5346" y="0"/>
                      <a:pt x="5093" y="0"/>
                    </a:cubicBezTo>
                    <a:lnTo>
                      <a:pt x="3598" y="0"/>
                    </a:lnTo>
                    <a:cubicBezTo>
                      <a:pt x="1612" y="0"/>
                      <a:pt x="0" y="2757"/>
                      <a:pt x="0" y="6167"/>
                    </a:cubicBezTo>
                    <a:close/>
                    <a:moveTo>
                      <a:pt x="7985" y="11861"/>
                    </a:moveTo>
                    <a:cubicBezTo>
                      <a:pt x="8406" y="11861"/>
                      <a:pt x="8746" y="12447"/>
                      <a:pt x="8746" y="13165"/>
                    </a:cubicBezTo>
                    <a:cubicBezTo>
                      <a:pt x="8746" y="13884"/>
                      <a:pt x="8406" y="14471"/>
                      <a:pt x="7985" y="14471"/>
                    </a:cubicBezTo>
                    <a:cubicBezTo>
                      <a:pt x="7566" y="14471"/>
                      <a:pt x="7225" y="13884"/>
                      <a:pt x="7225" y="13165"/>
                    </a:cubicBezTo>
                    <a:cubicBezTo>
                      <a:pt x="7226" y="12446"/>
                      <a:pt x="7566" y="11861"/>
                      <a:pt x="7985" y="11861"/>
                    </a:cubicBezTo>
                    <a:close/>
                    <a:moveTo>
                      <a:pt x="7985" y="16553"/>
                    </a:moveTo>
                    <a:cubicBezTo>
                      <a:pt x="8406" y="16553"/>
                      <a:pt x="8746" y="17134"/>
                      <a:pt x="8746" y="17863"/>
                    </a:cubicBezTo>
                    <a:cubicBezTo>
                      <a:pt x="8746" y="18581"/>
                      <a:pt x="8406" y="19168"/>
                      <a:pt x="7985" y="19168"/>
                    </a:cubicBezTo>
                    <a:cubicBezTo>
                      <a:pt x="7566" y="19168"/>
                      <a:pt x="7225" y="18581"/>
                      <a:pt x="7225" y="17863"/>
                    </a:cubicBezTo>
                    <a:cubicBezTo>
                      <a:pt x="7226" y="17133"/>
                      <a:pt x="7566" y="16553"/>
                      <a:pt x="7985" y="16553"/>
                    </a:cubicBezTo>
                    <a:close/>
                    <a:moveTo>
                      <a:pt x="7985" y="16553"/>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15" name="Group 276"/>
            <p:cNvGrpSpPr>
              <a:grpSpLocks/>
            </p:cNvGrpSpPr>
            <p:nvPr/>
          </p:nvGrpSpPr>
          <p:grpSpPr bwMode="auto">
            <a:xfrm>
              <a:off x="7543265" y="4520343"/>
              <a:ext cx="165813" cy="217242"/>
              <a:chOff x="0" y="0"/>
              <a:chExt cx="187" cy="245"/>
            </a:xfrm>
            <a:solidFill>
              <a:schemeClr val="accent3">
                <a:lumMod val="50000"/>
              </a:schemeClr>
            </a:solidFill>
          </p:grpSpPr>
          <p:sp>
            <p:nvSpPr>
              <p:cNvPr id="235" name="AutoShape 274"/>
              <p:cNvSpPr>
                <a:spLocks/>
              </p:cNvSpPr>
              <p:nvPr/>
            </p:nvSpPr>
            <p:spPr bwMode="auto">
              <a:xfrm>
                <a:off x="16" y="0"/>
                <a:ext cx="159" cy="125"/>
              </a:xfrm>
              <a:custGeom>
                <a:avLst/>
                <a:gdLst/>
                <a:ahLst/>
                <a:cxnLst/>
                <a:rect l="0" t="0" r="r" b="b"/>
                <a:pathLst>
                  <a:path w="19566" h="21600">
                    <a:moveTo>
                      <a:pt x="9775" y="0"/>
                    </a:moveTo>
                    <a:cubicBezTo>
                      <a:pt x="5536" y="0"/>
                      <a:pt x="2100" y="4836"/>
                      <a:pt x="2100" y="10798"/>
                    </a:cubicBezTo>
                    <a:lnTo>
                      <a:pt x="2100" y="14263"/>
                    </a:lnTo>
                    <a:cubicBezTo>
                      <a:pt x="2043" y="15381"/>
                      <a:pt x="1779" y="17976"/>
                      <a:pt x="547" y="17796"/>
                    </a:cubicBezTo>
                    <a:cubicBezTo>
                      <a:pt x="-1014" y="17570"/>
                      <a:pt x="964" y="21568"/>
                      <a:pt x="3998" y="21597"/>
                    </a:cubicBezTo>
                    <a:cubicBezTo>
                      <a:pt x="4005" y="21597"/>
                      <a:pt x="4012" y="21600"/>
                      <a:pt x="4019" y="21600"/>
                    </a:cubicBezTo>
                    <a:lnTo>
                      <a:pt x="15532" y="21600"/>
                    </a:lnTo>
                    <a:cubicBezTo>
                      <a:pt x="18587" y="21600"/>
                      <a:pt x="20586" y="17568"/>
                      <a:pt x="19021" y="17796"/>
                    </a:cubicBezTo>
                    <a:cubicBezTo>
                      <a:pt x="17450" y="18024"/>
                      <a:pt x="17450" y="13764"/>
                      <a:pt x="17450" y="13764"/>
                    </a:cubicBezTo>
                    <a:lnTo>
                      <a:pt x="17450" y="10798"/>
                    </a:lnTo>
                    <a:cubicBezTo>
                      <a:pt x="17449" y="4836"/>
                      <a:pt x="14013" y="0"/>
                      <a:pt x="9775" y="0"/>
                    </a:cubicBezTo>
                    <a:close/>
                    <a:moveTo>
                      <a:pt x="9775" y="2414"/>
                    </a:moveTo>
                    <a:cubicBezTo>
                      <a:pt x="12438" y="2414"/>
                      <a:pt x="14921" y="5016"/>
                      <a:pt x="14921" y="8218"/>
                    </a:cubicBezTo>
                    <a:cubicBezTo>
                      <a:pt x="14921" y="8369"/>
                      <a:pt x="14916" y="8520"/>
                      <a:pt x="14906" y="8665"/>
                    </a:cubicBezTo>
                    <a:cubicBezTo>
                      <a:pt x="14889" y="8909"/>
                      <a:pt x="14830" y="8801"/>
                      <a:pt x="14741" y="8444"/>
                    </a:cubicBezTo>
                    <a:cubicBezTo>
                      <a:pt x="14134" y="5990"/>
                      <a:pt x="11991" y="4187"/>
                      <a:pt x="9774" y="4187"/>
                    </a:cubicBezTo>
                    <a:cubicBezTo>
                      <a:pt x="7556" y="4187"/>
                      <a:pt x="5278" y="5990"/>
                      <a:pt x="4649" y="8444"/>
                    </a:cubicBezTo>
                    <a:cubicBezTo>
                      <a:pt x="4557" y="8801"/>
                      <a:pt x="4496" y="8909"/>
                      <a:pt x="4481" y="8665"/>
                    </a:cubicBezTo>
                    <a:cubicBezTo>
                      <a:pt x="4471" y="8520"/>
                      <a:pt x="4467" y="8369"/>
                      <a:pt x="4467" y="8218"/>
                    </a:cubicBezTo>
                    <a:cubicBezTo>
                      <a:pt x="4469" y="5014"/>
                      <a:pt x="7112" y="2414"/>
                      <a:pt x="9775" y="2414"/>
                    </a:cubicBezTo>
                    <a:close/>
                    <a:moveTo>
                      <a:pt x="9775" y="18900"/>
                    </a:moveTo>
                    <a:cubicBezTo>
                      <a:pt x="6598" y="18900"/>
                      <a:pt x="4019" y="15498"/>
                      <a:pt x="4019" y="11027"/>
                    </a:cubicBezTo>
                    <a:cubicBezTo>
                      <a:pt x="4019" y="11027"/>
                      <a:pt x="6581" y="7870"/>
                      <a:pt x="9830" y="7870"/>
                    </a:cubicBezTo>
                    <a:cubicBezTo>
                      <a:pt x="13126" y="7870"/>
                      <a:pt x="15532" y="11027"/>
                      <a:pt x="15532" y="11027"/>
                    </a:cubicBezTo>
                    <a:cubicBezTo>
                      <a:pt x="15531" y="15498"/>
                      <a:pt x="12955" y="18900"/>
                      <a:pt x="9775" y="18900"/>
                    </a:cubicBezTo>
                    <a:close/>
                    <a:moveTo>
                      <a:pt x="9775" y="18900"/>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36" name="AutoShape 275"/>
              <p:cNvSpPr>
                <a:spLocks/>
              </p:cNvSpPr>
              <p:nvPr/>
            </p:nvSpPr>
            <p:spPr bwMode="auto">
              <a:xfrm>
                <a:off x="0" y="136"/>
                <a:ext cx="187" cy="109"/>
              </a:xfrm>
              <a:custGeom>
                <a:avLst/>
                <a:gdLst/>
                <a:ahLst/>
                <a:cxnLst/>
                <a:rect l="0" t="0" r="r" b="b"/>
                <a:pathLst>
                  <a:path w="21600" h="21600">
                    <a:moveTo>
                      <a:pt x="0" y="6171"/>
                    </a:moveTo>
                    <a:lnTo>
                      <a:pt x="0" y="18513"/>
                    </a:lnTo>
                    <a:cubicBezTo>
                      <a:pt x="0" y="20218"/>
                      <a:pt x="805" y="21600"/>
                      <a:pt x="1800" y="21600"/>
                    </a:cubicBezTo>
                    <a:lnTo>
                      <a:pt x="3601" y="21600"/>
                    </a:lnTo>
                    <a:lnTo>
                      <a:pt x="17999" y="21600"/>
                    </a:lnTo>
                    <a:lnTo>
                      <a:pt x="19799" y="21600"/>
                    </a:lnTo>
                    <a:cubicBezTo>
                      <a:pt x="20795" y="21600"/>
                      <a:pt x="21600" y="20218"/>
                      <a:pt x="21600" y="18513"/>
                    </a:cubicBezTo>
                    <a:lnTo>
                      <a:pt x="21600" y="6171"/>
                    </a:lnTo>
                    <a:cubicBezTo>
                      <a:pt x="21600" y="2762"/>
                      <a:pt x="19988" y="0"/>
                      <a:pt x="17999" y="0"/>
                    </a:cubicBezTo>
                    <a:lnTo>
                      <a:pt x="16354" y="0"/>
                    </a:lnTo>
                    <a:cubicBezTo>
                      <a:pt x="16102" y="0"/>
                      <a:pt x="15729" y="196"/>
                      <a:pt x="15522" y="439"/>
                    </a:cubicBezTo>
                    <a:lnTo>
                      <a:pt x="13681" y="2593"/>
                    </a:lnTo>
                    <a:cubicBezTo>
                      <a:pt x="13473" y="2835"/>
                      <a:pt x="13247" y="3370"/>
                      <a:pt x="13176" y="3784"/>
                    </a:cubicBezTo>
                    <a:lnTo>
                      <a:pt x="11030" y="16242"/>
                    </a:lnTo>
                    <a:cubicBezTo>
                      <a:pt x="10959" y="16656"/>
                      <a:pt x="10841" y="16659"/>
                      <a:pt x="10765" y="16247"/>
                    </a:cubicBezTo>
                    <a:lnTo>
                      <a:pt x="8511" y="3998"/>
                    </a:lnTo>
                    <a:cubicBezTo>
                      <a:pt x="8435" y="3588"/>
                      <a:pt x="8204" y="3057"/>
                      <a:pt x="7995" y="2816"/>
                    </a:cubicBezTo>
                    <a:lnTo>
                      <a:pt x="5931" y="436"/>
                    </a:lnTo>
                    <a:cubicBezTo>
                      <a:pt x="5721" y="194"/>
                      <a:pt x="5347" y="0"/>
                      <a:pt x="5094" y="0"/>
                    </a:cubicBezTo>
                    <a:lnTo>
                      <a:pt x="3601" y="0"/>
                    </a:lnTo>
                    <a:cubicBezTo>
                      <a:pt x="1613" y="0"/>
                      <a:pt x="0" y="2762"/>
                      <a:pt x="0" y="6171"/>
                    </a:cubicBezTo>
                    <a:close/>
                    <a:moveTo>
                      <a:pt x="7986" y="11863"/>
                    </a:moveTo>
                    <a:cubicBezTo>
                      <a:pt x="8407" y="11863"/>
                      <a:pt x="8746" y="12447"/>
                      <a:pt x="8746" y="13166"/>
                    </a:cubicBezTo>
                    <a:cubicBezTo>
                      <a:pt x="8746" y="13887"/>
                      <a:pt x="8407" y="14472"/>
                      <a:pt x="7986" y="14472"/>
                    </a:cubicBezTo>
                    <a:cubicBezTo>
                      <a:pt x="7567" y="14472"/>
                      <a:pt x="7227" y="13887"/>
                      <a:pt x="7227" y="13166"/>
                    </a:cubicBezTo>
                    <a:cubicBezTo>
                      <a:pt x="7227" y="12447"/>
                      <a:pt x="7567" y="11863"/>
                      <a:pt x="7986" y="11863"/>
                    </a:cubicBezTo>
                    <a:close/>
                    <a:moveTo>
                      <a:pt x="7986" y="16556"/>
                    </a:moveTo>
                    <a:cubicBezTo>
                      <a:pt x="8407" y="16556"/>
                      <a:pt x="8746" y="17139"/>
                      <a:pt x="8746" y="17861"/>
                    </a:cubicBezTo>
                    <a:cubicBezTo>
                      <a:pt x="8746" y="18581"/>
                      <a:pt x="8407" y="19165"/>
                      <a:pt x="7986" y="19165"/>
                    </a:cubicBezTo>
                    <a:cubicBezTo>
                      <a:pt x="7567" y="19165"/>
                      <a:pt x="7227" y="18581"/>
                      <a:pt x="7227" y="17861"/>
                    </a:cubicBezTo>
                    <a:cubicBezTo>
                      <a:pt x="7227" y="17139"/>
                      <a:pt x="7567" y="16556"/>
                      <a:pt x="7986" y="16556"/>
                    </a:cubicBezTo>
                    <a:close/>
                    <a:moveTo>
                      <a:pt x="7986" y="16556"/>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16" name="Group 279"/>
            <p:cNvGrpSpPr>
              <a:grpSpLocks/>
            </p:cNvGrpSpPr>
            <p:nvPr/>
          </p:nvGrpSpPr>
          <p:grpSpPr bwMode="auto">
            <a:xfrm>
              <a:off x="8181690" y="4981428"/>
              <a:ext cx="117045" cy="160493"/>
              <a:chOff x="0" y="0"/>
              <a:chExt cx="132" cy="181"/>
            </a:xfrm>
            <a:solidFill>
              <a:schemeClr val="accent3">
                <a:lumMod val="50000"/>
              </a:schemeClr>
            </a:solidFill>
          </p:grpSpPr>
          <p:sp>
            <p:nvSpPr>
              <p:cNvPr id="233" name="AutoShape 277"/>
              <p:cNvSpPr>
                <a:spLocks/>
              </p:cNvSpPr>
              <p:nvPr/>
            </p:nvSpPr>
            <p:spPr bwMode="auto">
              <a:xfrm>
                <a:off x="8" y="0"/>
                <a:ext cx="112" cy="88"/>
              </a:xfrm>
              <a:custGeom>
                <a:avLst/>
                <a:gdLst/>
                <a:ahLst/>
                <a:cxnLst/>
                <a:rect l="0" t="0" r="r" b="b"/>
                <a:pathLst>
                  <a:path w="19566" h="21600">
                    <a:moveTo>
                      <a:pt x="9773" y="0"/>
                    </a:moveTo>
                    <a:cubicBezTo>
                      <a:pt x="5535" y="0"/>
                      <a:pt x="2099" y="4836"/>
                      <a:pt x="2099" y="10797"/>
                    </a:cubicBezTo>
                    <a:lnTo>
                      <a:pt x="2099" y="14263"/>
                    </a:lnTo>
                    <a:cubicBezTo>
                      <a:pt x="2041" y="15378"/>
                      <a:pt x="1779" y="17975"/>
                      <a:pt x="547" y="17796"/>
                    </a:cubicBezTo>
                    <a:cubicBezTo>
                      <a:pt x="-1014" y="17570"/>
                      <a:pt x="963" y="21567"/>
                      <a:pt x="3999" y="21596"/>
                    </a:cubicBezTo>
                    <a:cubicBezTo>
                      <a:pt x="4004" y="21596"/>
                      <a:pt x="4013" y="21600"/>
                      <a:pt x="4020" y="21600"/>
                    </a:cubicBezTo>
                    <a:lnTo>
                      <a:pt x="15533" y="21600"/>
                    </a:lnTo>
                    <a:cubicBezTo>
                      <a:pt x="18587" y="21600"/>
                      <a:pt x="20586" y="17569"/>
                      <a:pt x="19021" y="17796"/>
                    </a:cubicBezTo>
                    <a:cubicBezTo>
                      <a:pt x="17450" y="18022"/>
                      <a:pt x="17450" y="13763"/>
                      <a:pt x="17450" y="13763"/>
                    </a:cubicBezTo>
                    <a:lnTo>
                      <a:pt x="17450" y="10797"/>
                    </a:lnTo>
                    <a:cubicBezTo>
                      <a:pt x="17448" y="4834"/>
                      <a:pt x="14013" y="0"/>
                      <a:pt x="9773" y="0"/>
                    </a:cubicBezTo>
                    <a:close/>
                    <a:moveTo>
                      <a:pt x="9773" y="2412"/>
                    </a:moveTo>
                    <a:cubicBezTo>
                      <a:pt x="12437" y="2412"/>
                      <a:pt x="14919" y="5013"/>
                      <a:pt x="14919" y="8216"/>
                    </a:cubicBezTo>
                    <a:cubicBezTo>
                      <a:pt x="14919" y="8367"/>
                      <a:pt x="14915" y="8516"/>
                      <a:pt x="14905" y="8662"/>
                    </a:cubicBezTo>
                    <a:cubicBezTo>
                      <a:pt x="14888" y="8907"/>
                      <a:pt x="14828" y="8797"/>
                      <a:pt x="14740" y="8442"/>
                    </a:cubicBezTo>
                    <a:cubicBezTo>
                      <a:pt x="14132" y="5988"/>
                      <a:pt x="11990" y="4185"/>
                      <a:pt x="9772" y="4185"/>
                    </a:cubicBezTo>
                    <a:cubicBezTo>
                      <a:pt x="7555" y="4185"/>
                      <a:pt x="5275" y="5988"/>
                      <a:pt x="4649" y="8442"/>
                    </a:cubicBezTo>
                    <a:cubicBezTo>
                      <a:pt x="4557" y="8799"/>
                      <a:pt x="4496" y="8907"/>
                      <a:pt x="4480" y="8662"/>
                    </a:cubicBezTo>
                    <a:cubicBezTo>
                      <a:pt x="4469" y="8516"/>
                      <a:pt x="4465" y="8367"/>
                      <a:pt x="4465" y="8216"/>
                    </a:cubicBezTo>
                    <a:cubicBezTo>
                      <a:pt x="4468" y="5013"/>
                      <a:pt x="7111" y="2412"/>
                      <a:pt x="9773" y="2412"/>
                    </a:cubicBezTo>
                    <a:close/>
                    <a:moveTo>
                      <a:pt x="9773" y="18897"/>
                    </a:moveTo>
                    <a:cubicBezTo>
                      <a:pt x="6598" y="18897"/>
                      <a:pt x="4018" y="15496"/>
                      <a:pt x="4018" y="11023"/>
                    </a:cubicBezTo>
                    <a:cubicBezTo>
                      <a:pt x="4018" y="11023"/>
                      <a:pt x="6581" y="7867"/>
                      <a:pt x="9829" y="7867"/>
                    </a:cubicBezTo>
                    <a:cubicBezTo>
                      <a:pt x="13126" y="7867"/>
                      <a:pt x="15531" y="11023"/>
                      <a:pt x="15531" y="11023"/>
                    </a:cubicBezTo>
                    <a:cubicBezTo>
                      <a:pt x="15531" y="15496"/>
                      <a:pt x="12954" y="18897"/>
                      <a:pt x="9773" y="18897"/>
                    </a:cubicBezTo>
                    <a:close/>
                    <a:moveTo>
                      <a:pt x="9773" y="18897"/>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34" name="AutoShape 278"/>
              <p:cNvSpPr>
                <a:spLocks/>
              </p:cNvSpPr>
              <p:nvPr/>
            </p:nvSpPr>
            <p:spPr bwMode="auto">
              <a:xfrm>
                <a:off x="0" y="103"/>
                <a:ext cx="132" cy="78"/>
              </a:xfrm>
              <a:custGeom>
                <a:avLst/>
                <a:gdLst/>
                <a:ahLst/>
                <a:cxnLst/>
                <a:rect l="0" t="0" r="r" b="b"/>
                <a:pathLst>
                  <a:path w="21600" h="21600">
                    <a:moveTo>
                      <a:pt x="0" y="6173"/>
                    </a:moveTo>
                    <a:lnTo>
                      <a:pt x="0" y="18513"/>
                    </a:lnTo>
                    <a:cubicBezTo>
                      <a:pt x="0" y="20220"/>
                      <a:pt x="805" y="21600"/>
                      <a:pt x="1799" y="21600"/>
                    </a:cubicBezTo>
                    <a:lnTo>
                      <a:pt x="3600" y="21600"/>
                    </a:lnTo>
                    <a:lnTo>
                      <a:pt x="17997" y="21600"/>
                    </a:lnTo>
                    <a:lnTo>
                      <a:pt x="19799" y="21600"/>
                    </a:lnTo>
                    <a:cubicBezTo>
                      <a:pt x="20794" y="21600"/>
                      <a:pt x="21600" y="20220"/>
                      <a:pt x="21600" y="18513"/>
                    </a:cubicBezTo>
                    <a:lnTo>
                      <a:pt x="21600" y="6173"/>
                    </a:lnTo>
                    <a:cubicBezTo>
                      <a:pt x="21600" y="2761"/>
                      <a:pt x="19988" y="0"/>
                      <a:pt x="17997" y="0"/>
                    </a:cubicBezTo>
                    <a:lnTo>
                      <a:pt x="16352" y="0"/>
                    </a:lnTo>
                    <a:cubicBezTo>
                      <a:pt x="16103" y="0"/>
                      <a:pt x="15728" y="197"/>
                      <a:pt x="15520" y="440"/>
                    </a:cubicBezTo>
                    <a:lnTo>
                      <a:pt x="13680" y="2593"/>
                    </a:lnTo>
                    <a:cubicBezTo>
                      <a:pt x="13473" y="2835"/>
                      <a:pt x="13246" y="3372"/>
                      <a:pt x="13175" y="3784"/>
                    </a:cubicBezTo>
                    <a:lnTo>
                      <a:pt x="11029" y="16241"/>
                    </a:lnTo>
                    <a:cubicBezTo>
                      <a:pt x="10957" y="16654"/>
                      <a:pt x="10838" y="16658"/>
                      <a:pt x="10763" y="16245"/>
                    </a:cubicBezTo>
                    <a:lnTo>
                      <a:pt x="8509" y="4000"/>
                    </a:lnTo>
                    <a:cubicBezTo>
                      <a:pt x="8433" y="3589"/>
                      <a:pt x="8202" y="3058"/>
                      <a:pt x="7993" y="2817"/>
                    </a:cubicBezTo>
                    <a:lnTo>
                      <a:pt x="5928" y="437"/>
                    </a:lnTo>
                    <a:cubicBezTo>
                      <a:pt x="5719" y="197"/>
                      <a:pt x="5344" y="2"/>
                      <a:pt x="5091" y="2"/>
                    </a:cubicBezTo>
                    <a:lnTo>
                      <a:pt x="3597" y="2"/>
                    </a:lnTo>
                    <a:cubicBezTo>
                      <a:pt x="1614" y="0"/>
                      <a:pt x="0" y="2764"/>
                      <a:pt x="0" y="6173"/>
                    </a:cubicBezTo>
                    <a:close/>
                    <a:moveTo>
                      <a:pt x="7985" y="11864"/>
                    </a:moveTo>
                    <a:cubicBezTo>
                      <a:pt x="8407" y="11864"/>
                      <a:pt x="8745" y="12450"/>
                      <a:pt x="8745" y="13168"/>
                    </a:cubicBezTo>
                    <a:cubicBezTo>
                      <a:pt x="8745" y="13890"/>
                      <a:pt x="8407" y="14476"/>
                      <a:pt x="7985" y="14476"/>
                    </a:cubicBezTo>
                    <a:cubicBezTo>
                      <a:pt x="7568" y="14476"/>
                      <a:pt x="7227" y="13890"/>
                      <a:pt x="7227" y="13168"/>
                    </a:cubicBezTo>
                    <a:cubicBezTo>
                      <a:pt x="7227" y="12448"/>
                      <a:pt x="7568" y="11864"/>
                      <a:pt x="7985" y="11864"/>
                    </a:cubicBezTo>
                    <a:close/>
                    <a:moveTo>
                      <a:pt x="7985" y="16555"/>
                    </a:moveTo>
                    <a:cubicBezTo>
                      <a:pt x="8407" y="16555"/>
                      <a:pt x="8745" y="17138"/>
                      <a:pt x="8745" y="17861"/>
                    </a:cubicBezTo>
                    <a:cubicBezTo>
                      <a:pt x="8745" y="18581"/>
                      <a:pt x="8407" y="19166"/>
                      <a:pt x="7985" y="19166"/>
                    </a:cubicBezTo>
                    <a:cubicBezTo>
                      <a:pt x="7568" y="19166"/>
                      <a:pt x="7227" y="18581"/>
                      <a:pt x="7227" y="17861"/>
                    </a:cubicBezTo>
                    <a:cubicBezTo>
                      <a:pt x="7227" y="17138"/>
                      <a:pt x="7568" y="16555"/>
                      <a:pt x="7985" y="16555"/>
                    </a:cubicBezTo>
                    <a:close/>
                    <a:moveTo>
                      <a:pt x="7985" y="16555"/>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17" name="Group 282"/>
            <p:cNvGrpSpPr>
              <a:grpSpLocks/>
            </p:cNvGrpSpPr>
            <p:nvPr/>
          </p:nvGrpSpPr>
          <p:grpSpPr bwMode="auto">
            <a:xfrm>
              <a:off x="8025631" y="3073247"/>
              <a:ext cx="112611" cy="150739"/>
              <a:chOff x="0" y="0"/>
              <a:chExt cx="127" cy="170"/>
            </a:xfrm>
            <a:solidFill>
              <a:schemeClr val="accent3">
                <a:lumMod val="50000"/>
              </a:schemeClr>
            </a:solidFill>
          </p:grpSpPr>
          <p:sp>
            <p:nvSpPr>
              <p:cNvPr id="231" name="AutoShape 280"/>
              <p:cNvSpPr>
                <a:spLocks/>
              </p:cNvSpPr>
              <p:nvPr/>
            </p:nvSpPr>
            <p:spPr bwMode="auto">
              <a:xfrm>
                <a:off x="8" y="0"/>
                <a:ext cx="108" cy="84"/>
              </a:xfrm>
              <a:custGeom>
                <a:avLst/>
                <a:gdLst/>
                <a:ahLst/>
                <a:cxnLst/>
                <a:rect l="0" t="0" r="r" b="b"/>
                <a:pathLst>
                  <a:path w="19566" h="21600">
                    <a:moveTo>
                      <a:pt x="9774" y="0"/>
                    </a:moveTo>
                    <a:cubicBezTo>
                      <a:pt x="5535" y="0"/>
                      <a:pt x="2099" y="4836"/>
                      <a:pt x="2099" y="10799"/>
                    </a:cubicBezTo>
                    <a:lnTo>
                      <a:pt x="2099" y="14263"/>
                    </a:lnTo>
                    <a:cubicBezTo>
                      <a:pt x="2043" y="15380"/>
                      <a:pt x="1778" y="17975"/>
                      <a:pt x="547" y="17796"/>
                    </a:cubicBezTo>
                    <a:cubicBezTo>
                      <a:pt x="-1014" y="17570"/>
                      <a:pt x="963" y="21567"/>
                      <a:pt x="3998" y="21596"/>
                    </a:cubicBezTo>
                    <a:cubicBezTo>
                      <a:pt x="4006" y="21596"/>
                      <a:pt x="4013" y="21600"/>
                      <a:pt x="4019" y="21600"/>
                    </a:cubicBezTo>
                    <a:lnTo>
                      <a:pt x="15532" y="21600"/>
                    </a:lnTo>
                    <a:cubicBezTo>
                      <a:pt x="18587" y="21600"/>
                      <a:pt x="20586" y="17568"/>
                      <a:pt x="19021" y="17796"/>
                    </a:cubicBezTo>
                    <a:cubicBezTo>
                      <a:pt x="17450" y="18022"/>
                      <a:pt x="17450" y="13762"/>
                      <a:pt x="17450" y="13762"/>
                    </a:cubicBezTo>
                    <a:lnTo>
                      <a:pt x="17450" y="10797"/>
                    </a:lnTo>
                    <a:cubicBezTo>
                      <a:pt x="17448" y="4836"/>
                      <a:pt x="14013" y="0"/>
                      <a:pt x="9774" y="0"/>
                    </a:cubicBezTo>
                    <a:close/>
                    <a:moveTo>
                      <a:pt x="9774" y="2412"/>
                    </a:moveTo>
                    <a:cubicBezTo>
                      <a:pt x="12438" y="2412"/>
                      <a:pt x="14921" y="5013"/>
                      <a:pt x="14921" y="8216"/>
                    </a:cubicBezTo>
                    <a:cubicBezTo>
                      <a:pt x="14921" y="8367"/>
                      <a:pt x="14915" y="8517"/>
                      <a:pt x="14905" y="8664"/>
                    </a:cubicBezTo>
                    <a:cubicBezTo>
                      <a:pt x="14889" y="8908"/>
                      <a:pt x="14830" y="8800"/>
                      <a:pt x="14742" y="8442"/>
                    </a:cubicBezTo>
                    <a:cubicBezTo>
                      <a:pt x="14134" y="5990"/>
                      <a:pt x="11992" y="4184"/>
                      <a:pt x="9774" y="4184"/>
                    </a:cubicBezTo>
                    <a:cubicBezTo>
                      <a:pt x="7557" y="4184"/>
                      <a:pt x="5279" y="5990"/>
                      <a:pt x="4651" y="8442"/>
                    </a:cubicBezTo>
                    <a:cubicBezTo>
                      <a:pt x="4557" y="8802"/>
                      <a:pt x="4496" y="8908"/>
                      <a:pt x="4481" y="8664"/>
                    </a:cubicBezTo>
                    <a:cubicBezTo>
                      <a:pt x="4473" y="8520"/>
                      <a:pt x="4468" y="8367"/>
                      <a:pt x="4468" y="8216"/>
                    </a:cubicBezTo>
                    <a:cubicBezTo>
                      <a:pt x="4468" y="5013"/>
                      <a:pt x="7111" y="2412"/>
                      <a:pt x="9774" y="2412"/>
                    </a:cubicBezTo>
                    <a:close/>
                    <a:moveTo>
                      <a:pt x="9774" y="18899"/>
                    </a:moveTo>
                    <a:cubicBezTo>
                      <a:pt x="6596" y="18899"/>
                      <a:pt x="4019" y="15498"/>
                      <a:pt x="4019" y="11029"/>
                    </a:cubicBezTo>
                    <a:cubicBezTo>
                      <a:pt x="4019" y="11029"/>
                      <a:pt x="6580" y="7870"/>
                      <a:pt x="9831" y="7870"/>
                    </a:cubicBezTo>
                    <a:cubicBezTo>
                      <a:pt x="13126" y="7870"/>
                      <a:pt x="15532" y="11029"/>
                      <a:pt x="15532" y="11029"/>
                    </a:cubicBezTo>
                    <a:cubicBezTo>
                      <a:pt x="15530" y="15498"/>
                      <a:pt x="12954" y="18899"/>
                      <a:pt x="9774" y="18899"/>
                    </a:cubicBezTo>
                    <a:close/>
                    <a:moveTo>
                      <a:pt x="9774" y="18899"/>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32" name="AutoShape 281"/>
              <p:cNvSpPr>
                <a:spLocks/>
              </p:cNvSpPr>
              <p:nvPr/>
            </p:nvSpPr>
            <p:spPr bwMode="auto">
              <a:xfrm>
                <a:off x="0" y="96"/>
                <a:ext cx="127" cy="74"/>
              </a:xfrm>
              <a:custGeom>
                <a:avLst/>
                <a:gdLst/>
                <a:ahLst/>
                <a:cxnLst/>
                <a:rect l="0" t="0" r="r" b="b"/>
                <a:pathLst>
                  <a:path w="21600" h="21600">
                    <a:moveTo>
                      <a:pt x="0" y="6171"/>
                    </a:moveTo>
                    <a:lnTo>
                      <a:pt x="0" y="18513"/>
                    </a:lnTo>
                    <a:cubicBezTo>
                      <a:pt x="0" y="20216"/>
                      <a:pt x="805" y="21600"/>
                      <a:pt x="1799" y="21600"/>
                    </a:cubicBezTo>
                    <a:lnTo>
                      <a:pt x="3600" y="21600"/>
                    </a:lnTo>
                    <a:lnTo>
                      <a:pt x="18000" y="21600"/>
                    </a:lnTo>
                    <a:lnTo>
                      <a:pt x="19799" y="21600"/>
                    </a:lnTo>
                    <a:cubicBezTo>
                      <a:pt x="20795" y="21600"/>
                      <a:pt x="21600" y="20216"/>
                      <a:pt x="21600" y="18513"/>
                    </a:cubicBezTo>
                    <a:lnTo>
                      <a:pt x="21600" y="6171"/>
                    </a:lnTo>
                    <a:cubicBezTo>
                      <a:pt x="21600" y="2761"/>
                      <a:pt x="19988" y="0"/>
                      <a:pt x="18000" y="0"/>
                    </a:cubicBezTo>
                    <a:lnTo>
                      <a:pt x="16354" y="0"/>
                    </a:lnTo>
                    <a:cubicBezTo>
                      <a:pt x="16103" y="0"/>
                      <a:pt x="15729" y="195"/>
                      <a:pt x="15523" y="440"/>
                    </a:cubicBezTo>
                    <a:lnTo>
                      <a:pt x="13683" y="2596"/>
                    </a:lnTo>
                    <a:cubicBezTo>
                      <a:pt x="13475" y="2838"/>
                      <a:pt x="13249" y="3373"/>
                      <a:pt x="13177" y="3785"/>
                    </a:cubicBezTo>
                    <a:lnTo>
                      <a:pt x="11031" y="16243"/>
                    </a:lnTo>
                    <a:cubicBezTo>
                      <a:pt x="10959" y="16655"/>
                      <a:pt x="10841" y="16659"/>
                      <a:pt x="10767" y="16248"/>
                    </a:cubicBezTo>
                    <a:lnTo>
                      <a:pt x="8511" y="3999"/>
                    </a:lnTo>
                    <a:cubicBezTo>
                      <a:pt x="8437" y="3587"/>
                      <a:pt x="8205" y="3059"/>
                      <a:pt x="7996" y="2817"/>
                    </a:cubicBezTo>
                    <a:lnTo>
                      <a:pt x="5932" y="437"/>
                    </a:lnTo>
                    <a:cubicBezTo>
                      <a:pt x="5721" y="198"/>
                      <a:pt x="5348" y="0"/>
                      <a:pt x="5096" y="0"/>
                    </a:cubicBezTo>
                    <a:lnTo>
                      <a:pt x="3602" y="0"/>
                    </a:lnTo>
                    <a:cubicBezTo>
                      <a:pt x="1612" y="0"/>
                      <a:pt x="0" y="2763"/>
                      <a:pt x="0" y="6171"/>
                    </a:cubicBezTo>
                    <a:close/>
                    <a:moveTo>
                      <a:pt x="7986" y="11863"/>
                    </a:moveTo>
                    <a:cubicBezTo>
                      <a:pt x="8407" y="11863"/>
                      <a:pt x="8746" y="12449"/>
                      <a:pt x="8746" y="13168"/>
                    </a:cubicBezTo>
                    <a:cubicBezTo>
                      <a:pt x="8746" y="13889"/>
                      <a:pt x="8407" y="14475"/>
                      <a:pt x="7986" y="14475"/>
                    </a:cubicBezTo>
                    <a:cubicBezTo>
                      <a:pt x="7565" y="14475"/>
                      <a:pt x="7226" y="13889"/>
                      <a:pt x="7226" y="13168"/>
                    </a:cubicBezTo>
                    <a:cubicBezTo>
                      <a:pt x="7226" y="12449"/>
                      <a:pt x="7567" y="11863"/>
                      <a:pt x="7986" y="11863"/>
                    </a:cubicBezTo>
                    <a:close/>
                    <a:moveTo>
                      <a:pt x="7986" y="16555"/>
                    </a:moveTo>
                    <a:cubicBezTo>
                      <a:pt x="8407" y="16555"/>
                      <a:pt x="8746" y="17139"/>
                      <a:pt x="8746" y="17860"/>
                    </a:cubicBezTo>
                    <a:cubicBezTo>
                      <a:pt x="8746" y="18578"/>
                      <a:pt x="8407" y="19165"/>
                      <a:pt x="7986" y="19165"/>
                    </a:cubicBezTo>
                    <a:cubicBezTo>
                      <a:pt x="7565" y="19165"/>
                      <a:pt x="7226" y="18578"/>
                      <a:pt x="7226" y="17860"/>
                    </a:cubicBezTo>
                    <a:cubicBezTo>
                      <a:pt x="7226" y="17139"/>
                      <a:pt x="7567" y="16555"/>
                      <a:pt x="7986" y="16555"/>
                    </a:cubicBezTo>
                    <a:close/>
                    <a:moveTo>
                      <a:pt x="7986" y="16555"/>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grpSp>
          <p:nvGrpSpPr>
            <p:cNvPr id="218" name="Group 285"/>
            <p:cNvGrpSpPr>
              <a:grpSpLocks/>
            </p:cNvGrpSpPr>
            <p:nvPr/>
          </p:nvGrpSpPr>
          <p:grpSpPr bwMode="auto">
            <a:xfrm>
              <a:off x="6174199" y="980633"/>
              <a:ext cx="112611" cy="150739"/>
              <a:chOff x="0" y="0"/>
              <a:chExt cx="127" cy="170"/>
            </a:xfrm>
            <a:solidFill>
              <a:schemeClr val="accent3">
                <a:lumMod val="50000"/>
              </a:schemeClr>
            </a:solidFill>
          </p:grpSpPr>
          <p:sp>
            <p:nvSpPr>
              <p:cNvPr id="229" name="AutoShape 283"/>
              <p:cNvSpPr>
                <a:spLocks/>
              </p:cNvSpPr>
              <p:nvPr/>
            </p:nvSpPr>
            <p:spPr bwMode="auto">
              <a:xfrm>
                <a:off x="8" y="0"/>
                <a:ext cx="108" cy="84"/>
              </a:xfrm>
              <a:custGeom>
                <a:avLst/>
                <a:gdLst/>
                <a:ahLst/>
                <a:cxnLst/>
                <a:rect l="0" t="0" r="r" b="b"/>
                <a:pathLst>
                  <a:path w="19566" h="21600">
                    <a:moveTo>
                      <a:pt x="9774" y="0"/>
                    </a:moveTo>
                    <a:cubicBezTo>
                      <a:pt x="5535" y="0"/>
                      <a:pt x="2099" y="4836"/>
                      <a:pt x="2099" y="10799"/>
                    </a:cubicBezTo>
                    <a:lnTo>
                      <a:pt x="2099" y="14263"/>
                    </a:lnTo>
                    <a:cubicBezTo>
                      <a:pt x="2043" y="15380"/>
                      <a:pt x="1778" y="17975"/>
                      <a:pt x="547" y="17796"/>
                    </a:cubicBezTo>
                    <a:cubicBezTo>
                      <a:pt x="-1014" y="17570"/>
                      <a:pt x="963" y="21567"/>
                      <a:pt x="3998" y="21596"/>
                    </a:cubicBezTo>
                    <a:cubicBezTo>
                      <a:pt x="4006" y="21596"/>
                      <a:pt x="4013" y="21600"/>
                      <a:pt x="4019" y="21600"/>
                    </a:cubicBezTo>
                    <a:lnTo>
                      <a:pt x="15532" y="21600"/>
                    </a:lnTo>
                    <a:cubicBezTo>
                      <a:pt x="18587" y="21600"/>
                      <a:pt x="20586" y="17566"/>
                      <a:pt x="19021" y="17796"/>
                    </a:cubicBezTo>
                    <a:cubicBezTo>
                      <a:pt x="17450" y="18022"/>
                      <a:pt x="17450" y="13764"/>
                      <a:pt x="17450" y="13764"/>
                    </a:cubicBezTo>
                    <a:lnTo>
                      <a:pt x="17450" y="10799"/>
                    </a:lnTo>
                    <a:cubicBezTo>
                      <a:pt x="17450" y="4836"/>
                      <a:pt x="14014" y="0"/>
                      <a:pt x="9774" y="0"/>
                    </a:cubicBezTo>
                    <a:close/>
                    <a:moveTo>
                      <a:pt x="9774" y="2414"/>
                    </a:moveTo>
                    <a:cubicBezTo>
                      <a:pt x="12438" y="2414"/>
                      <a:pt x="14921" y="5015"/>
                      <a:pt x="14921" y="8218"/>
                    </a:cubicBezTo>
                    <a:cubicBezTo>
                      <a:pt x="14921" y="8369"/>
                      <a:pt x="14915" y="8520"/>
                      <a:pt x="14905" y="8666"/>
                    </a:cubicBezTo>
                    <a:cubicBezTo>
                      <a:pt x="14889" y="8910"/>
                      <a:pt x="14830" y="8802"/>
                      <a:pt x="14742" y="8444"/>
                    </a:cubicBezTo>
                    <a:cubicBezTo>
                      <a:pt x="14134" y="5992"/>
                      <a:pt x="11992" y="4186"/>
                      <a:pt x="9774" y="4186"/>
                    </a:cubicBezTo>
                    <a:cubicBezTo>
                      <a:pt x="7557" y="4186"/>
                      <a:pt x="5279" y="5992"/>
                      <a:pt x="4651" y="8444"/>
                    </a:cubicBezTo>
                    <a:cubicBezTo>
                      <a:pt x="4558" y="8804"/>
                      <a:pt x="4497" y="8912"/>
                      <a:pt x="4481" y="8666"/>
                    </a:cubicBezTo>
                    <a:cubicBezTo>
                      <a:pt x="4473" y="8522"/>
                      <a:pt x="4468" y="8369"/>
                      <a:pt x="4468" y="8218"/>
                    </a:cubicBezTo>
                    <a:cubicBezTo>
                      <a:pt x="4468" y="5015"/>
                      <a:pt x="7111" y="2414"/>
                      <a:pt x="9774" y="2414"/>
                    </a:cubicBezTo>
                    <a:close/>
                    <a:moveTo>
                      <a:pt x="9774" y="18899"/>
                    </a:moveTo>
                    <a:cubicBezTo>
                      <a:pt x="6596" y="18899"/>
                      <a:pt x="4017" y="15498"/>
                      <a:pt x="4017" y="11029"/>
                    </a:cubicBezTo>
                    <a:cubicBezTo>
                      <a:pt x="4017" y="11029"/>
                      <a:pt x="6580" y="7870"/>
                      <a:pt x="9829" y="7870"/>
                    </a:cubicBezTo>
                    <a:cubicBezTo>
                      <a:pt x="13125" y="7870"/>
                      <a:pt x="15530" y="11029"/>
                      <a:pt x="15530" y="11029"/>
                    </a:cubicBezTo>
                    <a:cubicBezTo>
                      <a:pt x="15530" y="15498"/>
                      <a:pt x="12954" y="18899"/>
                      <a:pt x="9774" y="18899"/>
                    </a:cubicBezTo>
                    <a:close/>
                    <a:moveTo>
                      <a:pt x="9774" y="18899"/>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sp>
            <p:nvSpPr>
              <p:cNvPr id="230" name="AutoShape 284"/>
              <p:cNvSpPr>
                <a:spLocks/>
              </p:cNvSpPr>
              <p:nvPr/>
            </p:nvSpPr>
            <p:spPr bwMode="auto">
              <a:xfrm>
                <a:off x="0" y="96"/>
                <a:ext cx="127" cy="74"/>
              </a:xfrm>
              <a:custGeom>
                <a:avLst/>
                <a:gdLst/>
                <a:ahLst/>
                <a:cxnLst/>
                <a:rect l="0" t="0" r="r" b="b"/>
                <a:pathLst>
                  <a:path w="21600" h="21600">
                    <a:moveTo>
                      <a:pt x="0" y="6173"/>
                    </a:moveTo>
                    <a:lnTo>
                      <a:pt x="0" y="18514"/>
                    </a:lnTo>
                    <a:cubicBezTo>
                      <a:pt x="0" y="20216"/>
                      <a:pt x="805" y="21600"/>
                      <a:pt x="1799" y="21600"/>
                    </a:cubicBezTo>
                    <a:lnTo>
                      <a:pt x="3600" y="21600"/>
                    </a:lnTo>
                    <a:lnTo>
                      <a:pt x="18000" y="21600"/>
                    </a:lnTo>
                    <a:lnTo>
                      <a:pt x="19799" y="21600"/>
                    </a:lnTo>
                    <a:cubicBezTo>
                      <a:pt x="20795" y="21600"/>
                      <a:pt x="21600" y="20216"/>
                      <a:pt x="21600" y="18514"/>
                    </a:cubicBezTo>
                    <a:lnTo>
                      <a:pt x="21600" y="6173"/>
                    </a:lnTo>
                    <a:cubicBezTo>
                      <a:pt x="21600" y="2763"/>
                      <a:pt x="19988" y="2"/>
                      <a:pt x="18000" y="2"/>
                    </a:cubicBezTo>
                    <a:lnTo>
                      <a:pt x="16354" y="2"/>
                    </a:lnTo>
                    <a:cubicBezTo>
                      <a:pt x="16101" y="2"/>
                      <a:pt x="15729" y="198"/>
                      <a:pt x="15523" y="440"/>
                    </a:cubicBezTo>
                    <a:lnTo>
                      <a:pt x="13682" y="2596"/>
                    </a:lnTo>
                    <a:cubicBezTo>
                      <a:pt x="13474" y="2838"/>
                      <a:pt x="13247" y="3372"/>
                      <a:pt x="13175" y="3784"/>
                    </a:cubicBezTo>
                    <a:lnTo>
                      <a:pt x="11030" y="16241"/>
                    </a:lnTo>
                    <a:cubicBezTo>
                      <a:pt x="10958" y="16653"/>
                      <a:pt x="10840" y="16658"/>
                      <a:pt x="10765" y="16246"/>
                    </a:cubicBezTo>
                    <a:lnTo>
                      <a:pt x="8510" y="3998"/>
                    </a:lnTo>
                    <a:cubicBezTo>
                      <a:pt x="8435" y="3586"/>
                      <a:pt x="8203" y="3058"/>
                      <a:pt x="7994" y="2817"/>
                    </a:cubicBezTo>
                    <a:lnTo>
                      <a:pt x="5930" y="437"/>
                    </a:lnTo>
                    <a:cubicBezTo>
                      <a:pt x="5720" y="195"/>
                      <a:pt x="5347" y="0"/>
                      <a:pt x="5094" y="0"/>
                    </a:cubicBezTo>
                    <a:lnTo>
                      <a:pt x="3600" y="0"/>
                    </a:lnTo>
                    <a:cubicBezTo>
                      <a:pt x="1612" y="2"/>
                      <a:pt x="0" y="2763"/>
                      <a:pt x="0" y="6173"/>
                    </a:cubicBezTo>
                    <a:close/>
                    <a:moveTo>
                      <a:pt x="7988" y="11862"/>
                    </a:moveTo>
                    <a:cubicBezTo>
                      <a:pt x="8408" y="11862"/>
                      <a:pt x="8747" y="12448"/>
                      <a:pt x="8747" y="13167"/>
                    </a:cubicBezTo>
                    <a:cubicBezTo>
                      <a:pt x="8747" y="13888"/>
                      <a:pt x="8408" y="14471"/>
                      <a:pt x="7988" y="14471"/>
                    </a:cubicBezTo>
                    <a:cubicBezTo>
                      <a:pt x="7567" y="14471"/>
                      <a:pt x="7226" y="13885"/>
                      <a:pt x="7226" y="13167"/>
                    </a:cubicBezTo>
                    <a:cubicBezTo>
                      <a:pt x="7226" y="12448"/>
                      <a:pt x="7567" y="11862"/>
                      <a:pt x="7988" y="11862"/>
                    </a:cubicBezTo>
                    <a:close/>
                    <a:moveTo>
                      <a:pt x="7988" y="16555"/>
                    </a:moveTo>
                    <a:cubicBezTo>
                      <a:pt x="8408" y="16555"/>
                      <a:pt x="8747" y="17139"/>
                      <a:pt x="8747" y="17862"/>
                    </a:cubicBezTo>
                    <a:cubicBezTo>
                      <a:pt x="8747" y="18581"/>
                      <a:pt x="8408" y="19167"/>
                      <a:pt x="7988" y="19167"/>
                    </a:cubicBezTo>
                    <a:cubicBezTo>
                      <a:pt x="7567" y="19167"/>
                      <a:pt x="7226" y="18581"/>
                      <a:pt x="7226" y="17862"/>
                    </a:cubicBezTo>
                    <a:cubicBezTo>
                      <a:pt x="7226" y="17139"/>
                      <a:pt x="7567" y="16555"/>
                      <a:pt x="7988" y="16555"/>
                    </a:cubicBezTo>
                    <a:close/>
                    <a:moveTo>
                      <a:pt x="7988" y="16555"/>
                    </a:moveTo>
                  </a:path>
                </a:pathLst>
              </a:custGeom>
              <a:grpFill/>
              <a:ln w="25400" cap="flat">
                <a:solidFill>
                  <a:schemeClr val="tx1"/>
                </a:solidFill>
                <a:miter lim="800000"/>
                <a:headEnd type="none" w="med" len="med"/>
                <a:tailEnd type="none" w="med" len="med"/>
              </a:ln>
              <a:extLst/>
            </p:spPr>
            <p:txBody>
              <a:bodyPr lIns="0" tIns="0" rIns="0" bIns="0"/>
              <a:lstStyle/>
              <a:p>
                <a:pPr defTabSz="1218804">
                  <a:defRPr/>
                </a:pPr>
                <a:endParaRPr lang="en-US" sz="2400" kern="0" dirty="0">
                  <a:solidFill>
                    <a:sysClr val="windowText" lastClr="000000"/>
                  </a:solidFill>
                </a:endParaRPr>
              </a:p>
            </p:txBody>
          </p:sp>
        </p:grpSp>
        <p:sp>
          <p:nvSpPr>
            <p:cNvPr id="219" name="AutoShape 94"/>
            <p:cNvSpPr>
              <a:spLocks/>
            </p:cNvSpPr>
            <p:nvPr/>
          </p:nvSpPr>
          <p:spPr bwMode="auto">
            <a:xfrm>
              <a:off x="7919214" y="2405892"/>
              <a:ext cx="112737" cy="11432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220" name="AutoShape 96"/>
            <p:cNvSpPr>
              <a:spLocks/>
            </p:cNvSpPr>
            <p:nvPr/>
          </p:nvSpPr>
          <p:spPr bwMode="auto">
            <a:xfrm>
              <a:off x="6337733" y="2917195"/>
              <a:ext cx="112737" cy="112740"/>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221" name="AutoShape 1"/>
            <p:cNvSpPr>
              <a:spLocks/>
            </p:cNvSpPr>
            <p:nvPr/>
          </p:nvSpPr>
          <p:spPr bwMode="auto">
            <a:xfrm>
              <a:off x="5251656" y="2045440"/>
              <a:ext cx="766923" cy="765365"/>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4" y="20329"/>
                    <a:pt x="20329" y="16055"/>
                    <a:pt x="20329" y="10800"/>
                  </a:cubicBezTo>
                  <a:cubicBezTo>
                    <a:pt x="20329" y="5545"/>
                    <a:pt x="16055"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222" name="AutoShape 2"/>
            <p:cNvSpPr>
              <a:spLocks/>
            </p:cNvSpPr>
            <p:nvPr/>
          </p:nvSpPr>
          <p:spPr bwMode="auto">
            <a:xfrm>
              <a:off x="6861717" y="3129973"/>
              <a:ext cx="766923" cy="765365"/>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5"/>
                    <a:pt x="16054" y="1270"/>
                    <a:pt x="10800" y="1270"/>
                  </a:cubicBezTo>
                  <a:close/>
                  <a:moveTo>
                    <a:pt x="10800" y="127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223" name="AutoShape 3"/>
            <p:cNvSpPr>
              <a:spLocks/>
            </p:cNvSpPr>
            <p:nvPr/>
          </p:nvSpPr>
          <p:spPr bwMode="auto">
            <a:xfrm>
              <a:off x="5415203" y="3747663"/>
              <a:ext cx="581147" cy="581170"/>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4"/>
                    <a:pt x="5545" y="20330"/>
                    <a:pt x="10800" y="20330"/>
                  </a:cubicBezTo>
                  <a:cubicBezTo>
                    <a:pt x="16055" y="20330"/>
                    <a:pt x="20329" y="16055"/>
                    <a:pt x="20329" y="10800"/>
                  </a:cubicBezTo>
                  <a:cubicBezTo>
                    <a:pt x="20329" y="5545"/>
                    <a:pt x="16055" y="1270"/>
                    <a:pt x="10800" y="1270"/>
                  </a:cubicBezTo>
                  <a:close/>
                  <a:moveTo>
                    <a:pt x="10800" y="127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224" name="AutoShape 5"/>
            <p:cNvSpPr>
              <a:spLocks/>
            </p:cNvSpPr>
            <p:nvPr/>
          </p:nvSpPr>
          <p:spPr bwMode="auto">
            <a:xfrm>
              <a:off x="6791853" y="490891"/>
              <a:ext cx="581147" cy="581170"/>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6"/>
                    <a:pt x="1270" y="10800"/>
                  </a:cubicBezTo>
                  <a:cubicBezTo>
                    <a:pt x="1270" y="16054"/>
                    <a:pt x="5545" y="20329"/>
                    <a:pt x="10800" y="20329"/>
                  </a:cubicBezTo>
                  <a:cubicBezTo>
                    <a:pt x="16055" y="20329"/>
                    <a:pt x="20330" y="16054"/>
                    <a:pt x="20330" y="10800"/>
                  </a:cubicBezTo>
                  <a:cubicBezTo>
                    <a:pt x="20330" y="5546"/>
                    <a:pt x="16055"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225" name="AutoShape 6"/>
            <p:cNvSpPr>
              <a:spLocks/>
            </p:cNvSpPr>
            <p:nvPr/>
          </p:nvSpPr>
          <p:spPr bwMode="auto">
            <a:xfrm>
              <a:off x="7393642" y="1562720"/>
              <a:ext cx="582734" cy="581170"/>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5"/>
                    <a:pt x="5545" y="20329"/>
                    <a:pt x="10800" y="20329"/>
                  </a:cubicBezTo>
                  <a:cubicBezTo>
                    <a:pt x="16055" y="20329"/>
                    <a:pt x="20330" y="16055"/>
                    <a:pt x="20330" y="10800"/>
                  </a:cubicBezTo>
                  <a:cubicBezTo>
                    <a:pt x="20330" y="5545"/>
                    <a:pt x="16055" y="1270"/>
                    <a:pt x="10800" y="1270"/>
                  </a:cubicBezTo>
                  <a:close/>
                  <a:moveTo>
                    <a:pt x="10800" y="1270"/>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226" name="AutoShape 7"/>
            <p:cNvSpPr>
              <a:spLocks/>
            </p:cNvSpPr>
            <p:nvPr/>
          </p:nvSpPr>
          <p:spPr bwMode="auto">
            <a:xfrm>
              <a:off x="6493340" y="2235987"/>
              <a:ext cx="419188" cy="419204"/>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227" name="AutoShape 10"/>
            <p:cNvSpPr>
              <a:spLocks/>
            </p:cNvSpPr>
            <p:nvPr/>
          </p:nvSpPr>
          <p:spPr bwMode="auto">
            <a:xfrm>
              <a:off x="4592706" y="3385623"/>
              <a:ext cx="417599" cy="417617"/>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sp>
          <p:nvSpPr>
            <p:cNvPr id="228" name="AutoShape 14"/>
            <p:cNvSpPr>
              <a:spLocks/>
            </p:cNvSpPr>
            <p:nvPr/>
          </p:nvSpPr>
          <p:spPr bwMode="auto">
            <a:xfrm>
              <a:off x="4216389" y="4478095"/>
              <a:ext cx="261993" cy="26200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5"/>
                    <a:pt x="1270" y="10800"/>
                  </a:cubicBezTo>
                  <a:cubicBezTo>
                    <a:pt x="1270" y="16055"/>
                    <a:pt x="5545" y="20329"/>
                    <a:pt x="10800" y="20329"/>
                  </a:cubicBezTo>
                  <a:cubicBezTo>
                    <a:pt x="16055" y="20329"/>
                    <a:pt x="20330" y="16055"/>
                    <a:pt x="20330" y="10800"/>
                  </a:cubicBezTo>
                  <a:cubicBezTo>
                    <a:pt x="20330" y="5545"/>
                    <a:pt x="16055" y="1271"/>
                    <a:pt x="10800" y="1271"/>
                  </a:cubicBezTo>
                  <a:close/>
                  <a:moveTo>
                    <a:pt x="10800" y="1271"/>
                  </a:moveTo>
                </a:path>
              </a:pathLst>
            </a:custGeom>
            <a:solidFill>
              <a:schemeClr val="accent3">
                <a:lumMod val="50000"/>
              </a:schemeClr>
            </a:solidFill>
            <a:ln>
              <a:solidFill>
                <a:srgbClr val="CFCDCE"/>
              </a:solidFill>
            </a:ln>
            <a:extLst/>
          </p:spPr>
          <p:txBody>
            <a:bodyPr lIns="0" tIns="0" rIns="0" bIns="0"/>
            <a:lstStyle/>
            <a:p>
              <a:pPr defTabSz="1218804">
                <a:defRPr/>
              </a:pPr>
              <a:endParaRPr lang="en-US" sz="2400" kern="0" dirty="0">
                <a:solidFill>
                  <a:sysClr val="windowText" lastClr="000000"/>
                </a:solidFill>
              </a:endParaRPr>
            </a:p>
          </p:txBody>
        </p:sp>
      </p:grpSp>
      <p:grpSp>
        <p:nvGrpSpPr>
          <p:cNvPr id="303" name="组合 302"/>
          <p:cNvGrpSpPr/>
          <p:nvPr/>
        </p:nvGrpSpPr>
        <p:grpSpPr>
          <a:xfrm>
            <a:off x="9007386" y="643069"/>
            <a:ext cx="841937" cy="841824"/>
            <a:chOff x="304800" y="673100"/>
            <a:chExt cx="4000500" cy="4000500"/>
          </a:xfrm>
          <a:solidFill>
            <a:schemeClr val="accent3"/>
          </a:solidFill>
          <a:effectLst/>
        </p:grpSpPr>
        <p:sp>
          <p:nvSpPr>
            <p:cNvPr id="304" name="同心圆 303"/>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305" name="椭圆 304"/>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308" name="组合 307"/>
          <p:cNvGrpSpPr/>
          <p:nvPr/>
        </p:nvGrpSpPr>
        <p:grpSpPr>
          <a:xfrm>
            <a:off x="7199824" y="4997494"/>
            <a:ext cx="814889" cy="814779"/>
            <a:chOff x="304800" y="673100"/>
            <a:chExt cx="4000500" cy="4000500"/>
          </a:xfrm>
          <a:solidFill>
            <a:schemeClr val="accent1"/>
          </a:solidFill>
          <a:effectLst/>
        </p:grpSpPr>
        <p:sp>
          <p:nvSpPr>
            <p:cNvPr id="309" name="同心圆 308"/>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310" name="椭圆 309"/>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313" name="组合 312"/>
          <p:cNvGrpSpPr/>
          <p:nvPr/>
        </p:nvGrpSpPr>
        <p:grpSpPr>
          <a:xfrm>
            <a:off x="8632534" y="2969781"/>
            <a:ext cx="600692" cy="600605"/>
            <a:chOff x="304800" y="673100"/>
            <a:chExt cx="4000500" cy="4000500"/>
          </a:xfrm>
          <a:solidFill>
            <a:schemeClr val="accent2"/>
          </a:solidFill>
          <a:effectLst/>
        </p:grpSpPr>
        <p:sp>
          <p:nvSpPr>
            <p:cNvPr id="314" name="同心圆 313"/>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315" name="椭圆 314"/>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316" name="组合 315"/>
          <p:cNvGrpSpPr/>
          <p:nvPr/>
        </p:nvGrpSpPr>
        <p:grpSpPr>
          <a:xfrm>
            <a:off x="6320623" y="6093716"/>
            <a:ext cx="597547" cy="597461"/>
            <a:chOff x="304800" y="673100"/>
            <a:chExt cx="4000500" cy="4000500"/>
          </a:xfrm>
          <a:solidFill>
            <a:schemeClr val="accent2"/>
          </a:solidFill>
          <a:effectLst/>
        </p:grpSpPr>
        <p:sp>
          <p:nvSpPr>
            <p:cNvPr id="317" name="同心圆 316"/>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318" name="椭圆 317"/>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321" name="组合 320"/>
          <p:cNvGrpSpPr/>
          <p:nvPr/>
        </p:nvGrpSpPr>
        <p:grpSpPr>
          <a:xfrm>
            <a:off x="11406447" y="4352959"/>
            <a:ext cx="504149" cy="504077"/>
            <a:chOff x="304800" y="673100"/>
            <a:chExt cx="4000500" cy="4000500"/>
          </a:xfrm>
          <a:solidFill>
            <a:schemeClr val="accent1"/>
          </a:solidFill>
          <a:effectLst/>
        </p:grpSpPr>
        <p:sp>
          <p:nvSpPr>
            <p:cNvPr id="322" name="同心圆 321"/>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323" name="椭圆 322"/>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grpSp>
        <p:nvGrpSpPr>
          <p:cNvPr id="324" name="组合 323"/>
          <p:cNvGrpSpPr/>
          <p:nvPr/>
        </p:nvGrpSpPr>
        <p:grpSpPr>
          <a:xfrm>
            <a:off x="5218082" y="3904344"/>
            <a:ext cx="504149" cy="504077"/>
            <a:chOff x="304800" y="673100"/>
            <a:chExt cx="4000500" cy="4000500"/>
          </a:xfrm>
          <a:solidFill>
            <a:schemeClr val="accent2"/>
          </a:solidFill>
          <a:effectLst/>
        </p:grpSpPr>
        <p:sp>
          <p:nvSpPr>
            <p:cNvPr id="325" name="同心圆 324"/>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326" name="椭圆 325"/>
            <p:cNvSpPr/>
            <p:nvPr/>
          </p:nvSpPr>
          <p:spPr>
            <a:xfrm>
              <a:off x="392113" y="760413"/>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sp>
        <p:nvSpPr>
          <p:cNvPr id="330" name="椭圆 329"/>
          <p:cNvSpPr/>
          <p:nvPr/>
        </p:nvSpPr>
        <p:spPr bwMode="auto">
          <a:xfrm>
            <a:off x="6998258" y="2720333"/>
            <a:ext cx="1026473" cy="1026473"/>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43" name="椭圆 342"/>
          <p:cNvSpPr/>
          <p:nvPr/>
        </p:nvSpPr>
        <p:spPr bwMode="auto">
          <a:xfrm>
            <a:off x="9118600" y="4142318"/>
            <a:ext cx="1077384" cy="1079500"/>
          </a:xfrm>
          <a:prstGeom prst="ellipse">
            <a:avLst/>
          </a:prstGeom>
          <a:solidFill>
            <a:schemeClr val="accent3"/>
          </a:solid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nvGrpSpPr>
          <p:cNvPr id="345" name="组合 344"/>
          <p:cNvGrpSpPr>
            <a:grpSpLocks/>
          </p:cNvGrpSpPr>
          <p:nvPr/>
        </p:nvGrpSpPr>
        <p:grpSpPr bwMode="auto">
          <a:xfrm>
            <a:off x="6115051" y="4512733"/>
            <a:ext cx="569383" cy="569384"/>
            <a:chOff x="5252030" y="2008764"/>
            <a:chExt cx="809336" cy="809336"/>
          </a:xfrm>
          <a:solidFill>
            <a:schemeClr val="accent3"/>
          </a:solidFill>
          <a:effectLst/>
        </p:grpSpPr>
        <p:sp>
          <p:nvSpPr>
            <p:cNvPr id="346" name="椭圆 345"/>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anchor="ctr"/>
            <a:lstStyle/>
            <a:p>
              <a:pPr algn="ctr" defTabSz="1218804">
                <a:defRPr/>
              </a:pPr>
              <a:endParaRPr lang="zh-CN" altLang="en-US" sz="2400" kern="0">
                <a:solidFill>
                  <a:sysClr val="window" lastClr="FFFFFF"/>
                </a:solidFill>
                <a:latin typeface="Calibri"/>
                <a:ea typeface="宋体"/>
              </a:endParaRPr>
            </a:p>
          </p:txBody>
        </p:sp>
        <p:sp>
          <p:nvSpPr>
            <p:cNvPr id="347" name="椭圆 346"/>
            <p:cNvSpPr/>
            <p:nvPr/>
          </p:nvSpPr>
          <p:spPr>
            <a:xfrm>
              <a:off x="5269270" y="2029388"/>
              <a:ext cx="769580" cy="769580"/>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sp>
        <p:nvSpPr>
          <p:cNvPr id="350" name="椭圆 349"/>
          <p:cNvSpPr/>
          <p:nvPr/>
        </p:nvSpPr>
        <p:spPr bwMode="auto">
          <a:xfrm>
            <a:off x="9793661" y="2054602"/>
            <a:ext cx="843319" cy="843319"/>
          </a:xfrm>
          <a:prstGeom prst="ellipse">
            <a:avLst/>
          </a:prstGeom>
          <a:solidFill>
            <a:schemeClr val="accent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55" name="椭圆 354"/>
          <p:cNvSpPr/>
          <p:nvPr/>
        </p:nvSpPr>
        <p:spPr bwMode="auto">
          <a:xfrm>
            <a:off x="10619318" y="381001"/>
            <a:ext cx="569383" cy="571500"/>
          </a:xfrm>
          <a:prstGeom prst="ellipse">
            <a:avLst/>
          </a:prstGeom>
          <a:solidFill>
            <a:schemeClr val="accent2"/>
          </a:solidFill>
          <a:ln w="25400" cap="flat" cmpd="sng" algn="ctr">
            <a:noFill/>
            <a:prstDash val="solid"/>
          </a:ln>
          <a:effectLst>
            <a:outerShdw blurRad="444500" dist="254000" dir="8100000" algn="tr" rotWithShape="0">
              <a:prstClr val="black">
                <a:alpha val="50000"/>
              </a:prstClr>
            </a:outerShdw>
          </a:effectLst>
        </p:spPr>
        <p:txBody>
          <a:bodyPr anchor="ctr"/>
          <a:lstStyle/>
          <a:p>
            <a:pPr algn="ctr" defTabSz="1218804">
              <a:defRPr/>
            </a:pPr>
            <a:endParaRPr lang="zh-CN" altLang="en-US" sz="2400" kern="0">
              <a:solidFill>
                <a:sysClr val="window" lastClr="FFFFFF"/>
              </a:solidFill>
              <a:latin typeface="Calibri"/>
              <a:ea typeface="宋体"/>
            </a:endParaRPr>
          </a:p>
        </p:txBody>
      </p:sp>
      <p:sp>
        <p:nvSpPr>
          <p:cNvPr id="357" name="矩形 356"/>
          <p:cNvSpPr>
            <a:spLocks noChangeArrowheads="1"/>
          </p:cNvSpPr>
          <p:nvPr/>
        </p:nvSpPr>
        <p:spPr bwMode="auto">
          <a:xfrm>
            <a:off x="7092952" y="2857501"/>
            <a:ext cx="1502833" cy="70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3" rIns="91424" bIns="45713">
            <a:spAutoFit/>
          </a:bodyPr>
          <a:lstStyle/>
          <a:p>
            <a:r>
              <a:rPr lang="zh-CN" altLang="en-US" sz="2000" dirty="0">
                <a:solidFill>
                  <a:schemeClr val="bg1"/>
                </a:solidFill>
                <a:latin typeface="微软雅黑" pitchFamily="34" charset="-122"/>
                <a:ea typeface="微软雅黑" pitchFamily="34" charset="-122"/>
              </a:rPr>
              <a:t>生活</a:t>
            </a:r>
            <a:endParaRPr lang="en-US" altLang="zh-CN" sz="2000" dirty="0">
              <a:solidFill>
                <a:schemeClr val="bg1"/>
              </a:solidFill>
              <a:latin typeface="微软雅黑" pitchFamily="34" charset="-122"/>
              <a:ea typeface="微软雅黑" pitchFamily="34" charset="-122"/>
            </a:endParaRPr>
          </a:p>
          <a:p>
            <a:r>
              <a:rPr lang="zh-CN" altLang="en-US" sz="2000" dirty="0">
                <a:solidFill>
                  <a:schemeClr val="bg1"/>
                </a:solidFill>
                <a:latin typeface="微软雅黑" pitchFamily="34" charset="-122"/>
                <a:ea typeface="微软雅黑" pitchFamily="34" charset="-122"/>
              </a:rPr>
              <a:t>便捷</a:t>
            </a:r>
          </a:p>
        </p:txBody>
      </p:sp>
      <p:sp>
        <p:nvSpPr>
          <p:cNvPr id="358" name="矩形 357"/>
          <p:cNvSpPr>
            <a:spLocks noChangeArrowheads="1"/>
          </p:cNvSpPr>
          <p:nvPr/>
        </p:nvSpPr>
        <p:spPr bwMode="auto">
          <a:xfrm>
            <a:off x="9825568" y="2154767"/>
            <a:ext cx="1502833" cy="6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3" rIns="91424" bIns="45713">
            <a:spAutoFit/>
          </a:bodyPr>
          <a:lstStyle/>
          <a:p>
            <a:r>
              <a:rPr lang="zh-CN" altLang="en-US" sz="1867" dirty="0">
                <a:solidFill>
                  <a:schemeClr val="bg1"/>
                </a:solidFill>
                <a:latin typeface="微软雅黑" pitchFamily="34" charset="-122"/>
                <a:ea typeface="微软雅黑" pitchFamily="34" charset="-122"/>
              </a:rPr>
              <a:t>提高</a:t>
            </a:r>
            <a:endParaRPr lang="en-US" altLang="zh-CN" sz="1867" dirty="0">
              <a:solidFill>
                <a:schemeClr val="bg1"/>
              </a:solidFill>
              <a:latin typeface="微软雅黑" pitchFamily="34" charset="-122"/>
              <a:ea typeface="微软雅黑" pitchFamily="34" charset="-122"/>
            </a:endParaRPr>
          </a:p>
          <a:p>
            <a:r>
              <a:rPr lang="zh-CN" altLang="en-US" sz="1867" dirty="0">
                <a:solidFill>
                  <a:schemeClr val="bg1"/>
                </a:solidFill>
                <a:latin typeface="微软雅黑" pitchFamily="34" charset="-122"/>
                <a:ea typeface="微软雅黑" pitchFamily="34" charset="-122"/>
              </a:rPr>
              <a:t>效率</a:t>
            </a:r>
          </a:p>
        </p:txBody>
      </p:sp>
      <p:sp>
        <p:nvSpPr>
          <p:cNvPr id="359" name="矩形 358"/>
          <p:cNvSpPr>
            <a:spLocks noChangeArrowheads="1"/>
          </p:cNvSpPr>
          <p:nvPr/>
        </p:nvSpPr>
        <p:spPr bwMode="auto">
          <a:xfrm>
            <a:off x="9283701" y="4351868"/>
            <a:ext cx="1502833" cy="748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3" rIns="91424" bIns="45713">
            <a:spAutoFit/>
          </a:bodyPr>
          <a:lstStyle/>
          <a:p>
            <a:r>
              <a:rPr lang="zh-CN" altLang="en-US" sz="2133" dirty="0">
                <a:solidFill>
                  <a:schemeClr val="bg1"/>
                </a:solidFill>
                <a:latin typeface="微软雅黑" pitchFamily="34" charset="-122"/>
                <a:ea typeface="微软雅黑" pitchFamily="34" charset="-122"/>
              </a:rPr>
              <a:t>增加</a:t>
            </a:r>
            <a:endParaRPr lang="en-US" altLang="zh-CN" sz="2133" dirty="0">
              <a:solidFill>
                <a:schemeClr val="bg1"/>
              </a:solidFill>
              <a:latin typeface="微软雅黑" pitchFamily="34" charset="-122"/>
              <a:ea typeface="微软雅黑" pitchFamily="34" charset="-122"/>
            </a:endParaRPr>
          </a:p>
          <a:p>
            <a:r>
              <a:rPr lang="zh-CN" altLang="en-US" sz="2133" dirty="0">
                <a:solidFill>
                  <a:schemeClr val="bg1"/>
                </a:solidFill>
                <a:latin typeface="微软雅黑" pitchFamily="34" charset="-122"/>
                <a:ea typeface="微软雅黑" pitchFamily="34" charset="-122"/>
              </a:rPr>
              <a:t>入收</a:t>
            </a:r>
          </a:p>
        </p:txBody>
      </p:sp>
      <p:sp>
        <p:nvSpPr>
          <p:cNvPr id="360" name="文本框 46"/>
          <p:cNvSpPr txBox="1">
            <a:spLocks noChangeArrowheads="1"/>
          </p:cNvSpPr>
          <p:nvPr/>
        </p:nvSpPr>
        <p:spPr bwMode="auto">
          <a:xfrm>
            <a:off x="653067" y="1807634"/>
            <a:ext cx="668716" cy="70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4000" dirty="0">
                <a:solidFill>
                  <a:schemeClr val="accent1"/>
                </a:solidFill>
                <a:latin typeface="微软雅黑" panose="020B0503020204020204" pitchFamily="34" charset="-122"/>
                <a:ea typeface="微软雅黑" panose="020B0503020204020204" pitchFamily="34" charset="-122"/>
                <a:cs typeface="Aharoni" pitchFamily="2" charset="-79"/>
              </a:rPr>
              <a:t>A.</a:t>
            </a:r>
            <a:endParaRPr lang="zh-CN" altLang="en-US" sz="4000" dirty="0">
              <a:solidFill>
                <a:schemeClr val="accent1"/>
              </a:solidFill>
              <a:latin typeface="微软雅黑" panose="020B0503020204020204" pitchFamily="34" charset="-122"/>
              <a:ea typeface="微软雅黑" panose="020B0503020204020204" pitchFamily="34" charset="-122"/>
              <a:cs typeface="Aharoni" pitchFamily="2" charset="-79"/>
            </a:endParaRPr>
          </a:p>
        </p:txBody>
      </p:sp>
      <p:sp>
        <p:nvSpPr>
          <p:cNvPr id="363" name="矩形 362"/>
          <p:cNvSpPr/>
          <p:nvPr/>
        </p:nvSpPr>
        <p:spPr>
          <a:xfrm>
            <a:off x="1219200" y="1824567"/>
            <a:ext cx="4572000" cy="664887"/>
          </a:xfrm>
          <a:prstGeom prst="rect">
            <a:avLst/>
          </a:prstGeom>
        </p:spPr>
        <p:txBody>
          <a:bodyPr lIns="121884" tIns="60941" rIns="121884" bIns="60941">
            <a:spAutoFit/>
          </a:bodyPr>
          <a:lstStyle/>
          <a:p>
            <a:pPr>
              <a:lnSpc>
                <a:spcPct val="120000"/>
              </a:lnSpc>
              <a:defRPr/>
            </a:pPr>
            <a:r>
              <a:rPr lang="zh-CN" altLang="en-US" sz="1467" dirty="0">
                <a:solidFill>
                  <a:srgbClr val="757170"/>
                </a:solidFill>
                <a:latin typeface="微软雅黑" pitchFamily="34" charset="-122"/>
                <a:ea typeface="微软雅黑" pitchFamily="34" charset="-122"/>
              </a:rPr>
              <a:t>您的内容打在这里，或者通过复制您的文本后，在此框中选择粘贴，并选择只保留文字。</a:t>
            </a:r>
            <a:endParaRPr lang="zh-CN" altLang="zh-CN" sz="1467" dirty="0">
              <a:solidFill>
                <a:srgbClr val="757170"/>
              </a:solidFill>
              <a:latin typeface="微软雅黑" pitchFamily="34" charset="-122"/>
              <a:ea typeface="微软雅黑" pitchFamily="34" charset="-122"/>
            </a:endParaRPr>
          </a:p>
        </p:txBody>
      </p:sp>
      <p:sp>
        <p:nvSpPr>
          <p:cNvPr id="365" name="文本框 46"/>
          <p:cNvSpPr txBox="1">
            <a:spLocks noChangeArrowheads="1"/>
          </p:cNvSpPr>
          <p:nvPr/>
        </p:nvSpPr>
        <p:spPr bwMode="auto">
          <a:xfrm>
            <a:off x="673362" y="2620434"/>
            <a:ext cx="630245" cy="70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7" rIns="91412" bIns="45707">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4000" dirty="0">
                <a:solidFill>
                  <a:schemeClr val="accent2"/>
                </a:solidFill>
                <a:latin typeface="微软雅黑" panose="020B0503020204020204" pitchFamily="34" charset="-122"/>
                <a:ea typeface="微软雅黑" panose="020B0503020204020204" pitchFamily="34" charset="-122"/>
                <a:cs typeface="Aharoni" pitchFamily="2" charset="-79"/>
              </a:rPr>
              <a:t>B.</a:t>
            </a:r>
            <a:endParaRPr lang="zh-CN" altLang="en-US" sz="4000" dirty="0">
              <a:solidFill>
                <a:schemeClr val="accent2"/>
              </a:solidFill>
              <a:latin typeface="微软雅黑" panose="020B0503020204020204" pitchFamily="34" charset="-122"/>
              <a:ea typeface="微软雅黑" panose="020B0503020204020204" pitchFamily="34" charset="-122"/>
              <a:cs typeface="Aharoni" pitchFamily="2" charset="-79"/>
            </a:endParaRPr>
          </a:p>
        </p:txBody>
      </p:sp>
      <p:sp>
        <p:nvSpPr>
          <p:cNvPr id="366" name="矩形 365"/>
          <p:cNvSpPr/>
          <p:nvPr/>
        </p:nvSpPr>
        <p:spPr>
          <a:xfrm>
            <a:off x="1219200" y="2635251"/>
            <a:ext cx="4572000" cy="664887"/>
          </a:xfrm>
          <a:prstGeom prst="rect">
            <a:avLst/>
          </a:prstGeom>
        </p:spPr>
        <p:txBody>
          <a:bodyPr lIns="121884" tIns="60941" rIns="121884" bIns="60941">
            <a:spAutoFit/>
          </a:bodyPr>
          <a:lstStyle/>
          <a:p>
            <a:pPr>
              <a:lnSpc>
                <a:spcPct val="120000"/>
              </a:lnSpc>
              <a:defRPr/>
            </a:pPr>
            <a:r>
              <a:rPr lang="zh-CN" altLang="en-US" sz="1467" dirty="0">
                <a:solidFill>
                  <a:srgbClr val="757170"/>
                </a:solidFill>
                <a:latin typeface="微软雅黑" pitchFamily="34" charset="-122"/>
                <a:ea typeface="微软雅黑" pitchFamily="34" charset="-122"/>
              </a:rPr>
              <a:t>您的内容打在这里，或者通过复制您的文本后，在此框中选择粘贴，并选择只保留文字。</a:t>
            </a:r>
            <a:endParaRPr lang="zh-CN" altLang="zh-CN" sz="1467" dirty="0">
              <a:solidFill>
                <a:srgbClr val="757170"/>
              </a:solidFill>
              <a:latin typeface="微软雅黑" pitchFamily="34" charset="-122"/>
              <a:ea typeface="微软雅黑" pitchFamily="34" charset="-122"/>
            </a:endParaRPr>
          </a:p>
        </p:txBody>
      </p:sp>
      <p:sp>
        <p:nvSpPr>
          <p:cNvPr id="367" name="文本框 46"/>
          <p:cNvSpPr txBox="1"/>
          <p:nvPr/>
        </p:nvSpPr>
        <p:spPr>
          <a:xfrm>
            <a:off x="662942" y="3405718"/>
            <a:ext cx="651084" cy="707860"/>
          </a:xfrm>
          <a:prstGeom prst="rect">
            <a:avLst/>
          </a:prstGeom>
          <a:noFill/>
        </p:spPr>
        <p:txBody>
          <a:bodyPr wrap="none" lIns="91412" tIns="45707" rIns="91412" bIns="45707">
            <a:spAutoFit/>
          </a:bodyPr>
          <a:lstStyle/>
          <a:p>
            <a:pPr algn="ctr">
              <a:defRPr/>
            </a:pPr>
            <a:r>
              <a:rPr lang="en-US" altLang="zh-CN" sz="4000"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rPr>
              <a:t>C.</a:t>
            </a:r>
            <a:endParaRPr lang="zh-CN" altLang="en-US" sz="4000" dirty="0">
              <a:solidFill>
                <a:schemeClr val="accent3"/>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368" name="矩形 367"/>
          <p:cNvSpPr/>
          <p:nvPr/>
        </p:nvSpPr>
        <p:spPr>
          <a:xfrm>
            <a:off x="1219200" y="3420533"/>
            <a:ext cx="4572000" cy="664887"/>
          </a:xfrm>
          <a:prstGeom prst="rect">
            <a:avLst/>
          </a:prstGeom>
        </p:spPr>
        <p:txBody>
          <a:bodyPr lIns="121884" tIns="60941" rIns="121884" bIns="60941">
            <a:spAutoFit/>
          </a:bodyPr>
          <a:lstStyle/>
          <a:p>
            <a:pPr>
              <a:lnSpc>
                <a:spcPct val="120000"/>
              </a:lnSpc>
              <a:defRPr/>
            </a:pPr>
            <a:r>
              <a:rPr lang="zh-CN" altLang="en-US" sz="1467" dirty="0">
                <a:solidFill>
                  <a:srgbClr val="757170"/>
                </a:solidFill>
                <a:latin typeface="微软雅黑" pitchFamily="34" charset="-122"/>
                <a:ea typeface="微软雅黑" pitchFamily="34" charset="-122"/>
              </a:rPr>
              <a:t>您的内容打在这里，或者通过复制您的文本后，在此框中选择粘贴，并选择只保留文字。</a:t>
            </a:r>
            <a:endParaRPr lang="zh-CN" altLang="zh-CN" sz="1467" dirty="0">
              <a:solidFill>
                <a:srgbClr val="757170"/>
              </a:solidFill>
              <a:latin typeface="微软雅黑" pitchFamily="34" charset="-122"/>
              <a:ea typeface="微软雅黑" pitchFamily="34" charset="-122"/>
            </a:endParaRPr>
          </a:p>
        </p:txBody>
      </p:sp>
      <p:sp>
        <p:nvSpPr>
          <p:cNvPr id="369" name="文本框 46"/>
          <p:cNvSpPr txBox="1"/>
          <p:nvPr/>
        </p:nvSpPr>
        <p:spPr>
          <a:xfrm>
            <a:off x="656306" y="4241801"/>
            <a:ext cx="664357" cy="707860"/>
          </a:xfrm>
          <a:prstGeom prst="rect">
            <a:avLst/>
          </a:prstGeom>
          <a:noFill/>
        </p:spPr>
        <p:txBody>
          <a:bodyPr wrap="none" lIns="91412" tIns="45707" rIns="91412" bIns="45707">
            <a:spAutoFit/>
          </a:bodyPr>
          <a:lstStyle/>
          <a:p>
            <a:pPr algn="ctr">
              <a:defRPr/>
            </a:pPr>
            <a:r>
              <a:rPr lang="en-US" altLang="zh-CN" sz="4000" dirty="0">
                <a:solidFill>
                  <a:schemeClr val="accent4"/>
                </a:solidFill>
                <a:latin typeface="微软雅黑" panose="020B0503020204020204" pitchFamily="34" charset="-122"/>
                <a:ea typeface="微软雅黑" panose="020B0503020204020204" pitchFamily="34" charset="-122"/>
                <a:cs typeface="Aharoni" panose="02010803020104030203" pitchFamily="2" charset="-79"/>
              </a:rPr>
              <a:t>D.</a:t>
            </a:r>
            <a:endParaRPr lang="zh-CN" altLang="en-US" sz="4000" dirty="0">
              <a:solidFill>
                <a:schemeClr val="accent4"/>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370" name="矩形 369"/>
          <p:cNvSpPr/>
          <p:nvPr/>
        </p:nvSpPr>
        <p:spPr>
          <a:xfrm>
            <a:off x="1219200" y="4258734"/>
            <a:ext cx="3454400" cy="935795"/>
          </a:xfrm>
          <a:prstGeom prst="rect">
            <a:avLst/>
          </a:prstGeom>
        </p:spPr>
        <p:txBody>
          <a:bodyPr lIns="121884" tIns="60941" rIns="121884" bIns="60941">
            <a:spAutoFit/>
          </a:bodyPr>
          <a:lstStyle/>
          <a:p>
            <a:pPr>
              <a:lnSpc>
                <a:spcPct val="120000"/>
              </a:lnSpc>
              <a:defRPr/>
            </a:pPr>
            <a:r>
              <a:rPr lang="zh-CN" altLang="en-US" sz="1467" dirty="0">
                <a:solidFill>
                  <a:srgbClr val="757170"/>
                </a:solidFill>
                <a:latin typeface="微软雅黑" pitchFamily="34" charset="-122"/>
                <a:ea typeface="微软雅黑" pitchFamily="34" charset="-122"/>
              </a:rPr>
              <a:t>您的内容打在这里，或者通过复制您的文本后，在此框中选择粘贴，并选择只保留文字。</a:t>
            </a:r>
            <a:endParaRPr lang="zh-CN" altLang="zh-CN" sz="1467" dirty="0">
              <a:solidFill>
                <a:srgbClr val="757170"/>
              </a:solidFill>
              <a:latin typeface="微软雅黑" pitchFamily="34" charset="-122"/>
              <a:ea typeface="微软雅黑" pitchFamily="34" charset="-122"/>
            </a:endParaRPr>
          </a:p>
        </p:txBody>
      </p:sp>
      <p:sp>
        <p:nvSpPr>
          <p:cNvPr id="371" name="文本框 46"/>
          <p:cNvSpPr txBox="1"/>
          <p:nvPr/>
        </p:nvSpPr>
        <p:spPr>
          <a:xfrm>
            <a:off x="701402" y="5192185"/>
            <a:ext cx="590170" cy="707860"/>
          </a:xfrm>
          <a:prstGeom prst="rect">
            <a:avLst/>
          </a:prstGeom>
          <a:noFill/>
        </p:spPr>
        <p:txBody>
          <a:bodyPr wrap="none" lIns="91412" tIns="45707" rIns="91412" bIns="45707">
            <a:spAutoFit/>
          </a:bodyPr>
          <a:lstStyle/>
          <a:p>
            <a:pPr algn="ctr">
              <a:defRPr/>
            </a:pPr>
            <a:r>
              <a:rPr lang="en-US" altLang="zh-CN" sz="4000" dirty="0">
                <a:solidFill>
                  <a:schemeClr val="accent5"/>
                </a:solidFill>
                <a:latin typeface="微软雅黑" panose="020B0503020204020204" pitchFamily="34" charset="-122"/>
                <a:ea typeface="微软雅黑" panose="020B0503020204020204" pitchFamily="34" charset="-122"/>
                <a:cs typeface="Aharoni" panose="02010803020104030203" pitchFamily="2" charset="-79"/>
              </a:rPr>
              <a:t>E.</a:t>
            </a:r>
            <a:endParaRPr lang="zh-CN" altLang="en-US" sz="4000" dirty="0">
              <a:solidFill>
                <a:schemeClr val="accent5"/>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372" name="矩形 371"/>
          <p:cNvSpPr/>
          <p:nvPr/>
        </p:nvSpPr>
        <p:spPr>
          <a:xfrm>
            <a:off x="1219200" y="5236634"/>
            <a:ext cx="3454400" cy="935795"/>
          </a:xfrm>
          <a:prstGeom prst="rect">
            <a:avLst/>
          </a:prstGeom>
        </p:spPr>
        <p:txBody>
          <a:bodyPr lIns="121884" tIns="60941" rIns="121884" bIns="60941">
            <a:spAutoFit/>
          </a:bodyPr>
          <a:lstStyle/>
          <a:p>
            <a:pPr>
              <a:lnSpc>
                <a:spcPct val="120000"/>
              </a:lnSpc>
              <a:defRPr/>
            </a:pPr>
            <a:r>
              <a:rPr lang="zh-CN" altLang="en-US" sz="1467" dirty="0">
                <a:solidFill>
                  <a:srgbClr val="757170"/>
                </a:solidFill>
                <a:latin typeface="微软雅黑" pitchFamily="34" charset="-122"/>
                <a:ea typeface="微软雅黑" pitchFamily="34" charset="-122"/>
              </a:rPr>
              <a:t>您的内容打在这里，或者通过复制您的文本后，在此框中选择粘贴，并选择只保留文字。</a:t>
            </a:r>
            <a:endParaRPr lang="zh-CN" altLang="zh-CN" sz="1467" dirty="0">
              <a:solidFill>
                <a:srgbClr val="757170"/>
              </a:solidFill>
              <a:latin typeface="微软雅黑" pitchFamily="34" charset="-122"/>
              <a:ea typeface="微软雅黑" pitchFamily="34" charset="-122"/>
            </a:endParaRPr>
          </a:p>
        </p:txBody>
      </p:sp>
      <p:sp>
        <p:nvSpPr>
          <p:cNvPr id="320" name="TextBox 319"/>
          <p:cNvSpPr txBox="1"/>
          <p:nvPr/>
        </p:nvSpPr>
        <p:spPr>
          <a:xfrm>
            <a:off x="5229085" y="109250"/>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面临问题</a:t>
            </a:r>
          </a:p>
        </p:txBody>
      </p:sp>
      <p:sp>
        <p:nvSpPr>
          <p:cNvPr id="15390" name="矩形 327"/>
          <p:cNvSpPr>
            <a:spLocks noChangeArrowheads="1"/>
          </p:cNvSpPr>
          <p:nvPr/>
        </p:nvSpPr>
        <p:spPr bwMode="auto">
          <a:xfrm>
            <a:off x="10661651" y="476779"/>
            <a:ext cx="421910" cy="3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933" dirty="0">
                <a:solidFill>
                  <a:schemeClr val="bg1"/>
                </a:solidFill>
                <a:latin typeface="Impact" pitchFamily="34" charset="0"/>
                <a:ea typeface="微软雅黑" pitchFamily="34" charset="-122"/>
              </a:rPr>
              <a:t>TEXT </a:t>
            </a:r>
          </a:p>
          <a:p>
            <a:r>
              <a:rPr lang="en-US" altLang="zh-CN" sz="933" dirty="0">
                <a:solidFill>
                  <a:schemeClr val="bg1"/>
                </a:solidFill>
                <a:latin typeface="Impact" pitchFamily="34" charset="0"/>
                <a:ea typeface="微软雅黑" pitchFamily="34" charset="-122"/>
              </a:rPr>
              <a:t>HERE</a:t>
            </a:r>
            <a:endParaRPr lang="zh-CN" altLang="en-US" sz="933" dirty="0">
              <a:solidFill>
                <a:schemeClr val="bg1"/>
              </a:solidFill>
              <a:latin typeface="Impact" pitchFamily="34" charset="0"/>
              <a:ea typeface="微软雅黑" pitchFamily="34" charset="-122"/>
            </a:endParaRPr>
          </a:p>
        </p:txBody>
      </p:sp>
      <p:sp>
        <p:nvSpPr>
          <p:cNvPr id="311" name="TextBox 310"/>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15256347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randombar(horizontal)">
                                      <p:cBhvr>
                                        <p:cTn id="7" dur="500"/>
                                        <p:tgtEl>
                                          <p:spTgt spid="71"/>
                                        </p:tgtEl>
                                      </p:cBhvr>
                                    </p:animEffect>
                                  </p:childTnLst>
                                </p:cTn>
                              </p:par>
                              <p:par>
                                <p:cTn id="8" presetID="14" presetClass="entr" presetSubtype="10" fill="hold" nodeType="withEffect">
                                  <p:stCondLst>
                                    <p:cond delay="0"/>
                                  </p:stCondLst>
                                  <p:childTnLst>
                                    <p:set>
                                      <p:cBhvr>
                                        <p:cTn id="9" dur="1" fill="hold">
                                          <p:stCondLst>
                                            <p:cond delay="0"/>
                                          </p:stCondLst>
                                        </p:cTn>
                                        <p:tgtEl>
                                          <p:spTgt spid="303"/>
                                        </p:tgtEl>
                                        <p:attrNameLst>
                                          <p:attrName>style.visibility</p:attrName>
                                        </p:attrNameLst>
                                      </p:cBhvr>
                                      <p:to>
                                        <p:strVal val="visible"/>
                                      </p:to>
                                    </p:set>
                                    <p:animEffect transition="in" filter="randombar(horizontal)">
                                      <p:cBhvr>
                                        <p:cTn id="10" dur="500"/>
                                        <p:tgtEl>
                                          <p:spTgt spid="303"/>
                                        </p:tgtEl>
                                      </p:cBhvr>
                                    </p:animEffect>
                                  </p:childTnLst>
                                </p:cTn>
                              </p:par>
                              <p:par>
                                <p:cTn id="11" presetID="14" presetClass="entr" presetSubtype="10" fill="hold" nodeType="withEffect">
                                  <p:stCondLst>
                                    <p:cond delay="0"/>
                                  </p:stCondLst>
                                  <p:childTnLst>
                                    <p:set>
                                      <p:cBhvr>
                                        <p:cTn id="12" dur="1" fill="hold">
                                          <p:stCondLst>
                                            <p:cond delay="0"/>
                                          </p:stCondLst>
                                        </p:cTn>
                                        <p:tgtEl>
                                          <p:spTgt spid="308"/>
                                        </p:tgtEl>
                                        <p:attrNameLst>
                                          <p:attrName>style.visibility</p:attrName>
                                        </p:attrNameLst>
                                      </p:cBhvr>
                                      <p:to>
                                        <p:strVal val="visible"/>
                                      </p:to>
                                    </p:set>
                                    <p:animEffect transition="in" filter="randombar(horizontal)">
                                      <p:cBhvr>
                                        <p:cTn id="13" dur="500"/>
                                        <p:tgtEl>
                                          <p:spTgt spid="308"/>
                                        </p:tgtEl>
                                      </p:cBhvr>
                                    </p:animEffect>
                                  </p:childTnLst>
                                </p:cTn>
                              </p:par>
                              <p:par>
                                <p:cTn id="14" presetID="14" presetClass="entr" presetSubtype="10" fill="hold" nodeType="withEffect">
                                  <p:stCondLst>
                                    <p:cond delay="0"/>
                                  </p:stCondLst>
                                  <p:childTnLst>
                                    <p:set>
                                      <p:cBhvr>
                                        <p:cTn id="15" dur="1" fill="hold">
                                          <p:stCondLst>
                                            <p:cond delay="0"/>
                                          </p:stCondLst>
                                        </p:cTn>
                                        <p:tgtEl>
                                          <p:spTgt spid="313"/>
                                        </p:tgtEl>
                                        <p:attrNameLst>
                                          <p:attrName>style.visibility</p:attrName>
                                        </p:attrNameLst>
                                      </p:cBhvr>
                                      <p:to>
                                        <p:strVal val="visible"/>
                                      </p:to>
                                    </p:set>
                                    <p:animEffect transition="in" filter="randombar(horizontal)">
                                      <p:cBhvr>
                                        <p:cTn id="16" dur="500"/>
                                        <p:tgtEl>
                                          <p:spTgt spid="313"/>
                                        </p:tgtEl>
                                      </p:cBhvr>
                                    </p:animEffect>
                                  </p:childTnLst>
                                </p:cTn>
                              </p:par>
                              <p:par>
                                <p:cTn id="17" presetID="14" presetClass="entr" presetSubtype="10" fill="hold" nodeType="withEffect">
                                  <p:stCondLst>
                                    <p:cond delay="0"/>
                                  </p:stCondLst>
                                  <p:childTnLst>
                                    <p:set>
                                      <p:cBhvr>
                                        <p:cTn id="18" dur="1" fill="hold">
                                          <p:stCondLst>
                                            <p:cond delay="0"/>
                                          </p:stCondLst>
                                        </p:cTn>
                                        <p:tgtEl>
                                          <p:spTgt spid="316"/>
                                        </p:tgtEl>
                                        <p:attrNameLst>
                                          <p:attrName>style.visibility</p:attrName>
                                        </p:attrNameLst>
                                      </p:cBhvr>
                                      <p:to>
                                        <p:strVal val="visible"/>
                                      </p:to>
                                    </p:set>
                                    <p:animEffect transition="in" filter="randombar(horizontal)">
                                      <p:cBhvr>
                                        <p:cTn id="19" dur="500"/>
                                        <p:tgtEl>
                                          <p:spTgt spid="316"/>
                                        </p:tgtEl>
                                      </p:cBhvr>
                                    </p:animEffect>
                                  </p:childTnLst>
                                </p:cTn>
                              </p:par>
                              <p:par>
                                <p:cTn id="20" presetID="14" presetClass="entr" presetSubtype="10" fill="hold" nodeType="withEffect">
                                  <p:stCondLst>
                                    <p:cond delay="0"/>
                                  </p:stCondLst>
                                  <p:childTnLst>
                                    <p:set>
                                      <p:cBhvr>
                                        <p:cTn id="21" dur="1" fill="hold">
                                          <p:stCondLst>
                                            <p:cond delay="0"/>
                                          </p:stCondLst>
                                        </p:cTn>
                                        <p:tgtEl>
                                          <p:spTgt spid="321"/>
                                        </p:tgtEl>
                                        <p:attrNameLst>
                                          <p:attrName>style.visibility</p:attrName>
                                        </p:attrNameLst>
                                      </p:cBhvr>
                                      <p:to>
                                        <p:strVal val="visible"/>
                                      </p:to>
                                    </p:set>
                                    <p:animEffect transition="in" filter="randombar(horizontal)">
                                      <p:cBhvr>
                                        <p:cTn id="22" dur="500"/>
                                        <p:tgtEl>
                                          <p:spTgt spid="321"/>
                                        </p:tgtEl>
                                      </p:cBhvr>
                                    </p:animEffect>
                                  </p:childTnLst>
                                </p:cTn>
                              </p:par>
                              <p:par>
                                <p:cTn id="23" presetID="14" presetClass="entr" presetSubtype="10" fill="hold" nodeType="withEffect">
                                  <p:stCondLst>
                                    <p:cond delay="0"/>
                                  </p:stCondLst>
                                  <p:childTnLst>
                                    <p:set>
                                      <p:cBhvr>
                                        <p:cTn id="24" dur="1" fill="hold">
                                          <p:stCondLst>
                                            <p:cond delay="0"/>
                                          </p:stCondLst>
                                        </p:cTn>
                                        <p:tgtEl>
                                          <p:spTgt spid="324"/>
                                        </p:tgtEl>
                                        <p:attrNameLst>
                                          <p:attrName>style.visibility</p:attrName>
                                        </p:attrNameLst>
                                      </p:cBhvr>
                                      <p:to>
                                        <p:strVal val="visible"/>
                                      </p:to>
                                    </p:set>
                                    <p:animEffect transition="in" filter="randombar(horizontal)">
                                      <p:cBhvr>
                                        <p:cTn id="25" dur="500"/>
                                        <p:tgtEl>
                                          <p:spTgt spid="324"/>
                                        </p:tgtEl>
                                      </p:cBhvr>
                                    </p:animEffect>
                                  </p:childTnLst>
                                </p:cTn>
                              </p:par>
                              <p:par>
                                <p:cTn id="26" presetID="14" presetClass="entr" presetSubtype="10" fill="hold" nodeType="withEffect">
                                  <p:stCondLst>
                                    <p:cond delay="0"/>
                                  </p:stCondLst>
                                  <p:childTnLst>
                                    <p:set>
                                      <p:cBhvr>
                                        <p:cTn id="27" dur="1" fill="hold">
                                          <p:stCondLst>
                                            <p:cond delay="0"/>
                                          </p:stCondLst>
                                        </p:cTn>
                                        <p:tgtEl>
                                          <p:spTgt spid="345"/>
                                        </p:tgtEl>
                                        <p:attrNameLst>
                                          <p:attrName>style.visibility</p:attrName>
                                        </p:attrNameLst>
                                      </p:cBhvr>
                                      <p:to>
                                        <p:strVal val="visible"/>
                                      </p:to>
                                    </p:set>
                                    <p:animEffect transition="in" filter="randombar(horizontal)">
                                      <p:cBhvr>
                                        <p:cTn id="28" dur="500"/>
                                        <p:tgtEl>
                                          <p:spTgt spid="345"/>
                                        </p:tgtEl>
                                      </p:cBhvr>
                                    </p:animEffect>
                                  </p:childTnLst>
                                </p:cTn>
                              </p:par>
                            </p:childTnLst>
                          </p:cTn>
                        </p:par>
                        <p:par>
                          <p:cTn id="29" fill="hold" nodeType="afterGroup">
                            <p:stCondLst>
                              <p:cond delay="500"/>
                            </p:stCondLst>
                            <p:childTnLst>
                              <p:par>
                                <p:cTn id="30" presetID="16" presetClass="entr" presetSubtype="21" fill="hold" grpId="0" nodeType="afterEffect">
                                  <p:stCondLst>
                                    <p:cond delay="0"/>
                                  </p:stCondLst>
                                  <p:childTnLst>
                                    <p:set>
                                      <p:cBhvr>
                                        <p:cTn id="31" dur="1" fill="hold">
                                          <p:stCondLst>
                                            <p:cond delay="0"/>
                                          </p:stCondLst>
                                        </p:cTn>
                                        <p:tgtEl>
                                          <p:spTgt spid="357"/>
                                        </p:tgtEl>
                                        <p:attrNameLst>
                                          <p:attrName>style.visibility</p:attrName>
                                        </p:attrNameLst>
                                      </p:cBhvr>
                                      <p:to>
                                        <p:strVal val="visible"/>
                                      </p:to>
                                    </p:set>
                                    <p:animEffect transition="in" filter="barn(inVertical)">
                                      <p:cBhvr>
                                        <p:cTn id="32" dur="500"/>
                                        <p:tgtEl>
                                          <p:spTgt spid="35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58"/>
                                        </p:tgtEl>
                                        <p:attrNameLst>
                                          <p:attrName>style.visibility</p:attrName>
                                        </p:attrNameLst>
                                      </p:cBhvr>
                                      <p:to>
                                        <p:strVal val="visible"/>
                                      </p:to>
                                    </p:set>
                                    <p:animEffect transition="in" filter="barn(inVertical)">
                                      <p:cBhvr>
                                        <p:cTn id="35" dur="500"/>
                                        <p:tgtEl>
                                          <p:spTgt spid="358"/>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359"/>
                                        </p:tgtEl>
                                        <p:attrNameLst>
                                          <p:attrName>style.visibility</p:attrName>
                                        </p:attrNameLst>
                                      </p:cBhvr>
                                      <p:to>
                                        <p:strVal val="visible"/>
                                      </p:to>
                                    </p:set>
                                    <p:animEffect transition="in" filter="barn(inVertical)">
                                      <p:cBhvr>
                                        <p:cTn id="38" dur="500"/>
                                        <p:tgtEl>
                                          <p:spTgt spid="359"/>
                                        </p:tgtEl>
                                      </p:cBhvr>
                                    </p:animEffect>
                                  </p:childTnLst>
                                </p:cTn>
                              </p:par>
                            </p:childTnLst>
                          </p:cTn>
                        </p:par>
                        <p:par>
                          <p:cTn id="39" fill="hold" nodeType="afterGroup">
                            <p:stCondLst>
                              <p:cond delay="1000"/>
                            </p:stCondLst>
                            <p:childTnLst>
                              <p:par>
                                <p:cTn id="40" presetID="2" presetClass="entr" presetSubtype="8" fill="hold" grpId="0" nodeType="afterEffect">
                                  <p:stCondLst>
                                    <p:cond delay="0"/>
                                  </p:stCondLst>
                                  <p:childTnLst>
                                    <p:set>
                                      <p:cBhvr>
                                        <p:cTn id="41" dur="1" fill="hold">
                                          <p:stCondLst>
                                            <p:cond delay="0"/>
                                          </p:stCondLst>
                                        </p:cTn>
                                        <p:tgtEl>
                                          <p:spTgt spid="360"/>
                                        </p:tgtEl>
                                        <p:attrNameLst>
                                          <p:attrName>style.visibility</p:attrName>
                                        </p:attrNameLst>
                                      </p:cBhvr>
                                      <p:to>
                                        <p:strVal val="visible"/>
                                      </p:to>
                                    </p:set>
                                    <p:anim calcmode="lin" valueType="num">
                                      <p:cBhvr additive="base">
                                        <p:cTn id="42" dur="500" fill="hold"/>
                                        <p:tgtEl>
                                          <p:spTgt spid="360"/>
                                        </p:tgtEl>
                                        <p:attrNameLst>
                                          <p:attrName>ppt_x</p:attrName>
                                        </p:attrNameLst>
                                      </p:cBhvr>
                                      <p:tavLst>
                                        <p:tav tm="0">
                                          <p:val>
                                            <p:strVal val="0-#ppt_w/2"/>
                                          </p:val>
                                        </p:tav>
                                        <p:tav tm="100000">
                                          <p:val>
                                            <p:strVal val="#ppt_x"/>
                                          </p:val>
                                        </p:tav>
                                      </p:tavLst>
                                    </p:anim>
                                    <p:anim calcmode="lin" valueType="num">
                                      <p:cBhvr additive="base">
                                        <p:cTn id="43" dur="500" fill="hold"/>
                                        <p:tgtEl>
                                          <p:spTgt spid="360"/>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0"/>
                                  </p:stCondLst>
                                  <p:childTnLst>
                                    <p:set>
                                      <p:cBhvr>
                                        <p:cTn id="45" dur="1" fill="hold">
                                          <p:stCondLst>
                                            <p:cond delay="0"/>
                                          </p:stCondLst>
                                        </p:cTn>
                                        <p:tgtEl>
                                          <p:spTgt spid="363"/>
                                        </p:tgtEl>
                                        <p:attrNameLst>
                                          <p:attrName>style.visibility</p:attrName>
                                        </p:attrNameLst>
                                      </p:cBhvr>
                                      <p:to>
                                        <p:strVal val="visible"/>
                                      </p:to>
                                    </p:set>
                                    <p:animEffect transition="in" filter="wipe(left)">
                                      <p:cBhvr>
                                        <p:cTn id="46" dur="500"/>
                                        <p:tgtEl>
                                          <p:spTgt spid="363"/>
                                        </p:tgtEl>
                                      </p:cBhvr>
                                    </p:animEffect>
                                  </p:childTnLst>
                                </p:cTn>
                              </p:par>
                            </p:childTnLst>
                          </p:cTn>
                        </p:par>
                        <p:par>
                          <p:cTn id="47" fill="hold" nodeType="afterGroup">
                            <p:stCondLst>
                              <p:cond delay="1500"/>
                            </p:stCondLst>
                            <p:childTnLst>
                              <p:par>
                                <p:cTn id="48" presetID="2" presetClass="entr" presetSubtype="8" fill="hold" grpId="0" nodeType="afterEffect">
                                  <p:stCondLst>
                                    <p:cond delay="0"/>
                                  </p:stCondLst>
                                  <p:childTnLst>
                                    <p:set>
                                      <p:cBhvr>
                                        <p:cTn id="49" dur="1" fill="hold">
                                          <p:stCondLst>
                                            <p:cond delay="0"/>
                                          </p:stCondLst>
                                        </p:cTn>
                                        <p:tgtEl>
                                          <p:spTgt spid="365"/>
                                        </p:tgtEl>
                                        <p:attrNameLst>
                                          <p:attrName>style.visibility</p:attrName>
                                        </p:attrNameLst>
                                      </p:cBhvr>
                                      <p:to>
                                        <p:strVal val="visible"/>
                                      </p:to>
                                    </p:set>
                                    <p:anim calcmode="lin" valueType="num">
                                      <p:cBhvr additive="base">
                                        <p:cTn id="50" dur="500" fill="hold"/>
                                        <p:tgtEl>
                                          <p:spTgt spid="365"/>
                                        </p:tgtEl>
                                        <p:attrNameLst>
                                          <p:attrName>ppt_x</p:attrName>
                                        </p:attrNameLst>
                                      </p:cBhvr>
                                      <p:tavLst>
                                        <p:tav tm="0">
                                          <p:val>
                                            <p:strVal val="0-#ppt_w/2"/>
                                          </p:val>
                                        </p:tav>
                                        <p:tav tm="100000">
                                          <p:val>
                                            <p:strVal val="#ppt_x"/>
                                          </p:val>
                                        </p:tav>
                                      </p:tavLst>
                                    </p:anim>
                                    <p:anim calcmode="lin" valueType="num">
                                      <p:cBhvr additive="base">
                                        <p:cTn id="51" dur="500" fill="hold"/>
                                        <p:tgtEl>
                                          <p:spTgt spid="365"/>
                                        </p:tgtEl>
                                        <p:attrNameLst>
                                          <p:attrName>ppt_y</p:attrName>
                                        </p:attrNameLst>
                                      </p:cBhvr>
                                      <p:tavLst>
                                        <p:tav tm="0">
                                          <p:val>
                                            <p:strVal val="#ppt_y"/>
                                          </p:val>
                                        </p:tav>
                                        <p:tav tm="100000">
                                          <p:val>
                                            <p:strVal val="#ppt_y"/>
                                          </p:val>
                                        </p:tav>
                                      </p:tavLst>
                                    </p:anim>
                                  </p:childTnLst>
                                </p:cTn>
                              </p:par>
                              <p:par>
                                <p:cTn id="52" presetID="22" presetClass="entr" presetSubtype="8" fill="hold" grpId="0" nodeType="withEffect">
                                  <p:stCondLst>
                                    <p:cond delay="0"/>
                                  </p:stCondLst>
                                  <p:childTnLst>
                                    <p:set>
                                      <p:cBhvr>
                                        <p:cTn id="53" dur="1" fill="hold">
                                          <p:stCondLst>
                                            <p:cond delay="0"/>
                                          </p:stCondLst>
                                        </p:cTn>
                                        <p:tgtEl>
                                          <p:spTgt spid="366"/>
                                        </p:tgtEl>
                                        <p:attrNameLst>
                                          <p:attrName>style.visibility</p:attrName>
                                        </p:attrNameLst>
                                      </p:cBhvr>
                                      <p:to>
                                        <p:strVal val="visible"/>
                                      </p:to>
                                    </p:set>
                                    <p:animEffect transition="in" filter="wipe(left)">
                                      <p:cBhvr>
                                        <p:cTn id="54" dur="500"/>
                                        <p:tgtEl>
                                          <p:spTgt spid="366"/>
                                        </p:tgtEl>
                                      </p:cBhvr>
                                    </p:animEffect>
                                  </p:childTnLst>
                                </p:cTn>
                              </p:par>
                            </p:childTnLst>
                          </p:cTn>
                        </p:par>
                        <p:par>
                          <p:cTn id="55" fill="hold" nodeType="afterGroup">
                            <p:stCondLst>
                              <p:cond delay="2000"/>
                            </p:stCondLst>
                            <p:childTnLst>
                              <p:par>
                                <p:cTn id="56" presetID="2" presetClass="entr" presetSubtype="8" fill="hold" grpId="0" nodeType="afterEffect">
                                  <p:stCondLst>
                                    <p:cond delay="0"/>
                                  </p:stCondLst>
                                  <p:childTnLst>
                                    <p:set>
                                      <p:cBhvr>
                                        <p:cTn id="57" dur="1" fill="hold">
                                          <p:stCondLst>
                                            <p:cond delay="0"/>
                                          </p:stCondLst>
                                        </p:cTn>
                                        <p:tgtEl>
                                          <p:spTgt spid="367"/>
                                        </p:tgtEl>
                                        <p:attrNameLst>
                                          <p:attrName>style.visibility</p:attrName>
                                        </p:attrNameLst>
                                      </p:cBhvr>
                                      <p:to>
                                        <p:strVal val="visible"/>
                                      </p:to>
                                    </p:set>
                                    <p:anim calcmode="lin" valueType="num">
                                      <p:cBhvr additive="base">
                                        <p:cTn id="58" dur="500" fill="hold"/>
                                        <p:tgtEl>
                                          <p:spTgt spid="367"/>
                                        </p:tgtEl>
                                        <p:attrNameLst>
                                          <p:attrName>ppt_x</p:attrName>
                                        </p:attrNameLst>
                                      </p:cBhvr>
                                      <p:tavLst>
                                        <p:tav tm="0">
                                          <p:val>
                                            <p:strVal val="0-#ppt_w/2"/>
                                          </p:val>
                                        </p:tav>
                                        <p:tav tm="100000">
                                          <p:val>
                                            <p:strVal val="#ppt_x"/>
                                          </p:val>
                                        </p:tav>
                                      </p:tavLst>
                                    </p:anim>
                                    <p:anim calcmode="lin" valueType="num">
                                      <p:cBhvr additive="base">
                                        <p:cTn id="59" dur="500" fill="hold"/>
                                        <p:tgtEl>
                                          <p:spTgt spid="367"/>
                                        </p:tgtEl>
                                        <p:attrNameLst>
                                          <p:attrName>ppt_y</p:attrName>
                                        </p:attrNameLst>
                                      </p:cBhvr>
                                      <p:tavLst>
                                        <p:tav tm="0">
                                          <p:val>
                                            <p:strVal val="#ppt_y"/>
                                          </p:val>
                                        </p:tav>
                                        <p:tav tm="100000">
                                          <p:val>
                                            <p:strVal val="#ppt_y"/>
                                          </p:val>
                                        </p:tav>
                                      </p:tavLst>
                                    </p:anim>
                                  </p:childTnLst>
                                </p:cTn>
                              </p:par>
                              <p:par>
                                <p:cTn id="60" presetID="22" presetClass="entr" presetSubtype="8" fill="hold" grpId="0" nodeType="withEffect">
                                  <p:stCondLst>
                                    <p:cond delay="0"/>
                                  </p:stCondLst>
                                  <p:childTnLst>
                                    <p:set>
                                      <p:cBhvr>
                                        <p:cTn id="61" dur="1" fill="hold">
                                          <p:stCondLst>
                                            <p:cond delay="0"/>
                                          </p:stCondLst>
                                        </p:cTn>
                                        <p:tgtEl>
                                          <p:spTgt spid="368"/>
                                        </p:tgtEl>
                                        <p:attrNameLst>
                                          <p:attrName>style.visibility</p:attrName>
                                        </p:attrNameLst>
                                      </p:cBhvr>
                                      <p:to>
                                        <p:strVal val="visible"/>
                                      </p:to>
                                    </p:set>
                                    <p:animEffect transition="in" filter="wipe(left)">
                                      <p:cBhvr>
                                        <p:cTn id="62" dur="500"/>
                                        <p:tgtEl>
                                          <p:spTgt spid="368"/>
                                        </p:tgtEl>
                                      </p:cBhvr>
                                    </p:animEffect>
                                  </p:childTnLst>
                                </p:cTn>
                              </p:par>
                            </p:childTnLst>
                          </p:cTn>
                        </p:par>
                        <p:par>
                          <p:cTn id="63" fill="hold" nodeType="afterGroup">
                            <p:stCondLst>
                              <p:cond delay="2500"/>
                            </p:stCondLst>
                            <p:childTnLst>
                              <p:par>
                                <p:cTn id="64" presetID="2" presetClass="entr" presetSubtype="8" fill="hold" grpId="0" nodeType="afterEffect">
                                  <p:stCondLst>
                                    <p:cond delay="0"/>
                                  </p:stCondLst>
                                  <p:childTnLst>
                                    <p:set>
                                      <p:cBhvr>
                                        <p:cTn id="65" dur="1" fill="hold">
                                          <p:stCondLst>
                                            <p:cond delay="0"/>
                                          </p:stCondLst>
                                        </p:cTn>
                                        <p:tgtEl>
                                          <p:spTgt spid="369"/>
                                        </p:tgtEl>
                                        <p:attrNameLst>
                                          <p:attrName>style.visibility</p:attrName>
                                        </p:attrNameLst>
                                      </p:cBhvr>
                                      <p:to>
                                        <p:strVal val="visible"/>
                                      </p:to>
                                    </p:set>
                                    <p:anim calcmode="lin" valueType="num">
                                      <p:cBhvr additive="base">
                                        <p:cTn id="66" dur="500" fill="hold"/>
                                        <p:tgtEl>
                                          <p:spTgt spid="369"/>
                                        </p:tgtEl>
                                        <p:attrNameLst>
                                          <p:attrName>ppt_x</p:attrName>
                                        </p:attrNameLst>
                                      </p:cBhvr>
                                      <p:tavLst>
                                        <p:tav tm="0">
                                          <p:val>
                                            <p:strVal val="0-#ppt_w/2"/>
                                          </p:val>
                                        </p:tav>
                                        <p:tav tm="100000">
                                          <p:val>
                                            <p:strVal val="#ppt_x"/>
                                          </p:val>
                                        </p:tav>
                                      </p:tavLst>
                                    </p:anim>
                                    <p:anim calcmode="lin" valueType="num">
                                      <p:cBhvr additive="base">
                                        <p:cTn id="67" dur="500" fill="hold"/>
                                        <p:tgtEl>
                                          <p:spTgt spid="369"/>
                                        </p:tgtEl>
                                        <p:attrNameLst>
                                          <p:attrName>ppt_y</p:attrName>
                                        </p:attrNameLst>
                                      </p:cBhvr>
                                      <p:tavLst>
                                        <p:tav tm="0">
                                          <p:val>
                                            <p:strVal val="#ppt_y"/>
                                          </p:val>
                                        </p:tav>
                                        <p:tav tm="100000">
                                          <p:val>
                                            <p:strVal val="#ppt_y"/>
                                          </p:val>
                                        </p:tav>
                                      </p:tavLst>
                                    </p:anim>
                                  </p:childTnLst>
                                </p:cTn>
                              </p:par>
                              <p:par>
                                <p:cTn id="68" presetID="22" presetClass="entr" presetSubtype="8" fill="hold" grpId="0" nodeType="withEffect">
                                  <p:stCondLst>
                                    <p:cond delay="0"/>
                                  </p:stCondLst>
                                  <p:childTnLst>
                                    <p:set>
                                      <p:cBhvr>
                                        <p:cTn id="69" dur="1" fill="hold">
                                          <p:stCondLst>
                                            <p:cond delay="0"/>
                                          </p:stCondLst>
                                        </p:cTn>
                                        <p:tgtEl>
                                          <p:spTgt spid="370"/>
                                        </p:tgtEl>
                                        <p:attrNameLst>
                                          <p:attrName>style.visibility</p:attrName>
                                        </p:attrNameLst>
                                      </p:cBhvr>
                                      <p:to>
                                        <p:strVal val="visible"/>
                                      </p:to>
                                    </p:set>
                                    <p:animEffect transition="in" filter="wipe(left)">
                                      <p:cBhvr>
                                        <p:cTn id="70" dur="500"/>
                                        <p:tgtEl>
                                          <p:spTgt spid="370"/>
                                        </p:tgtEl>
                                      </p:cBhvr>
                                    </p:animEffect>
                                  </p:childTnLst>
                                </p:cTn>
                              </p:par>
                            </p:childTnLst>
                          </p:cTn>
                        </p:par>
                        <p:par>
                          <p:cTn id="71" fill="hold" nodeType="afterGroup">
                            <p:stCondLst>
                              <p:cond delay="3000"/>
                            </p:stCondLst>
                            <p:childTnLst>
                              <p:par>
                                <p:cTn id="72" presetID="2" presetClass="entr" presetSubtype="8" fill="hold" grpId="0" nodeType="afterEffect">
                                  <p:stCondLst>
                                    <p:cond delay="0"/>
                                  </p:stCondLst>
                                  <p:childTnLst>
                                    <p:set>
                                      <p:cBhvr>
                                        <p:cTn id="73" dur="1" fill="hold">
                                          <p:stCondLst>
                                            <p:cond delay="0"/>
                                          </p:stCondLst>
                                        </p:cTn>
                                        <p:tgtEl>
                                          <p:spTgt spid="371"/>
                                        </p:tgtEl>
                                        <p:attrNameLst>
                                          <p:attrName>style.visibility</p:attrName>
                                        </p:attrNameLst>
                                      </p:cBhvr>
                                      <p:to>
                                        <p:strVal val="visible"/>
                                      </p:to>
                                    </p:set>
                                    <p:anim calcmode="lin" valueType="num">
                                      <p:cBhvr additive="base">
                                        <p:cTn id="74" dur="500" fill="hold"/>
                                        <p:tgtEl>
                                          <p:spTgt spid="371"/>
                                        </p:tgtEl>
                                        <p:attrNameLst>
                                          <p:attrName>ppt_x</p:attrName>
                                        </p:attrNameLst>
                                      </p:cBhvr>
                                      <p:tavLst>
                                        <p:tav tm="0">
                                          <p:val>
                                            <p:strVal val="0-#ppt_w/2"/>
                                          </p:val>
                                        </p:tav>
                                        <p:tav tm="100000">
                                          <p:val>
                                            <p:strVal val="#ppt_x"/>
                                          </p:val>
                                        </p:tav>
                                      </p:tavLst>
                                    </p:anim>
                                    <p:anim calcmode="lin" valueType="num">
                                      <p:cBhvr additive="base">
                                        <p:cTn id="75" dur="500" fill="hold"/>
                                        <p:tgtEl>
                                          <p:spTgt spid="371"/>
                                        </p:tgtEl>
                                        <p:attrNameLst>
                                          <p:attrName>ppt_y</p:attrName>
                                        </p:attrNameLst>
                                      </p:cBhvr>
                                      <p:tavLst>
                                        <p:tav tm="0">
                                          <p:val>
                                            <p:strVal val="#ppt_y"/>
                                          </p:val>
                                        </p:tav>
                                        <p:tav tm="100000">
                                          <p:val>
                                            <p:strVal val="#ppt_y"/>
                                          </p:val>
                                        </p:tav>
                                      </p:tavLst>
                                    </p:anim>
                                  </p:childTnLst>
                                </p:cTn>
                              </p:par>
                              <p:par>
                                <p:cTn id="76" presetID="22" presetClass="entr" presetSubtype="8" fill="hold" grpId="0" nodeType="withEffect">
                                  <p:stCondLst>
                                    <p:cond delay="0"/>
                                  </p:stCondLst>
                                  <p:childTnLst>
                                    <p:set>
                                      <p:cBhvr>
                                        <p:cTn id="77" dur="1" fill="hold">
                                          <p:stCondLst>
                                            <p:cond delay="0"/>
                                          </p:stCondLst>
                                        </p:cTn>
                                        <p:tgtEl>
                                          <p:spTgt spid="372"/>
                                        </p:tgtEl>
                                        <p:attrNameLst>
                                          <p:attrName>style.visibility</p:attrName>
                                        </p:attrNameLst>
                                      </p:cBhvr>
                                      <p:to>
                                        <p:strVal val="visible"/>
                                      </p:to>
                                    </p:set>
                                    <p:animEffect transition="in" filter="wipe(left)">
                                      <p:cBhvr>
                                        <p:cTn id="78" dur="500"/>
                                        <p:tgtEl>
                                          <p:spTgt spid="372"/>
                                        </p:tgtEl>
                                      </p:cBhvr>
                                    </p:animEffect>
                                  </p:childTnLst>
                                </p:cTn>
                              </p:par>
                            </p:childTnLst>
                          </p:cTn>
                        </p:par>
                        <p:par>
                          <p:cTn id="79" fill="hold">
                            <p:stCondLst>
                              <p:cond delay="3500"/>
                            </p:stCondLst>
                            <p:childTnLst>
                              <p:par>
                                <p:cTn id="80" presetID="42" presetClass="entr" presetSubtype="0" fill="hold" grpId="0" nodeType="afterEffect">
                                  <p:stCondLst>
                                    <p:cond delay="0"/>
                                  </p:stCondLst>
                                  <p:childTnLst>
                                    <p:set>
                                      <p:cBhvr>
                                        <p:cTn id="81" dur="1" fill="hold">
                                          <p:stCondLst>
                                            <p:cond delay="0"/>
                                          </p:stCondLst>
                                        </p:cTn>
                                        <p:tgtEl>
                                          <p:spTgt spid="311"/>
                                        </p:tgtEl>
                                        <p:attrNameLst>
                                          <p:attrName>style.visibility</p:attrName>
                                        </p:attrNameLst>
                                      </p:cBhvr>
                                      <p:to>
                                        <p:strVal val="visible"/>
                                      </p:to>
                                    </p:set>
                                    <p:animEffect transition="in" filter="fade">
                                      <p:cBhvr>
                                        <p:cTn id="82" dur="1200"/>
                                        <p:tgtEl>
                                          <p:spTgt spid="311"/>
                                        </p:tgtEl>
                                      </p:cBhvr>
                                    </p:animEffect>
                                    <p:anim calcmode="lin" valueType="num">
                                      <p:cBhvr>
                                        <p:cTn id="83" dur="1200" fill="hold"/>
                                        <p:tgtEl>
                                          <p:spTgt spid="311"/>
                                        </p:tgtEl>
                                        <p:attrNameLst>
                                          <p:attrName>ppt_x</p:attrName>
                                        </p:attrNameLst>
                                      </p:cBhvr>
                                      <p:tavLst>
                                        <p:tav tm="0">
                                          <p:val>
                                            <p:strVal val="#ppt_x"/>
                                          </p:val>
                                        </p:tav>
                                        <p:tav tm="100000">
                                          <p:val>
                                            <p:strVal val="#ppt_x"/>
                                          </p:val>
                                        </p:tav>
                                      </p:tavLst>
                                    </p:anim>
                                    <p:anim calcmode="lin" valueType="num">
                                      <p:cBhvr>
                                        <p:cTn id="84" dur="1200" fill="hold"/>
                                        <p:tgtEl>
                                          <p:spTgt spid="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p:bldP spid="358" grpId="0"/>
      <p:bldP spid="359" grpId="0"/>
      <p:bldP spid="360" grpId="0"/>
      <p:bldP spid="363" grpId="0"/>
      <p:bldP spid="365" grpId="0"/>
      <p:bldP spid="366" grpId="0"/>
      <p:bldP spid="367" grpId="0"/>
      <p:bldP spid="368" grpId="0"/>
      <p:bldP spid="369" grpId="0"/>
      <p:bldP spid="370" grpId="0"/>
      <p:bldP spid="371" grpId="0"/>
      <p:bldP spid="372" grpId="0"/>
      <p:bldP spid="3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a:spLocks/>
          </p:cNvSpPr>
          <p:nvPr/>
        </p:nvSpPr>
        <p:spPr bwMode="auto">
          <a:xfrm>
            <a:off x="2457452" y="1509185"/>
            <a:ext cx="5846233" cy="4929716"/>
          </a:xfrm>
          <a:custGeom>
            <a:avLst/>
            <a:gdLst>
              <a:gd name="T0" fmla="*/ 0 w 3668"/>
              <a:gd name="T1" fmla="*/ 2147483647 h 3785"/>
              <a:gd name="T2" fmla="*/ 2147483647 w 3668"/>
              <a:gd name="T3" fmla="*/ 2147483647 h 3785"/>
              <a:gd name="T4" fmla="*/ 2147483647 w 3668"/>
              <a:gd name="T5" fmla="*/ 2147483647 h 3785"/>
              <a:gd name="T6" fmla="*/ 2147483647 w 3668"/>
              <a:gd name="T7" fmla="*/ 2147483647 h 3785"/>
              <a:gd name="T8" fmla="*/ 2147483647 w 3668"/>
              <a:gd name="T9" fmla="*/ 2147483647 h 3785"/>
              <a:gd name="T10" fmla="*/ 2147483647 w 3668"/>
              <a:gd name="T11" fmla="*/ 2147483647 h 3785"/>
              <a:gd name="T12" fmla="*/ 2147483647 w 3668"/>
              <a:gd name="T13" fmla="*/ 2147483647 h 3785"/>
              <a:gd name="T14" fmla="*/ 2147483647 w 3668"/>
              <a:gd name="T15" fmla="*/ 2147483647 h 3785"/>
              <a:gd name="T16" fmla="*/ 2147483647 w 3668"/>
              <a:gd name="T17" fmla="*/ 2147483647 h 3785"/>
              <a:gd name="T18" fmla="*/ 2147483647 w 3668"/>
              <a:gd name="T19" fmla="*/ 2147483647 h 3785"/>
              <a:gd name="T20" fmla="*/ 2147483647 w 3668"/>
              <a:gd name="T21" fmla="*/ 2147483647 h 3785"/>
              <a:gd name="T22" fmla="*/ 2147483647 w 3668"/>
              <a:gd name="T23" fmla="*/ 2147483647 h 3785"/>
              <a:gd name="T24" fmla="*/ 2147483647 w 3668"/>
              <a:gd name="T25" fmla="*/ 2147483647 h 3785"/>
              <a:gd name="T26" fmla="*/ 2147483647 w 3668"/>
              <a:gd name="T27" fmla="*/ 2147483647 h 3785"/>
              <a:gd name="T28" fmla="*/ 2147483647 w 3668"/>
              <a:gd name="T29" fmla="*/ 0 h 3785"/>
              <a:gd name="T30" fmla="*/ 2147483647 w 3668"/>
              <a:gd name="T31" fmla="*/ 2147483647 h 3785"/>
              <a:gd name="T32" fmla="*/ 2147483647 w 3668"/>
              <a:gd name="T33" fmla="*/ 2147483647 h 3785"/>
              <a:gd name="T34" fmla="*/ 2147483647 w 3668"/>
              <a:gd name="T35" fmla="*/ 2147483647 h 3785"/>
              <a:gd name="T36" fmla="*/ 2147483647 w 3668"/>
              <a:gd name="T37" fmla="*/ 2147483647 h 3785"/>
              <a:gd name="T38" fmla="*/ 2147483647 w 3668"/>
              <a:gd name="T39" fmla="*/ 2147483647 h 3785"/>
              <a:gd name="T40" fmla="*/ 2147483647 w 3668"/>
              <a:gd name="T41" fmla="*/ 2147483647 h 3785"/>
              <a:gd name="T42" fmla="*/ 2147483647 w 3668"/>
              <a:gd name="T43" fmla="*/ 2147483647 h 3785"/>
              <a:gd name="T44" fmla="*/ 2147483647 w 3668"/>
              <a:gd name="T45" fmla="*/ 2147483647 h 3785"/>
              <a:gd name="T46" fmla="*/ 2147483647 w 3668"/>
              <a:gd name="T47" fmla="*/ 2147483647 h 3785"/>
              <a:gd name="T48" fmla="*/ 2147483647 w 3668"/>
              <a:gd name="T49" fmla="*/ 2147483647 h 3785"/>
              <a:gd name="T50" fmla="*/ 2147483647 w 3668"/>
              <a:gd name="T51" fmla="*/ 2147483647 h 3785"/>
              <a:gd name="T52" fmla="*/ 2147483647 w 3668"/>
              <a:gd name="T53" fmla="*/ 2147483647 h 3785"/>
              <a:gd name="T54" fmla="*/ 2147483647 w 3668"/>
              <a:gd name="T55" fmla="*/ 2147483647 h 3785"/>
              <a:gd name="T56" fmla="*/ 0 w 3668"/>
              <a:gd name="T57" fmla="*/ 2147483647 h 3785"/>
              <a:gd name="T58" fmla="*/ 0 w 3668"/>
              <a:gd name="T59" fmla="*/ 2147483647 h 37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68"/>
              <a:gd name="T91" fmla="*/ 0 h 3785"/>
              <a:gd name="T92" fmla="*/ 3668 w 3668"/>
              <a:gd name="T93" fmla="*/ 3785 h 378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68" h="3785">
                <a:moveTo>
                  <a:pt x="0" y="2742"/>
                </a:moveTo>
                <a:lnTo>
                  <a:pt x="253" y="2556"/>
                </a:lnTo>
                <a:lnTo>
                  <a:pt x="515" y="2395"/>
                </a:lnTo>
                <a:lnTo>
                  <a:pt x="798" y="2223"/>
                </a:lnTo>
                <a:lnTo>
                  <a:pt x="1152" y="2000"/>
                </a:lnTo>
                <a:lnTo>
                  <a:pt x="1587" y="1728"/>
                </a:lnTo>
                <a:lnTo>
                  <a:pt x="1869" y="1525"/>
                </a:lnTo>
                <a:lnTo>
                  <a:pt x="2061" y="1394"/>
                </a:lnTo>
                <a:lnTo>
                  <a:pt x="2324" y="1182"/>
                </a:lnTo>
                <a:lnTo>
                  <a:pt x="2557" y="980"/>
                </a:lnTo>
                <a:lnTo>
                  <a:pt x="2769" y="768"/>
                </a:lnTo>
                <a:lnTo>
                  <a:pt x="2941" y="606"/>
                </a:lnTo>
                <a:lnTo>
                  <a:pt x="3193" y="353"/>
                </a:lnTo>
                <a:lnTo>
                  <a:pt x="3011" y="252"/>
                </a:lnTo>
                <a:lnTo>
                  <a:pt x="3648" y="0"/>
                </a:lnTo>
                <a:lnTo>
                  <a:pt x="3668" y="687"/>
                </a:lnTo>
                <a:lnTo>
                  <a:pt x="3466" y="525"/>
                </a:lnTo>
                <a:lnTo>
                  <a:pt x="3213" y="828"/>
                </a:lnTo>
                <a:lnTo>
                  <a:pt x="2910" y="1202"/>
                </a:lnTo>
                <a:lnTo>
                  <a:pt x="2698" y="1515"/>
                </a:lnTo>
                <a:lnTo>
                  <a:pt x="2597" y="1738"/>
                </a:lnTo>
                <a:lnTo>
                  <a:pt x="2496" y="1970"/>
                </a:lnTo>
                <a:lnTo>
                  <a:pt x="2435" y="2182"/>
                </a:lnTo>
                <a:lnTo>
                  <a:pt x="2375" y="2384"/>
                </a:lnTo>
                <a:lnTo>
                  <a:pt x="2264" y="2779"/>
                </a:lnTo>
                <a:lnTo>
                  <a:pt x="2183" y="3152"/>
                </a:lnTo>
                <a:lnTo>
                  <a:pt x="2122" y="3445"/>
                </a:lnTo>
                <a:lnTo>
                  <a:pt x="2042" y="3785"/>
                </a:lnTo>
                <a:lnTo>
                  <a:pt x="0" y="3785"/>
                </a:lnTo>
                <a:lnTo>
                  <a:pt x="0" y="2742"/>
                </a:lnTo>
                <a:close/>
              </a:path>
            </a:pathLst>
          </a:custGeom>
          <a:gradFill rotWithShape="1">
            <a:gsLst>
              <a:gs pos="0">
                <a:schemeClr val="bg1">
                  <a:lumMod val="75000"/>
                </a:schemeClr>
              </a:gs>
              <a:gs pos="100000">
                <a:srgbClr val="FFFFFF">
                  <a:alpha val="0"/>
                </a:srgbClr>
              </a:gs>
            </a:gsLst>
            <a:lin ang="5400000" scaled="1"/>
          </a:gradFill>
          <a:ln w="9525">
            <a:noFill/>
            <a:round/>
            <a:headEnd/>
            <a:tailEnd/>
          </a:ln>
        </p:spPr>
        <p:txBody>
          <a:bodyPr wrap="none" lIns="83831" tIns="41916" rIns="83831" bIns="41916" anchor="ctr"/>
          <a:lstStyle/>
          <a:p>
            <a:pPr algn="ctr">
              <a:defRPr/>
            </a:pPr>
            <a:endParaRPr lang="zh-CN" altLang="en-US" sz="1733" b="1" kern="0">
              <a:solidFill>
                <a:srgbClr val="000000"/>
              </a:solidFill>
              <a:latin typeface="微软雅黑" panose="020B0503020204020204" pitchFamily="34" charset="-122"/>
              <a:ea typeface="微软雅黑" panose="020B0503020204020204" pitchFamily="34" charset="-122"/>
            </a:endParaRPr>
          </a:p>
        </p:txBody>
      </p:sp>
      <p:sp>
        <p:nvSpPr>
          <p:cNvPr id="4" name="圆角矩形 3"/>
          <p:cNvSpPr/>
          <p:nvPr/>
        </p:nvSpPr>
        <p:spPr>
          <a:xfrm>
            <a:off x="3987801" y="4637618"/>
            <a:ext cx="2120900" cy="391583"/>
          </a:xfrm>
          <a:prstGeom prst="roundRect">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sz="1733" dirty="0">
                <a:latin typeface="微软雅黑" panose="020B0503020204020204" pitchFamily="34" charset="-122"/>
                <a:ea typeface="微软雅黑" panose="020B0503020204020204" pitchFamily="34" charset="-122"/>
              </a:rPr>
              <a:t>项目前景二</a:t>
            </a:r>
          </a:p>
        </p:txBody>
      </p:sp>
      <p:sp>
        <p:nvSpPr>
          <p:cNvPr id="5" name="圆角矩形 4"/>
          <p:cNvSpPr/>
          <p:nvPr/>
        </p:nvSpPr>
        <p:spPr>
          <a:xfrm>
            <a:off x="4876801" y="3790951"/>
            <a:ext cx="2123017" cy="391583"/>
          </a:xfrm>
          <a:prstGeom prst="roundRect">
            <a:avLst/>
          </a:prstGeom>
          <a:solidFill>
            <a:schemeClr val="accent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sz="1733" dirty="0">
                <a:latin typeface="微软雅黑" panose="020B0503020204020204" pitchFamily="34" charset="-122"/>
                <a:ea typeface="微软雅黑" panose="020B0503020204020204" pitchFamily="34" charset="-122"/>
              </a:rPr>
              <a:t>项目前景三</a:t>
            </a:r>
          </a:p>
        </p:txBody>
      </p:sp>
      <p:sp>
        <p:nvSpPr>
          <p:cNvPr id="6" name="圆角矩形 5"/>
          <p:cNvSpPr/>
          <p:nvPr/>
        </p:nvSpPr>
        <p:spPr>
          <a:xfrm>
            <a:off x="5539317" y="2973918"/>
            <a:ext cx="2123016" cy="393700"/>
          </a:xfrm>
          <a:prstGeom prst="roundRect">
            <a:avLst/>
          </a:prstGeom>
          <a:solidFill>
            <a:schemeClr val="accent4"/>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sz="1733" dirty="0">
                <a:latin typeface="微软雅黑" panose="020B0503020204020204" pitchFamily="34" charset="-122"/>
                <a:ea typeface="微软雅黑" panose="020B0503020204020204" pitchFamily="34" charset="-122"/>
              </a:rPr>
              <a:t>项目前景四</a:t>
            </a:r>
          </a:p>
        </p:txBody>
      </p:sp>
      <p:sp>
        <p:nvSpPr>
          <p:cNvPr id="7" name="圆角矩形 6"/>
          <p:cNvSpPr/>
          <p:nvPr/>
        </p:nvSpPr>
        <p:spPr>
          <a:xfrm>
            <a:off x="6284385" y="2203451"/>
            <a:ext cx="2120900" cy="391583"/>
          </a:xfrm>
          <a:prstGeom prst="roundRect">
            <a:avLst/>
          </a:prstGeom>
          <a:solidFill>
            <a:schemeClr val="accent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sz="1733" dirty="0">
                <a:latin typeface="微软雅黑" panose="020B0503020204020204" pitchFamily="34" charset="-122"/>
                <a:ea typeface="微软雅黑" panose="020B0503020204020204" pitchFamily="34" charset="-122"/>
              </a:rPr>
              <a:t>项目前景五</a:t>
            </a:r>
          </a:p>
        </p:txBody>
      </p:sp>
      <p:sp>
        <p:nvSpPr>
          <p:cNvPr id="9" name="圆角矩形 8"/>
          <p:cNvSpPr/>
          <p:nvPr/>
        </p:nvSpPr>
        <p:spPr>
          <a:xfrm>
            <a:off x="3145367" y="5412318"/>
            <a:ext cx="2120900" cy="393700"/>
          </a:xfrm>
          <a:prstGeom prst="roundRect">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83831" tIns="41916" rIns="83831" bIns="41916" anchor="ctr"/>
          <a:lstStyle/>
          <a:p>
            <a:pPr algn="ctr">
              <a:defRPr/>
            </a:pPr>
            <a:r>
              <a:rPr lang="zh-CN" altLang="en-US" sz="1733" dirty="0">
                <a:latin typeface="微软雅黑" panose="020B0503020204020204" pitchFamily="34" charset="-122"/>
                <a:ea typeface="微软雅黑" panose="020B0503020204020204" pitchFamily="34" charset="-122"/>
              </a:rPr>
              <a:t>项目前景一</a:t>
            </a:r>
          </a:p>
        </p:txBody>
      </p:sp>
      <p:sp>
        <p:nvSpPr>
          <p:cNvPr id="10" name="矩形 9"/>
          <p:cNvSpPr/>
          <p:nvPr/>
        </p:nvSpPr>
        <p:spPr>
          <a:xfrm>
            <a:off x="6510868" y="5386918"/>
            <a:ext cx="2106083" cy="577093"/>
          </a:xfrm>
          <a:prstGeom prst="rect">
            <a:avLst/>
          </a:prstGeom>
          <a:ln>
            <a:solidFill>
              <a:srgbClr val="545454"/>
            </a:solidFill>
            <a:prstDash val="dash"/>
          </a:ln>
        </p:spPr>
        <p:txBody>
          <a:bodyPr lIns="83831" tIns="41916" rIns="83831" bIns="41916">
            <a:spAutoFit/>
          </a:bodyPr>
          <a:lstStyle/>
          <a:p>
            <a:pPr algn="ctr">
              <a:defRPr/>
            </a:pPr>
            <a:r>
              <a:rPr lang="zh-CN" altLang="en-US" sz="1600" dirty="0">
                <a:solidFill>
                  <a:srgbClr val="595959"/>
                </a:solidFill>
                <a:latin typeface="微软雅黑" panose="020B0503020204020204" pitchFamily="34" charset="-122"/>
                <a:ea typeface="微软雅黑" panose="020B0503020204020204" pitchFamily="34" charset="-122"/>
              </a:rPr>
              <a:t>单击此处添加文本</a:t>
            </a:r>
            <a:endParaRPr lang="en-US" altLang="zh-CN" sz="1600" dirty="0">
              <a:solidFill>
                <a:srgbClr val="595959"/>
              </a:solidFill>
              <a:latin typeface="微软雅黑" panose="020B0503020204020204" pitchFamily="34" charset="-122"/>
              <a:ea typeface="微软雅黑" panose="020B0503020204020204" pitchFamily="34" charset="-122"/>
            </a:endParaRPr>
          </a:p>
          <a:p>
            <a:pPr algn="ctr">
              <a:defRPr/>
            </a:pPr>
            <a:r>
              <a:rPr lang="zh-CN" altLang="en-US" sz="1600" dirty="0">
                <a:solidFill>
                  <a:srgbClr val="595959"/>
                </a:solidFill>
                <a:latin typeface="微软雅黑" panose="020B0503020204020204" pitchFamily="34" charset="-122"/>
                <a:ea typeface="微软雅黑" panose="020B0503020204020204" pitchFamily="34" charset="-122"/>
              </a:rPr>
              <a:t>单击此处添加文本</a:t>
            </a:r>
          </a:p>
        </p:txBody>
      </p:sp>
      <p:sp>
        <p:nvSpPr>
          <p:cNvPr id="11" name="矩形 10"/>
          <p:cNvSpPr/>
          <p:nvPr/>
        </p:nvSpPr>
        <p:spPr>
          <a:xfrm>
            <a:off x="7071785" y="4555067"/>
            <a:ext cx="2106084" cy="577093"/>
          </a:xfrm>
          <a:prstGeom prst="rect">
            <a:avLst/>
          </a:prstGeom>
          <a:ln>
            <a:solidFill>
              <a:srgbClr val="545454"/>
            </a:solidFill>
            <a:prstDash val="dash"/>
          </a:ln>
        </p:spPr>
        <p:txBody>
          <a:bodyPr lIns="83831" tIns="41916" rIns="83831" bIns="41916">
            <a:spAutoFit/>
          </a:bodyPr>
          <a:lstStyle/>
          <a:p>
            <a:pPr algn="ctr">
              <a:defRPr/>
            </a:pPr>
            <a:r>
              <a:rPr lang="zh-CN" altLang="en-US" sz="1600" dirty="0">
                <a:solidFill>
                  <a:srgbClr val="595959"/>
                </a:solidFill>
                <a:latin typeface="微软雅黑" panose="020B0503020204020204" pitchFamily="34" charset="-122"/>
                <a:ea typeface="微软雅黑" panose="020B0503020204020204" pitchFamily="34" charset="-122"/>
              </a:rPr>
              <a:t>单击此处添加文本</a:t>
            </a:r>
            <a:endParaRPr lang="en-US" altLang="zh-CN" sz="1600" dirty="0">
              <a:solidFill>
                <a:srgbClr val="595959"/>
              </a:solidFill>
              <a:latin typeface="微软雅黑" panose="020B0503020204020204" pitchFamily="34" charset="-122"/>
              <a:ea typeface="微软雅黑" panose="020B0503020204020204" pitchFamily="34" charset="-122"/>
            </a:endParaRPr>
          </a:p>
          <a:p>
            <a:pPr algn="ctr">
              <a:defRPr/>
            </a:pPr>
            <a:r>
              <a:rPr lang="zh-CN" altLang="en-US" sz="1600" dirty="0">
                <a:solidFill>
                  <a:srgbClr val="595959"/>
                </a:solidFill>
                <a:latin typeface="微软雅黑" panose="020B0503020204020204" pitchFamily="34" charset="-122"/>
                <a:ea typeface="微软雅黑" panose="020B0503020204020204" pitchFamily="34" charset="-122"/>
              </a:rPr>
              <a:t>单击此处添加文本</a:t>
            </a:r>
          </a:p>
        </p:txBody>
      </p:sp>
      <p:sp>
        <p:nvSpPr>
          <p:cNvPr id="12" name="矩形 11"/>
          <p:cNvSpPr/>
          <p:nvPr/>
        </p:nvSpPr>
        <p:spPr>
          <a:xfrm>
            <a:off x="7615768" y="3723218"/>
            <a:ext cx="2106083" cy="577093"/>
          </a:xfrm>
          <a:prstGeom prst="rect">
            <a:avLst/>
          </a:prstGeom>
          <a:ln>
            <a:solidFill>
              <a:srgbClr val="545454"/>
            </a:solidFill>
            <a:prstDash val="dash"/>
          </a:ln>
        </p:spPr>
        <p:txBody>
          <a:bodyPr lIns="83831" tIns="41916" rIns="83831" bIns="41916">
            <a:spAutoFit/>
          </a:bodyPr>
          <a:lstStyle/>
          <a:p>
            <a:pPr algn="ctr">
              <a:defRPr/>
            </a:pPr>
            <a:r>
              <a:rPr lang="zh-CN" altLang="en-US" sz="1600" dirty="0">
                <a:solidFill>
                  <a:srgbClr val="595959"/>
                </a:solidFill>
                <a:latin typeface="微软雅黑" panose="020B0503020204020204" pitchFamily="34" charset="-122"/>
                <a:ea typeface="微软雅黑" panose="020B0503020204020204" pitchFamily="34" charset="-122"/>
              </a:rPr>
              <a:t>单击此处添加文本</a:t>
            </a:r>
            <a:endParaRPr lang="en-US" altLang="zh-CN" sz="1600" dirty="0">
              <a:solidFill>
                <a:srgbClr val="595959"/>
              </a:solidFill>
              <a:latin typeface="微软雅黑" panose="020B0503020204020204" pitchFamily="34" charset="-122"/>
              <a:ea typeface="微软雅黑" panose="020B0503020204020204" pitchFamily="34" charset="-122"/>
            </a:endParaRPr>
          </a:p>
          <a:p>
            <a:pPr algn="ctr">
              <a:defRPr/>
            </a:pPr>
            <a:r>
              <a:rPr lang="zh-CN" altLang="en-US" sz="1600" dirty="0">
                <a:solidFill>
                  <a:srgbClr val="595959"/>
                </a:solidFill>
                <a:latin typeface="微软雅黑" panose="020B0503020204020204" pitchFamily="34" charset="-122"/>
                <a:ea typeface="微软雅黑" panose="020B0503020204020204" pitchFamily="34" charset="-122"/>
              </a:rPr>
              <a:t>单击此处添加文本</a:t>
            </a:r>
          </a:p>
        </p:txBody>
      </p:sp>
      <p:sp>
        <p:nvSpPr>
          <p:cNvPr id="13" name="矩形 12"/>
          <p:cNvSpPr/>
          <p:nvPr/>
        </p:nvSpPr>
        <p:spPr>
          <a:xfrm>
            <a:off x="8125885" y="2891367"/>
            <a:ext cx="2103967" cy="577093"/>
          </a:xfrm>
          <a:prstGeom prst="rect">
            <a:avLst/>
          </a:prstGeom>
          <a:ln>
            <a:solidFill>
              <a:srgbClr val="545454"/>
            </a:solidFill>
            <a:prstDash val="dash"/>
          </a:ln>
        </p:spPr>
        <p:txBody>
          <a:bodyPr lIns="83831" tIns="41916" rIns="83831" bIns="41916">
            <a:spAutoFit/>
          </a:bodyPr>
          <a:lstStyle/>
          <a:p>
            <a:pPr algn="ctr">
              <a:defRPr/>
            </a:pPr>
            <a:r>
              <a:rPr lang="zh-CN" altLang="en-US" sz="1600" dirty="0">
                <a:solidFill>
                  <a:srgbClr val="595959"/>
                </a:solidFill>
                <a:latin typeface="微软雅黑" panose="020B0503020204020204" pitchFamily="34" charset="-122"/>
                <a:ea typeface="微软雅黑" panose="020B0503020204020204" pitchFamily="34" charset="-122"/>
              </a:rPr>
              <a:t>单击此处添加文本</a:t>
            </a:r>
            <a:endParaRPr lang="en-US" altLang="zh-CN" sz="1600" dirty="0">
              <a:solidFill>
                <a:srgbClr val="595959"/>
              </a:solidFill>
              <a:latin typeface="微软雅黑" panose="020B0503020204020204" pitchFamily="34" charset="-122"/>
              <a:ea typeface="微软雅黑" panose="020B0503020204020204" pitchFamily="34" charset="-122"/>
            </a:endParaRPr>
          </a:p>
          <a:p>
            <a:pPr algn="ctr">
              <a:defRPr/>
            </a:pPr>
            <a:r>
              <a:rPr lang="zh-CN" altLang="en-US" sz="1600" dirty="0">
                <a:solidFill>
                  <a:srgbClr val="595959"/>
                </a:solidFill>
                <a:latin typeface="微软雅黑" panose="020B0503020204020204" pitchFamily="34" charset="-122"/>
                <a:ea typeface="微软雅黑" panose="020B0503020204020204" pitchFamily="34" charset="-122"/>
              </a:rPr>
              <a:t>单击此处添加文本</a:t>
            </a:r>
          </a:p>
        </p:txBody>
      </p:sp>
      <p:sp>
        <p:nvSpPr>
          <p:cNvPr id="14" name="矩形 13"/>
          <p:cNvSpPr/>
          <p:nvPr/>
        </p:nvSpPr>
        <p:spPr>
          <a:xfrm>
            <a:off x="8923869" y="2135718"/>
            <a:ext cx="2103967" cy="577093"/>
          </a:xfrm>
          <a:prstGeom prst="rect">
            <a:avLst/>
          </a:prstGeom>
          <a:ln>
            <a:solidFill>
              <a:srgbClr val="545454"/>
            </a:solidFill>
            <a:prstDash val="dash"/>
          </a:ln>
        </p:spPr>
        <p:txBody>
          <a:bodyPr lIns="83831" tIns="41916" rIns="83831" bIns="41916">
            <a:spAutoFit/>
          </a:bodyPr>
          <a:lstStyle/>
          <a:p>
            <a:pPr algn="ctr">
              <a:defRPr/>
            </a:pPr>
            <a:r>
              <a:rPr lang="zh-CN" altLang="en-US" sz="1600" dirty="0">
                <a:solidFill>
                  <a:srgbClr val="595959"/>
                </a:solidFill>
                <a:latin typeface="微软雅黑" panose="020B0503020204020204" pitchFamily="34" charset="-122"/>
                <a:ea typeface="微软雅黑" panose="020B0503020204020204" pitchFamily="34" charset="-122"/>
              </a:rPr>
              <a:t>单击此处添加文本</a:t>
            </a:r>
            <a:endParaRPr lang="en-US" altLang="zh-CN" sz="1600" dirty="0">
              <a:solidFill>
                <a:srgbClr val="595959"/>
              </a:solidFill>
              <a:latin typeface="微软雅黑" panose="020B0503020204020204" pitchFamily="34" charset="-122"/>
              <a:ea typeface="微软雅黑" panose="020B0503020204020204" pitchFamily="34" charset="-122"/>
            </a:endParaRPr>
          </a:p>
          <a:p>
            <a:pPr algn="ctr">
              <a:defRPr/>
            </a:pPr>
            <a:r>
              <a:rPr lang="zh-CN" altLang="en-US" sz="1600" dirty="0">
                <a:solidFill>
                  <a:srgbClr val="595959"/>
                </a:solidFill>
                <a:latin typeface="微软雅黑" panose="020B0503020204020204" pitchFamily="34" charset="-122"/>
                <a:ea typeface="微软雅黑" panose="020B0503020204020204" pitchFamily="34" charset="-122"/>
              </a:rPr>
              <a:t>单击此处添加文本</a:t>
            </a:r>
          </a:p>
        </p:txBody>
      </p:sp>
      <p:sp>
        <p:nvSpPr>
          <p:cNvPr id="15" name="Content Placeholder 2"/>
          <p:cNvSpPr txBox="1">
            <a:spLocks/>
          </p:cNvSpPr>
          <p:nvPr/>
        </p:nvSpPr>
        <p:spPr>
          <a:xfrm>
            <a:off x="1356784" y="2347385"/>
            <a:ext cx="3395133" cy="1206500"/>
          </a:xfrm>
          <a:prstGeom prst="rect">
            <a:avLst/>
          </a:prstGeom>
        </p:spPr>
        <p:txBody>
          <a:bodyPr lIns="91440" tIns="45720" rIns="91440" bIns="4572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defRPr/>
            </a:pPr>
            <a:r>
              <a:rPr lang="zh-CN" altLang="en-US" sz="1333" dirty="0">
                <a:solidFill>
                  <a:srgbClr val="545454"/>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en-US" sz="1333" dirty="0">
              <a:solidFill>
                <a:srgbClr val="545454"/>
              </a:solidFill>
              <a:latin typeface="微软雅黑" pitchFamily="34" charset="-122"/>
              <a:ea typeface="微软雅黑" pitchFamily="34" charset="-122"/>
            </a:endParaRPr>
          </a:p>
        </p:txBody>
      </p:sp>
      <p:sp>
        <p:nvSpPr>
          <p:cNvPr id="16" name="Title 13"/>
          <p:cNvSpPr txBox="1">
            <a:spLocks/>
          </p:cNvSpPr>
          <p:nvPr/>
        </p:nvSpPr>
        <p:spPr bwMode="auto">
          <a:xfrm>
            <a:off x="1386417" y="1841500"/>
            <a:ext cx="2885016" cy="58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dirty="0">
                <a:solidFill>
                  <a:schemeClr val="accent1"/>
                </a:solidFill>
                <a:latin typeface="微软雅黑" pitchFamily="34" charset="-122"/>
                <a:ea typeface="微软雅黑" pitchFamily="34" charset="-122"/>
              </a:rPr>
              <a:t>添加标题内容文字</a:t>
            </a:r>
            <a:endParaRPr lang="en-US" sz="2400" dirty="0">
              <a:solidFill>
                <a:schemeClr val="accent1"/>
              </a:solidFill>
              <a:latin typeface="微软雅黑" pitchFamily="34" charset="-122"/>
              <a:ea typeface="微软雅黑" pitchFamily="34" charset="-122"/>
            </a:endParaRPr>
          </a:p>
        </p:txBody>
      </p:sp>
      <p:sp>
        <p:nvSpPr>
          <p:cNvPr id="22" name="TextBox 21"/>
          <p:cNvSpPr txBox="1"/>
          <p:nvPr/>
        </p:nvSpPr>
        <p:spPr>
          <a:xfrm>
            <a:off x="5195630" y="132776"/>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项目前景</a:t>
            </a:r>
          </a:p>
        </p:txBody>
      </p:sp>
      <p:sp>
        <p:nvSpPr>
          <p:cNvPr id="24" name="TextBox 23"/>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42732641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 presetClass="entr" presetSubtype="8"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0-#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5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70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70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1+#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90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0-#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90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1+#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120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0-#ppt_w/2"/>
                                          </p:val>
                                        </p:tav>
                                        <p:tav tm="100000">
                                          <p:val>
                                            <p:strVal val="#ppt_x"/>
                                          </p:val>
                                        </p:tav>
                                      </p:tavLst>
                                    </p:anim>
                                    <p:anim calcmode="lin" valueType="num">
                                      <p:cBhvr additive="base">
                                        <p:cTn id="51" dur="500" fill="hold"/>
                                        <p:tgtEl>
                                          <p:spTgt spid="7"/>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120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1+#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childTnLst>
                          </p:cTn>
                        </p:par>
                        <p:par>
                          <p:cTn id="56" fill="hold">
                            <p:stCondLst>
                              <p:cond delay="2700"/>
                            </p:stCondLst>
                            <p:childTnLst>
                              <p:par>
                                <p:cTn id="57" presetID="42"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200"/>
                                        <p:tgtEl>
                                          <p:spTgt spid="24"/>
                                        </p:tgtEl>
                                      </p:cBhvr>
                                    </p:animEffect>
                                    <p:anim calcmode="lin" valueType="num">
                                      <p:cBhvr>
                                        <p:cTn id="60" dur="1200" fill="hold"/>
                                        <p:tgtEl>
                                          <p:spTgt spid="24"/>
                                        </p:tgtEl>
                                        <p:attrNameLst>
                                          <p:attrName>ppt_x</p:attrName>
                                        </p:attrNameLst>
                                      </p:cBhvr>
                                      <p:tavLst>
                                        <p:tav tm="0">
                                          <p:val>
                                            <p:strVal val="#ppt_x"/>
                                          </p:val>
                                        </p:tav>
                                        <p:tav tm="100000">
                                          <p:val>
                                            <p:strVal val="#ppt_x"/>
                                          </p:val>
                                        </p:tav>
                                      </p:tavLst>
                                    </p:anim>
                                    <p:anim calcmode="lin" valueType="num">
                                      <p:cBhvr>
                                        <p:cTn id="61" dur="12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p:bldP spid="16"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3"/>
          <p:cNvSpPr>
            <a:spLocks noChangeArrowheads="1"/>
          </p:cNvSpPr>
          <p:nvPr/>
        </p:nvSpPr>
        <p:spPr bwMode="auto">
          <a:xfrm>
            <a:off x="2890417" y="1859545"/>
            <a:ext cx="1117635" cy="1117913"/>
          </a:xfrm>
          <a:prstGeom prst="ellipse">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52" name="Oval 53"/>
          <p:cNvSpPr>
            <a:spLocks noChangeArrowheads="1"/>
          </p:cNvSpPr>
          <p:nvPr/>
        </p:nvSpPr>
        <p:spPr bwMode="auto">
          <a:xfrm>
            <a:off x="5231904" y="1288717"/>
            <a:ext cx="1117635" cy="1117913"/>
          </a:xfrm>
          <a:prstGeom prst="ellipse">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53" name="Oval 53"/>
          <p:cNvSpPr>
            <a:spLocks noChangeArrowheads="1"/>
          </p:cNvSpPr>
          <p:nvPr/>
        </p:nvSpPr>
        <p:spPr bwMode="auto">
          <a:xfrm>
            <a:off x="7796587" y="1898129"/>
            <a:ext cx="1117635" cy="1117913"/>
          </a:xfrm>
          <a:prstGeom prst="ellipse">
            <a:avLst/>
          </a:prstGeom>
          <a:solidFill>
            <a:schemeClr val="accent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54" name="Oval 53"/>
          <p:cNvSpPr>
            <a:spLocks noChangeArrowheads="1"/>
          </p:cNvSpPr>
          <p:nvPr/>
        </p:nvSpPr>
        <p:spPr bwMode="auto">
          <a:xfrm>
            <a:off x="9027846" y="4064826"/>
            <a:ext cx="1229399" cy="1229705"/>
          </a:xfrm>
          <a:prstGeom prst="ellipse">
            <a:avLst/>
          </a:prstGeom>
          <a:solidFill>
            <a:schemeClr val="accent5"/>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49" name="Oval 53"/>
          <p:cNvSpPr>
            <a:spLocks noChangeArrowheads="1"/>
          </p:cNvSpPr>
          <p:nvPr/>
        </p:nvSpPr>
        <p:spPr bwMode="auto">
          <a:xfrm>
            <a:off x="1642148" y="4069608"/>
            <a:ext cx="1117635" cy="1117913"/>
          </a:xfrm>
          <a:prstGeom prst="ellipse">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55" name="Freeform 7"/>
          <p:cNvSpPr>
            <a:spLocks noEditPoints="1"/>
          </p:cNvSpPr>
          <p:nvPr/>
        </p:nvSpPr>
        <p:spPr bwMode="auto">
          <a:xfrm>
            <a:off x="5636684" y="4330701"/>
            <a:ext cx="1030816" cy="2434167"/>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chemeClr val="accent1"/>
          </a:solidFill>
          <a:ln>
            <a:noFill/>
          </a:ln>
          <a:effectLst>
            <a:outerShdw blurRad="76200" dir="13500000" sy="23000" kx="1200000" algn="br" rotWithShape="0">
              <a:prstClr val="black">
                <a:alpha val="6000"/>
              </a:prstClr>
            </a:outerShdw>
          </a:effectLst>
        </p:spPr>
        <p:txBody>
          <a:bodyPr lIns="121900" tIns="60949" rIns="121900" bIns="60949"/>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1218714">
              <a:defRPr/>
            </a:pPr>
            <a:endParaRPr lang="id-ID" sz="2400">
              <a:solidFill>
                <a:sysClr val="windowText" lastClr="000000"/>
              </a:solidFill>
            </a:endParaRPr>
          </a:p>
        </p:txBody>
      </p:sp>
      <p:cxnSp>
        <p:nvCxnSpPr>
          <p:cNvPr id="56" name="Straight Connector 23"/>
          <p:cNvCxnSpPr/>
          <p:nvPr/>
        </p:nvCxnSpPr>
        <p:spPr>
          <a:xfrm flipV="1">
            <a:off x="6096000" y="3496734"/>
            <a:ext cx="0" cy="791633"/>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60" name="矩形 59"/>
          <p:cNvSpPr>
            <a:spLocks noChangeArrowheads="1"/>
          </p:cNvSpPr>
          <p:nvPr/>
        </p:nvSpPr>
        <p:spPr bwMode="auto">
          <a:xfrm>
            <a:off x="5300943" y="1494466"/>
            <a:ext cx="979555" cy="68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551" tIns="55275" rIns="110551" bIns="55275">
            <a:spAutoFit/>
          </a:bodyPr>
          <a:lstStyle/>
          <a:p>
            <a:pPr>
              <a:buFont typeface="Arial" pitchFamily="34" charset="0"/>
              <a:buNone/>
            </a:pPr>
            <a:r>
              <a:rPr lang="zh-CN" altLang="en-US" sz="1867" dirty="0">
                <a:solidFill>
                  <a:schemeClr val="bg1"/>
                </a:solidFill>
                <a:latin typeface="微软雅黑" pitchFamily="34" charset="-122"/>
                <a:ea typeface="微软雅黑" pitchFamily="34" charset="-122"/>
                <a:sym typeface="Calibri" pitchFamily="34" charset="0"/>
              </a:rPr>
              <a:t>竞争者</a:t>
            </a:r>
            <a:endParaRPr lang="en-US" altLang="zh-CN" sz="1867" dirty="0">
              <a:solidFill>
                <a:schemeClr val="bg1"/>
              </a:solidFill>
              <a:latin typeface="微软雅黑" pitchFamily="34" charset="-122"/>
              <a:ea typeface="微软雅黑" pitchFamily="34" charset="-122"/>
              <a:sym typeface="Calibri" pitchFamily="34" charset="0"/>
            </a:endParaRPr>
          </a:p>
          <a:p>
            <a:pPr algn="ctr">
              <a:buFont typeface="Arial" pitchFamily="34" charset="0"/>
              <a:buNone/>
            </a:pPr>
            <a:r>
              <a:rPr lang="zh-CN" altLang="en-US" sz="1867" dirty="0">
                <a:solidFill>
                  <a:schemeClr val="bg1"/>
                </a:solidFill>
                <a:latin typeface="微软雅黑" pitchFamily="34" charset="-122"/>
                <a:ea typeface="微软雅黑" pitchFamily="34" charset="-122"/>
                <a:sym typeface="Calibri" pitchFamily="34" charset="0"/>
              </a:rPr>
              <a:t>策略</a:t>
            </a:r>
          </a:p>
        </p:txBody>
      </p:sp>
      <p:sp>
        <p:nvSpPr>
          <p:cNvPr id="61" name="文本框 13"/>
          <p:cNvSpPr txBox="1"/>
          <p:nvPr/>
        </p:nvSpPr>
        <p:spPr>
          <a:xfrm>
            <a:off x="4978400" y="2620434"/>
            <a:ext cx="2235200" cy="605466"/>
          </a:xfrm>
          <a:prstGeom prst="rect">
            <a:avLst/>
          </a:prstGeom>
          <a:noFill/>
        </p:spPr>
        <p:txBody>
          <a:bodyPr lIns="87739" tIns="43868" rIns="87739" bIns="43868">
            <a:spAutoFit/>
          </a:bodyPr>
          <a:lstStyle/>
          <a:p>
            <a:pPr>
              <a:lnSpc>
                <a:spcPct val="120000"/>
              </a:lnSpc>
              <a:defRPr/>
            </a:pPr>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62" name="Freeform 4"/>
          <p:cNvSpPr>
            <a:spLocks noEditPoints="1"/>
          </p:cNvSpPr>
          <p:nvPr/>
        </p:nvSpPr>
        <p:spPr bwMode="auto">
          <a:xfrm>
            <a:off x="4783667" y="4351868"/>
            <a:ext cx="734484" cy="2290233"/>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accent2"/>
          </a:solidFill>
          <a:ln>
            <a:noFill/>
          </a:ln>
          <a:effectLst>
            <a:outerShdw blurRad="76200" dir="13500000" sy="23000" kx="1200000" algn="br" rotWithShape="0">
              <a:prstClr val="black">
                <a:alpha val="6000"/>
              </a:prstClr>
            </a:outerShdw>
          </a:effectLst>
        </p:spPr>
        <p:txBody>
          <a:bodyPr lIns="121900" tIns="60949" rIns="121900" bIns="60949"/>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1218714">
              <a:defRPr/>
            </a:pPr>
            <a:endParaRPr lang="id-ID" sz="2400">
              <a:solidFill>
                <a:sysClr val="windowText" lastClr="000000"/>
              </a:solidFill>
            </a:endParaRPr>
          </a:p>
        </p:txBody>
      </p:sp>
      <p:cxnSp>
        <p:nvCxnSpPr>
          <p:cNvPr id="63" name="Straight Connector 26"/>
          <p:cNvCxnSpPr/>
          <p:nvPr/>
        </p:nvCxnSpPr>
        <p:spPr>
          <a:xfrm flipH="1" flipV="1">
            <a:off x="5168900" y="3750734"/>
            <a:ext cx="0" cy="412751"/>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cxnSp>
        <p:nvCxnSpPr>
          <p:cNvPr id="64" name="Straight Connector 27"/>
          <p:cNvCxnSpPr/>
          <p:nvPr/>
        </p:nvCxnSpPr>
        <p:spPr>
          <a:xfrm flipH="1">
            <a:off x="4614334" y="3733800"/>
            <a:ext cx="554567"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68" name="矩形 67"/>
          <p:cNvSpPr>
            <a:spLocks noChangeArrowheads="1"/>
          </p:cNvSpPr>
          <p:nvPr/>
        </p:nvSpPr>
        <p:spPr bwMode="auto">
          <a:xfrm>
            <a:off x="2962858" y="2114551"/>
            <a:ext cx="972751" cy="68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551" tIns="55275" rIns="110551" bIns="55275">
            <a:spAutoFit/>
          </a:bodyPr>
          <a:lstStyle/>
          <a:p>
            <a:pPr>
              <a:buFont typeface="Arial" pitchFamily="34" charset="0"/>
              <a:buNone/>
            </a:pPr>
            <a:r>
              <a:rPr lang="zh-CN" altLang="en-US" sz="1867" dirty="0">
                <a:solidFill>
                  <a:schemeClr val="bg1"/>
                </a:solidFill>
                <a:latin typeface="微软雅黑" pitchFamily="34" charset="-122"/>
                <a:ea typeface="微软雅黑" pitchFamily="34" charset="-122"/>
                <a:sym typeface="Calibri" pitchFamily="34" charset="0"/>
              </a:rPr>
              <a:t>竞争者</a:t>
            </a:r>
            <a:endParaRPr lang="en-US" altLang="zh-CN" sz="1867" dirty="0">
              <a:solidFill>
                <a:schemeClr val="bg1"/>
              </a:solidFill>
              <a:latin typeface="微软雅黑" pitchFamily="34" charset="-122"/>
              <a:ea typeface="微软雅黑" pitchFamily="34" charset="-122"/>
              <a:sym typeface="Calibri" pitchFamily="34" charset="0"/>
            </a:endParaRPr>
          </a:p>
          <a:p>
            <a:pPr algn="ctr">
              <a:buFont typeface="Arial" pitchFamily="34" charset="0"/>
              <a:buNone/>
            </a:pPr>
            <a:r>
              <a:rPr lang="zh-CN" altLang="en-US" sz="1867" dirty="0">
                <a:solidFill>
                  <a:schemeClr val="bg1"/>
                </a:solidFill>
                <a:latin typeface="微软雅黑" pitchFamily="34" charset="-122"/>
                <a:ea typeface="微软雅黑" pitchFamily="34" charset="-122"/>
                <a:sym typeface="Calibri" pitchFamily="34" charset="0"/>
              </a:rPr>
              <a:t>目标</a:t>
            </a:r>
          </a:p>
        </p:txBody>
      </p:sp>
      <p:sp>
        <p:nvSpPr>
          <p:cNvPr id="69" name="文本框 13"/>
          <p:cNvSpPr txBox="1"/>
          <p:nvPr/>
        </p:nvSpPr>
        <p:spPr>
          <a:xfrm>
            <a:off x="2641600" y="3124200"/>
            <a:ext cx="2235200" cy="605466"/>
          </a:xfrm>
          <a:prstGeom prst="rect">
            <a:avLst/>
          </a:prstGeom>
          <a:noFill/>
        </p:spPr>
        <p:txBody>
          <a:bodyPr lIns="87739" tIns="43868" rIns="87739" bIns="43868">
            <a:spAutoFit/>
          </a:bodyPr>
          <a:lstStyle/>
          <a:p>
            <a:pPr>
              <a:lnSpc>
                <a:spcPct val="120000"/>
              </a:lnSpc>
              <a:defRPr/>
            </a:pPr>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70" name="Freeform 6"/>
          <p:cNvSpPr>
            <a:spLocks noEditPoints="1"/>
          </p:cNvSpPr>
          <p:nvPr/>
        </p:nvSpPr>
        <p:spPr bwMode="auto">
          <a:xfrm>
            <a:off x="6783917" y="4288367"/>
            <a:ext cx="624416" cy="2321984"/>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chemeClr val="accent3"/>
          </a:solidFill>
          <a:ln>
            <a:noFill/>
          </a:ln>
          <a:effectLst>
            <a:outerShdw blurRad="76200" dir="13500000" sy="23000" kx="1200000" algn="br" rotWithShape="0">
              <a:prstClr val="black">
                <a:alpha val="6000"/>
              </a:prstClr>
            </a:outerShdw>
          </a:effectLst>
        </p:spPr>
        <p:txBody>
          <a:bodyPr lIns="121900" tIns="60949" rIns="121900" bIns="60949"/>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1218714">
              <a:defRPr/>
            </a:pPr>
            <a:endParaRPr lang="id-ID" sz="2400">
              <a:solidFill>
                <a:sysClr val="windowText" lastClr="000000"/>
              </a:solidFill>
            </a:endParaRPr>
          </a:p>
        </p:txBody>
      </p:sp>
      <p:cxnSp>
        <p:nvCxnSpPr>
          <p:cNvPr id="71" name="Straight Connector 24"/>
          <p:cNvCxnSpPr/>
          <p:nvPr/>
        </p:nvCxnSpPr>
        <p:spPr>
          <a:xfrm flipV="1">
            <a:off x="7069667" y="3750734"/>
            <a:ext cx="0" cy="412751"/>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cxnSp>
        <p:nvCxnSpPr>
          <p:cNvPr id="72" name="Straight Connector 25"/>
          <p:cNvCxnSpPr/>
          <p:nvPr/>
        </p:nvCxnSpPr>
        <p:spPr>
          <a:xfrm>
            <a:off x="7069667" y="3733800"/>
            <a:ext cx="552451"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76" name="矩形 75"/>
          <p:cNvSpPr>
            <a:spLocks noChangeArrowheads="1"/>
          </p:cNvSpPr>
          <p:nvPr/>
        </p:nvSpPr>
        <p:spPr bwMode="auto">
          <a:xfrm>
            <a:off x="7922684" y="2114551"/>
            <a:ext cx="1437216" cy="68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551" tIns="55275" rIns="110551" bIns="55275">
            <a:spAutoFit/>
          </a:bodyPr>
          <a:lstStyle/>
          <a:p>
            <a:pPr>
              <a:buFont typeface="Arial" pitchFamily="34" charset="0"/>
              <a:buNone/>
            </a:pPr>
            <a:r>
              <a:rPr lang="zh-CN" altLang="en-US" sz="1867" dirty="0">
                <a:solidFill>
                  <a:schemeClr val="bg1"/>
                </a:solidFill>
                <a:latin typeface="微软雅黑" pitchFamily="34" charset="-122"/>
                <a:ea typeface="微软雅黑" pitchFamily="34" charset="-122"/>
                <a:sym typeface="Calibri" pitchFamily="34" charset="0"/>
              </a:rPr>
              <a:t>竞争者</a:t>
            </a:r>
            <a:endParaRPr lang="en-US" altLang="zh-CN" sz="1867" dirty="0">
              <a:solidFill>
                <a:schemeClr val="bg1"/>
              </a:solidFill>
              <a:latin typeface="微软雅黑" pitchFamily="34" charset="-122"/>
              <a:ea typeface="微软雅黑" pitchFamily="34" charset="-122"/>
              <a:sym typeface="Calibri" pitchFamily="34" charset="0"/>
            </a:endParaRPr>
          </a:p>
          <a:p>
            <a:pPr>
              <a:buFont typeface="Arial" pitchFamily="34" charset="0"/>
              <a:buNone/>
            </a:pPr>
            <a:r>
              <a:rPr lang="zh-CN" altLang="en-US" sz="1867" dirty="0">
                <a:solidFill>
                  <a:schemeClr val="bg1"/>
                </a:solidFill>
                <a:latin typeface="微软雅黑" pitchFamily="34" charset="-122"/>
                <a:ea typeface="微软雅黑" pitchFamily="34" charset="-122"/>
                <a:sym typeface="Calibri" pitchFamily="34" charset="0"/>
              </a:rPr>
              <a:t>优劣势</a:t>
            </a:r>
          </a:p>
        </p:txBody>
      </p:sp>
      <p:sp>
        <p:nvSpPr>
          <p:cNvPr id="77" name="文本框 13"/>
          <p:cNvSpPr txBox="1"/>
          <p:nvPr/>
        </p:nvSpPr>
        <p:spPr>
          <a:xfrm>
            <a:off x="7518400" y="3124200"/>
            <a:ext cx="2235200" cy="605466"/>
          </a:xfrm>
          <a:prstGeom prst="rect">
            <a:avLst/>
          </a:prstGeom>
          <a:noFill/>
        </p:spPr>
        <p:txBody>
          <a:bodyPr lIns="87739" tIns="43868" rIns="87739" bIns="43868">
            <a:spAutoFit/>
          </a:bodyPr>
          <a:lstStyle/>
          <a:p>
            <a:pPr>
              <a:lnSpc>
                <a:spcPct val="120000"/>
              </a:lnSpc>
              <a:defRPr/>
            </a:pPr>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78" name="Freeform 3"/>
          <p:cNvSpPr>
            <a:spLocks noEditPoints="1"/>
          </p:cNvSpPr>
          <p:nvPr/>
        </p:nvSpPr>
        <p:spPr bwMode="auto">
          <a:xfrm>
            <a:off x="4207934" y="4163485"/>
            <a:ext cx="537633" cy="2163233"/>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chemeClr val="accent3"/>
          </a:solidFill>
          <a:ln>
            <a:noFill/>
          </a:ln>
          <a:effectLst>
            <a:outerShdw blurRad="76200" dir="13500000" sy="23000" kx="1200000" algn="br" rotWithShape="0">
              <a:prstClr val="black">
                <a:alpha val="6000"/>
              </a:prstClr>
            </a:outerShdw>
          </a:effectLst>
        </p:spPr>
        <p:txBody>
          <a:bodyPr lIns="121900" tIns="60949" rIns="121900" bIns="60949"/>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1218714">
              <a:defRPr/>
            </a:pPr>
            <a:endParaRPr lang="id-ID" sz="2400">
              <a:solidFill>
                <a:sysClr val="windowText" lastClr="000000"/>
              </a:solidFill>
            </a:endParaRPr>
          </a:p>
        </p:txBody>
      </p:sp>
      <p:cxnSp>
        <p:nvCxnSpPr>
          <p:cNvPr id="79" name="Straight Connector 28"/>
          <p:cNvCxnSpPr/>
          <p:nvPr/>
        </p:nvCxnSpPr>
        <p:spPr>
          <a:xfrm flipH="1">
            <a:off x="3409951" y="5245100"/>
            <a:ext cx="797983"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83" name="矩形 82"/>
          <p:cNvSpPr>
            <a:spLocks noChangeArrowheads="1"/>
          </p:cNvSpPr>
          <p:nvPr/>
        </p:nvSpPr>
        <p:spPr bwMode="auto">
          <a:xfrm>
            <a:off x="1756172" y="4347634"/>
            <a:ext cx="981782" cy="68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551" tIns="55275" rIns="110551" bIns="55275">
            <a:spAutoFit/>
          </a:bodyPr>
          <a:lstStyle/>
          <a:p>
            <a:pPr>
              <a:buFont typeface="Arial" pitchFamily="34" charset="0"/>
              <a:buNone/>
            </a:pPr>
            <a:r>
              <a:rPr lang="zh-CN" altLang="en-US" sz="1867" dirty="0">
                <a:solidFill>
                  <a:schemeClr val="bg1"/>
                </a:solidFill>
                <a:latin typeface="微软雅黑" pitchFamily="34" charset="-122"/>
                <a:ea typeface="微软雅黑" pitchFamily="34" charset="-122"/>
                <a:sym typeface="Calibri" pitchFamily="34" charset="0"/>
              </a:rPr>
              <a:t>竞争者</a:t>
            </a:r>
            <a:endParaRPr lang="en-US" altLang="zh-CN" sz="1867" dirty="0">
              <a:solidFill>
                <a:schemeClr val="bg1"/>
              </a:solidFill>
              <a:latin typeface="微软雅黑" pitchFamily="34" charset="-122"/>
              <a:ea typeface="微软雅黑" pitchFamily="34" charset="-122"/>
              <a:sym typeface="Calibri" pitchFamily="34" charset="0"/>
            </a:endParaRPr>
          </a:p>
          <a:p>
            <a:pPr algn="ctr">
              <a:buFont typeface="Arial" pitchFamily="34" charset="0"/>
              <a:buNone/>
            </a:pPr>
            <a:r>
              <a:rPr lang="zh-CN" altLang="en-US" sz="1867" dirty="0">
                <a:solidFill>
                  <a:schemeClr val="bg1"/>
                </a:solidFill>
                <a:latin typeface="微软雅黑" pitchFamily="34" charset="-122"/>
                <a:ea typeface="微软雅黑" pitchFamily="34" charset="-122"/>
                <a:sym typeface="Calibri" pitchFamily="34" charset="0"/>
              </a:rPr>
              <a:t>战略</a:t>
            </a:r>
          </a:p>
        </p:txBody>
      </p:sp>
      <p:sp>
        <p:nvSpPr>
          <p:cNvPr id="84" name="文本框 13"/>
          <p:cNvSpPr txBox="1"/>
          <p:nvPr/>
        </p:nvSpPr>
        <p:spPr>
          <a:xfrm>
            <a:off x="1422400" y="5359400"/>
            <a:ext cx="2235200" cy="605466"/>
          </a:xfrm>
          <a:prstGeom prst="rect">
            <a:avLst/>
          </a:prstGeom>
          <a:noFill/>
        </p:spPr>
        <p:txBody>
          <a:bodyPr lIns="87739" tIns="43868" rIns="87739" bIns="43868">
            <a:spAutoFit/>
          </a:bodyPr>
          <a:lstStyle/>
          <a:p>
            <a:pPr>
              <a:lnSpc>
                <a:spcPct val="120000"/>
              </a:lnSpc>
              <a:defRPr/>
            </a:pPr>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85" name="Freeform 5"/>
          <p:cNvSpPr>
            <a:spLocks noEditPoints="1"/>
          </p:cNvSpPr>
          <p:nvPr/>
        </p:nvSpPr>
        <p:spPr bwMode="auto">
          <a:xfrm>
            <a:off x="7446434" y="4203701"/>
            <a:ext cx="700617" cy="2216151"/>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accent5"/>
          </a:solidFill>
          <a:ln>
            <a:noFill/>
          </a:ln>
          <a:effectLst>
            <a:outerShdw blurRad="76200" dir="13500000" sy="23000" kx="1200000" algn="br" rotWithShape="0">
              <a:prstClr val="black">
                <a:alpha val="6000"/>
              </a:prstClr>
            </a:outerShdw>
          </a:effectLst>
        </p:spPr>
        <p:txBody>
          <a:bodyPr lIns="121900" tIns="60949" rIns="121900" bIns="60949"/>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1218714">
              <a:defRPr/>
            </a:pPr>
            <a:endParaRPr lang="id-ID" sz="2400">
              <a:solidFill>
                <a:sysClr val="windowText" lastClr="000000"/>
              </a:solidFill>
            </a:endParaRPr>
          </a:p>
        </p:txBody>
      </p:sp>
      <p:cxnSp>
        <p:nvCxnSpPr>
          <p:cNvPr id="86" name="Straight Connector 29"/>
          <p:cNvCxnSpPr/>
          <p:nvPr/>
        </p:nvCxnSpPr>
        <p:spPr>
          <a:xfrm flipH="1">
            <a:off x="8064500" y="5245100"/>
            <a:ext cx="797984" cy="0"/>
          </a:xfrm>
          <a:prstGeom prst="line">
            <a:avLst/>
          </a:prstGeom>
          <a:noFill/>
          <a:ln w="19050" cap="flat" cmpd="sng" algn="ctr">
            <a:solidFill>
              <a:schemeClr val="accent3">
                <a:lumMod val="50000"/>
              </a:schemeClr>
            </a:solidFill>
            <a:prstDash val="sysDot"/>
            <a:miter lim="800000"/>
            <a:headEnd type="oval" w="sm" len="sm"/>
            <a:tailEnd type="oval" w="sm" len="sm"/>
          </a:ln>
          <a:effectLst/>
        </p:spPr>
      </p:cxnSp>
      <p:sp>
        <p:nvSpPr>
          <p:cNvPr id="90" name="矩形 89"/>
          <p:cNvSpPr>
            <a:spLocks noChangeArrowheads="1"/>
          </p:cNvSpPr>
          <p:nvPr/>
        </p:nvSpPr>
        <p:spPr bwMode="auto">
          <a:xfrm>
            <a:off x="9110134" y="4347634"/>
            <a:ext cx="1435100" cy="68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551" tIns="55275" rIns="110551" bIns="55275">
            <a:spAutoFit/>
          </a:bodyPr>
          <a:lstStyle/>
          <a:p>
            <a:pPr>
              <a:buFont typeface="Arial" pitchFamily="34" charset="0"/>
              <a:buNone/>
            </a:pPr>
            <a:r>
              <a:rPr lang="zh-CN" altLang="en-US" sz="1867">
                <a:solidFill>
                  <a:schemeClr val="bg1"/>
                </a:solidFill>
                <a:latin typeface="微软雅黑" pitchFamily="34" charset="-122"/>
                <a:ea typeface="微软雅黑" pitchFamily="34" charset="-122"/>
                <a:sym typeface="Calibri" pitchFamily="34" charset="0"/>
              </a:rPr>
              <a:t>竞争者</a:t>
            </a:r>
            <a:endParaRPr lang="en-US" altLang="zh-CN" sz="1867">
              <a:solidFill>
                <a:schemeClr val="bg1"/>
              </a:solidFill>
              <a:latin typeface="微软雅黑" pitchFamily="34" charset="-122"/>
              <a:ea typeface="微软雅黑" pitchFamily="34" charset="-122"/>
              <a:sym typeface="Calibri" pitchFamily="34" charset="0"/>
            </a:endParaRPr>
          </a:p>
          <a:p>
            <a:pPr>
              <a:buFont typeface="Arial" pitchFamily="34" charset="0"/>
              <a:buNone/>
            </a:pPr>
            <a:r>
              <a:rPr lang="zh-CN" altLang="en-US" sz="1867">
                <a:solidFill>
                  <a:schemeClr val="bg1"/>
                </a:solidFill>
                <a:latin typeface="微软雅黑" pitchFamily="34" charset="-122"/>
                <a:ea typeface="微软雅黑" pitchFamily="34" charset="-122"/>
                <a:sym typeface="Calibri" pitchFamily="34" charset="0"/>
              </a:rPr>
              <a:t>反应模式</a:t>
            </a:r>
          </a:p>
        </p:txBody>
      </p:sp>
      <p:sp>
        <p:nvSpPr>
          <p:cNvPr id="91" name="文本框 13"/>
          <p:cNvSpPr txBox="1"/>
          <p:nvPr/>
        </p:nvSpPr>
        <p:spPr>
          <a:xfrm>
            <a:off x="8636000" y="5359400"/>
            <a:ext cx="2235200" cy="605466"/>
          </a:xfrm>
          <a:prstGeom prst="rect">
            <a:avLst/>
          </a:prstGeom>
          <a:noFill/>
        </p:spPr>
        <p:txBody>
          <a:bodyPr lIns="87739" tIns="43868" rIns="87739" bIns="43868">
            <a:spAutoFit/>
          </a:bodyPr>
          <a:lstStyle/>
          <a:p>
            <a:pPr>
              <a:lnSpc>
                <a:spcPct val="120000"/>
              </a:lnSpc>
              <a:defRPr/>
            </a:pPr>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96" name="TextBox 95"/>
          <p:cNvSpPr txBox="1"/>
          <p:nvPr/>
        </p:nvSpPr>
        <p:spPr>
          <a:xfrm>
            <a:off x="4699014" y="102521"/>
            <a:ext cx="2646878"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竞争对手分析</a:t>
            </a:r>
          </a:p>
        </p:txBody>
      </p:sp>
      <p:sp>
        <p:nvSpPr>
          <p:cNvPr id="36" name="TextBox 35"/>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40893521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9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2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0"/>
                                        <p:tgtEl>
                                          <p:spTgt spid="54"/>
                                        </p:tgtEl>
                                      </p:cBhvr>
                                    </p:animEffect>
                                    <p:anim calcmode="lin" valueType="num">
                                      <p:cBhvr>
                                        <p:cTn id="28" dur="1000" fill="hold"/>
                                        <p:tgtEl>
                                          <p:spTgt spid="54"/>
                                        </p:tgtEl>
                                        <p:attrNameLst>
                                          <p:attrName>ppt_x</p:attrName>
                                        </p:attrNameLst>
                                      </p:cBhvr>
                                      <p:tavLst>
                                        <p:tav tm="0">
                                          <p:val>
                                            <p:strVal val="#ppt_x"/>
                                          </p:val>
                                        </p:tav>
                                        <p:tav tm="100000">
                                          <p:val>
                                            <p:strVal val="#ppt_x"/>
                                          </p:val>
                                        </p:tav>
                                      </p:tavLst>
                                    </p:anim>
                                    <p:anim calcmode="lin" valueType="num">
                                      <p:cBhvr>
                                        <p:cTn id="29" dur="1000" fill="hold"/>
                                        <p:tgtEl>
                                          <p:spTgt spid="54"/>
                                        </p:tgtEl>
                                        <p:attrNameLst>
                                          <p:attrName>ppt_y</p:attrName>
                                        </p:attrNameLst>
                                      </p:cBhvr>
                                      <p:tavLst>
                                        <p:tav tm="0">
                                          <p:val>
                                            <p:strVal val="#ppt_y+.1"/>
                                          </p:val>
                                        </p:tav>
                                        <p:tav tm="100000">
                                          <p:val>
                                            <p:strVal val="#ppt_y"/>
                                          </p:val>
                                        </p:tav>
                                      </p:tavLst>
                                    </p:anim>
                                  </p:childTnLst>
                                </p:cTn>
                              </p:par>
                            </p:childTnLst>
                          </p:cTn>
                        </p:par>
                        <p:par>
                          <p:cTn id="30" fill="hold">
                            <p:stCondLst>
                              <p:cond delay="2200"/>
                            </p:stCondLst>
                            <p:childTnLst>
                              <p:par>
                                <p:cTn id="31" presetID="53" presetClass="entr" presetSubtype="16" fill="hold" nodeType="after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p:cTn id="33" dur="500" fill="hold"/>
                                        <p:tgtEl>
                                          <p:spTgt spid="55"/>
                                        </p:tgtEl>
                                        <p:attrNameLst>
                                          <p:attrName>ppt_w</p:attrName>
                                        </p:attrNameLst>
                                      </p:cBhvr>
                                      <p:tavLst>
                                        <p:tav tm="0">
                                          <p:val>
                                            <p:fltVal val="0"/>
                                          </p:val>
                                        </p:tav>
                                        <p:tav tm="100000">
                                          <p:val>
                                            <p:strVal val="#ppt_w"/>
                                          </p:val>
                                        </p:tav>
                                      </p:tavLst>
                                    </p:anim>
                                    <p:anim calcmode="lin" valueType="num">
                                      <p:cBhvr>
                                        <p:cTn id="34" dur="500" fill="hold"/>
                                        <p:tgtEl>
                                          <p:spTgt spid="55"/>
                                        </p:tgtEl>
                                        <p:attrNameLst>
                                          <p:attrName>ppt_h</p:attrName>
                                        </p:attrNameLst>
                                      </p:cBhvr>
                                      <p:tavLst>
                                        <p:tav tm="0">
                                          <p:val>
                                            <p:fltVal val="0"/>
                                          </p:val>
                                        </p:tav>
                                        <p:tav tm="100000">
                                          <p:val>
                                            <p:strVal val="#ppt_h"/>
                                          </p:val>
                                        </p:tav>
                                      </p:tavLst>
                                    </p:anim>
                                    <p:animEffect transition="in" filter="fade">
                                      <p:cBhvr>
                                        <p:cTn id="35" dur="500"/>
                                        <p:tgtEl>
                                          <p:spTgt spid="55"/>
                                        </p:tgtEl>
                                      </p:cBhvr>
                                    </p:animEffect>
                                  </p:childTnLst>
                                </p:cTn>
                              </p:par>
                            </p:childTnLst>
                          </p:cTn>
                        </p:par>
                        <p:par>
                          <p:cTn id="36" fill="hold" nodeType="afterGroup">
                            <p:stCondLst>
                              <p:cond delay="2700"/>
                            </p:stCondLst>
                            <p:childTnLst>
                              <p:par>
                                <p:cTn id="37" presetID="22" presetClass="entr" presetSubtype="4" fill="hold"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down)">
                                      <p:cBhvr>
                                        <p:cTn id="39" dur="500"/>
                                        <p:tgtEl>
                                          <p:spTgt spid="56"/>
                                        </p:tgtEl>
                                      </p:cBhvr>
                                    </p:animEffect>
                                  </p:childTnLst>
                                </p:cTn>
                              </p:par>
                            </p:childTnLst>
                          </p:cTn>
                        </p:par>
                        <p:par>
                          <p:cTn id="40" fill="hold" nodeType="afterGroup">
                            <p:stCondLst>
                              <p:cond delay="3200"/>
                            </p:stCondLst>
                            <p:childTnLst>
                              <p:par>
                                <p:cTn id="41" presetID="22" presetClass="entr" presetSubtype="2" fill="hold" grpId="0"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right)">
                                      <p:cBhvr>
                                        <p:cTn id="43" dur="500"/>
                                        <p:tgtEl>
                                          <p:spTgt spid="60"/>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right)">
                                      <p:cBhvr>
                                        <p:cTn id="46" dur="750"/>
                                        <p:tgtEl>
                                          <p:spTgt spid="61"/>
                                        </p:tgtEl>
                                      </p:cBhvr>
                                    </p:animEffect>
                                  </p:childTnLst>
                                </p:cTn>
                              </p:par>
                            </p:childTnLst>
                          </p:cTn>
                        </p:par>
                        <p:par>
                          <p:cTn id="47" fill="hold" nodeType="afterGroup">
                            <p:stCondLst>
                              <p:cond delay="3950"/>
                            </p:stCondLst>
                            <p:childTnLst>
                              <p:par>
                                <p:cTn id="48" presetID="53" presetClass="entr" presetSubtype="16" fill="hold" nodeType="after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childTnLst>
                          </p:cTn>
                        </p:par>
                        <p:par>
                          <p:cTn id="53" fill="hold" nodeType="afterGroup">
                            <p:stCondLst>
                              <p:cond delay="4450"/>
                            </p:stCondLst>
                            <p:childTnLst>
                              <p:par>
                                <p:cTn id="54" presetID="22" presetClass="entr" presetSubtype="4" fill="hold"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down)">
                                      <p:cBhvr>
                                        <p:cTn id="56" dur="500"/>
                                        <p:tgtEl>
                                          <p:spTgt spid="63"/>
                                        </p:tgtEl>
                                      </p:cBhvr>
                                    </p:animEffect>
                                  </p:childTnLst>
                                </p:cTn>
                              </p:par>
                            </p:childTnLst>
                          </p:cTn>
                        </p:par>
                        <p:par>
                          <p:cTn id="57" fill="hold" nodeType="afterGroup">
                            <p:stCondLst>
                              <p:cond delay="4950"/>
                            </p:stCondLst>
                            <p:childTnLst>
                              <p:par>
                                <p:cTn id="58" presetID="22" presetClass="entr" presetSubtype="2" fill="hold" nodeType="after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right)">
                                      <p:cBhvr>
                                        <p:cTn id="60" dur="500"/>
                                        <p:tgtEl>
                                          <p:spTgt spid="64"/>
                                        </p:tgtEl>
                                      </p:cBhvr>
                                    </p:animEffect>
                                  </p:childTnLst>
                                </p:cTn>
                              </p:par>
                            </p:childTnLst>
                          </p:cTn>
                        </p:par>
                        <p:par>
                          <p:cTn id="61" fill="hold" nodeType="afterGroup">
                            <p:stCondLst>
                              <p:cond delay="5450"/>
                            </p:stCondLst>
                            <p:childTnLst>
                              <p:par>
                                <p:cTn id="62" presetID="22" presetClass="entr" presetSubtype="2" fill="hold" grpId="0" nodeType="after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wipe(right)">
                                      <p:cBhvr>
                                        <p:cTn id="64" dur="500"/>
                                        <p:tgtEl>
                                          <p:spTgt spid="68"/>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wipe(right)">
                                      <p:cBhvr>
                                        <p:cTn id="67" dur="750"/>
                                        <p:tgtEl>
                                          <p:spTgt spid="69"/>
                                        </p:tgtEl>
                                      </p:cBhvr>
                                    </p:animEffect>
                                  </p:childTnLst>
                                </p:cTn>
                              </p:par>
                            </p:childTnLst>
                          </p:cTn>
                        </p:par>
                        <p:par>
                          <p:cTn id="68" fill="hold" nodeType="afterGroup">
                            <p:stCondLst>
                              <p:cond delay="6200"/>
                            </p:stCondLst>
                            <p:childTnLst>
                              <p:par>
                                <p:cTn id="69" presetID="53" presetClass="entr" presetSubtype="16" fill="hold" nodeType="afterEffect">
                                  <p:stCondLst>
                                    <p:cond delay="0"/>
                                  </p:stCondLst>
                                  <p:childTnLst>
                                    <p:set>
                                      <p:cBhvr>
                                        <p:cTn id="70" dur="1" fill="hold">
                                          <p:stCondLst>
                                            <p:cond delay="0"/>
                                          </p:stCondLst>
                                        </p:cTn>
                                        <p:tgtEl>
                                          <p:spTgt spid="70"/>
                                        </p:tgtEl>
                                        <p:attrNameLst>
                                          <p:attrName>style.visibility</p:attrName>
                                        </p:attrNameLst>
                                      </p:cBhvr>
                                      <p:to>
                                        <p:strVal val="visible"/>
                                      </p:to>
                                    </p:set>
                                    <p:anim calcmode="lin" valueType="num">
                                      <p:cBhvr>
                                        <p:cTn id="71" dur="500" fill="hold"/>
                                        <p:tgtEl>
                                          <p:spTgt spid="70"/>
                                        </p:tgtEl>
                                        <p:attrNameLst>
                                          <p:attrName>ppt_w</p:attrName>
                                        </p:attrNameLst>
                                      </p:cBhvr>
                                      <p:tavLst>
                                        <p:tav tm="0">
                                          <p:val>
                                            <p:fltVal val="0"/>
                                          </p:val>
                                        </p:tav>
                                        <p:tav tm="100000">
                                          <p:val>
                                            <p:strVal val="#ppt_w"/>
                                          </p:val>
                                        </p:tav>
                                      </p:tavLst>
                                    </p:anim>
                                    <p:anim calcmode="lin" valueType="num">
                                      <p:cBhvr>
                                        <p:cTn id="72" dur="500" fill="hold"/>
                                        <p:tgtEl>
                                          <p:spTgt spid="70"/>
                                        </p:tgtEl>
                                        <p:attrNameLst>
                                          <p:attrName>ppt_h</p:attrName>
                                        </p:attrNameLst>
                                      </p:cBhvr>
                                      <p:tavLst>
                                        <p:tav tm="0">
                                          <p:val>
                                            <p:fltVal val="0"/>
                                          </p:val>
                                        </p:tav>
                                        <p:tav tm="100000">
                                          <p:val>
                                            <p:strVal val="#ppt_h"/>
                                          </p:val>
                                        </p:tav>
                                      </p:tavLst>
                                    </p:anim>
                                    <p:animEffect transition="in" filter="fade">
                                      <p:cBhvr>
                                        <p:cTn id="73" dur="500"/>
                                        <p:tgtEl>
                                          <p:spTgt spid="70"/>
                                        </p:tgtEl>
                                      </p:cBhvr>
                                    </p:animEffect>
                                  </p:childTnLst>
                                </p:cTn>
                              </p:par>
                            </p:childTnLst>
                          </p:cTn>
                        </p:par>
                        <p:par>
                          <p:cTn id="74" fill="hold" nodeType="afterGroup">
                            <p:stCondLst>
                              <p:cond delay="6700"/>
                            </p:stCondLst>
                            <p:childTnLst>
                              <p:par>
                                <p:cTn id="75" presetID="22" presetClass="entr" presetSubtype="4"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wipe(down)">
                                      <p:cBhvr>
                                        <p:cTn id="77" dur="500"/>
                                        <p:tgtEl>
                                          <p:spTgt spid="71"/>
                                        </p:tgtEl>
                                      </p:cBhvr>
                                    </p:animEffect>
                                  </p:childTnLst>
                                </p:cTn>
                              </p:par>
                            </p:childTnLst>
                          </p:cTn>
                        </p:par>
                        <p:par>
                          <p:cTn id="78" fill="hold" nodeType="afterGroup">
                            <p:stCondLst>
                              <p:cond delay="7200"/>
                            </p:stCondLst>
                            <p:childTnLst>
                              <p:par>
                                <p:cTn id="79" presetID="22" presetClass="entr" presetSubtype="8" fill="hold" nodeType="after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wipe(left)">
                                      <p:cBhvr>
                                        <p:cTn id="81" dur="500"/>
                                        <p:tgtEl>
                                          <p:spTgt spid="72"/>
                                        </p:tgtEl>
                                      </p:cBhvr>
                                    </p:animEffect>
                                  </p:childTnLst>
                                </p:cTn>
                              </p:par>
                            </p:childTnLst>
                          </p:cTn>
                        </p:par>
                        <p:par>
                          <p:cTn id="82" fill="hold" nodeType="afterGroup">
                            <p:stCondLst>
                              <p:cond delay="7700"/>
                            </p:stCondLst>
                            <p:childTnLst>
                              <p:par>
                                <p:cTn id="83" presetID="22" presetClass="entr" presetSubtype="2" fill="hold" grpId="0" nodeType="after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wipe(right)">
                                      <p:cBhvr>
                                        <p:cTn id="85" dur="500"/>
                                        <p:tgtEl>
                                          <p:spTgt spid="76"/>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right)">
                                      <p:cBhvr>
                                        <p:cTn id="88" dur="750"/>
                                        <p:tgtEl>
                                          <p:spTgt spid="77"/>
                                        </p:tgtEl>
                                      </p:cBhvr>
                                    </p:animEffect>
                                  </p:childTnLst>
                                </p:cTn>
                              </p:par>
                            </p:childTnLst>
                          </p:cTn>
                        </p:par>
                        <p:par>
                          <p:cTn id="89" fill="hold" nodeType="afterGroup">
                            <p:stCondLst>
                              <p:cond delay="8450"/>
                            </p:stCondLst>
                            <p:childTnLst>
                              <p:par>
                                <p:cTn id="90" presetID="53" presetClass="entr" presetSubtype="16" fill="hold" nodeType="afterEffect">
                                  <p:stCondLst>
                                    <p:cond delay="0"/>
                                  </p:stCondLst>
                                  <p:childTnLst>
                                    <p:set>
                                      <p:cBhvr>
                                        <p:cTn id="91" dur="1" fill="hold">
                                          <p:stCondLst>
                                            <p:cond delay="0"/>
                                          </p:stCondLst>
                                        </p:cTn>
                                        <p:tgtEl>
                                          <p:spTgt spid="78"/>
                                        </p:tgtEl>
                                        <p:attrNameLst>
                                          <p:attrName>style.visibility</p:attrName>
                                        </p:attrNameLst>
                                      </p:cBhvr>
                                      <p:to>
                                        <p:strVal val="visible"/>
                                      </p:to>
                                    </p:set>
                                    <p:anim calcmode="lin" valueType="num">
                                      <p:cBhvr>
                                        <p:cTn id="92" dur="500" fill="hold"/>
                                        <p:tgtEl>
                                          <p:spTgt spid="78"/>
                                        </p:tgtEl>
                                        <p:attrNameLst>
                                          <p:attrName>ppt_w</p:attrName>
                                        </p:attrNameLst>
                                      </p:cBhvr>
                                      <p:tavLst>
                                        <p:tav tm="0">
                                          <p:val>
                                            <p:fltVal val="0"/>
                                          </p:val>
                                        </p:tav>
                                        <p:tav tm="100000">
                                          <p:val>
                                            <p:strVal val="#ppt_w"/>
                                          </p:val>
                                        </p:tav>
                                      </p:tavLst>
                                    </p:anim>
                                    <p:anim calcmode="lin" valueType="num">
                                      <p:cBhvr>
                                        <p:cTn id="93" dur="500" fill="hold"/>
                                        <p:tgtEl>
                                          <p:spTgt spid="78"/>
                                        </p:tgtEl>
                                        <p:attrNameLst>
                                          <p:attrName>ppt_h</p:attrName>
                                        </p:attrNameLst>
                                      </p:cBhvr>
                                      <p:tavLst>
                                        <p:tav tm="0">
                                          <p:val>
                                            <p:fltVal val="0"/>
                                          </p:val>
                                        </p:tav>
                                        <p:tav tm="100000">
                                          <p:val>
                                            <p:strVal val="#ppt_h"/>
                                          </p:val>
                                        </p:tav>
                                      </p:tavLst>
                                    </p:anim>
                                    <p:animEffect transition="in" filter="fade">
                                      <p:cBhvr>
                                        <p:cTn id="94" dur="500"/>
                                        <p:tgtEl>
                                          <p:spTgt spid="78"/>
                                        </p:tgtEl>
                                      </p:cBhvr>
                                    </p:animEffect>
                                  </p:childTnLst>
                                </p:cTn>
                              </p:par>
                            </p:childTnLst>
                          </p:cTn>
                        </p:par>
                        <p:par>
                          <p:cTn id="95" fill="hold" nodeType="afterGroup">
                            <p:stCondLst>
                              <p:cond delay="8950"/>
                            </p:stCondLst>
                            <p:childTnLst>
                              <p:par>
                                <p:cTn id="96" presetID="22" presetClass="entr" presetSubtype="2" fill="hold" grpId="0" nodeType="after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wipe(right)">
                                      <p:cBhvr>
                                        <p:cTn id="98" dur="500"/>
                                        <p:tgtEl>
                                          <p:spTgt spid="83"/>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84"/>
                                        </p:tgtEl>
                                        <p:attrNameLst>
                                          <p:attrName>style.visibility</p:attrName>
                                        </p:attrNameLst>
                                      </p:cBhvr>
                                      <p:to>
                                        <p:strVal val="visible"/>
                                      </p:to>
                                    </p:set>
                                    <p:animEffect transition="in" filter="wipe(right)">
                                      <p:cBhvr>
                                        <p:cTn id="101" dur="750"/>
                                        <p:tgtEl>
                                          <p:spTgt spid="84"/>
                                        </p:tgtEl>
                                      </p:cBhvr>
                                    </p:animEffect>
                                  </p:childTnLst>
                                </p:cTn>
                              </p:par>
                            </p:childTnLst>
                          </p:cTn>
                        </p:par>
                        <p:par>
                          <p:cTn id="102" fill="hold">
                            <p:stCondLst>
                              <p:cond delay="9700"/>
                            </p:stCondLst>
                            <p:childTnLst>
                              <p:par>
                                <p:cTn id="103" presetID="22" presetClass="entr" presetSubtype="2" fill="hold" nodeType="after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wipe(right)">
                                      <p:cBhvr>
                                        <p:cTn id="105" dur="500"/>
                                        <p:tgtEl>
                                          <p:spTgt spid="79"/>
                                        </p:tgtEl>
                                      </p:cBhvr>
                                    </p:animEffect>
                                  </p:childTnLst>
                                </p:cTn>
                              </p:par>
                            </p:childTnLst>
                          </p:cTn>
                        </p:par>
                        <p:par>
                          <p:cTn id="106" fill="hold" nodeType="afterGroup">
                            <p:stCondLst>
                              <p:cond delay="10200"/>
                            </p:stCondLst>
                            <p:childTnLst>
                              <p:par>
                                <p:cTn id="107" presetID="53" presetClass="entr" presetSubtype="16" fill="hold" nodeType="afterEffect">
                                  <p:stCondLst>
                                    <p:cond delay="0"/>
                                  </p:stCondLst>
                                  <p:childTnLst>
                                    <p:set>
                                      <p:cBhvr>
                                        <p:cTn id="108" dur="1" fill="hold">
                                          <p:stCondLst>
                                            <p:cond delay="0"/>
                                          </p:stCondLst>
                                        </p:cTn>
                                        <p:tgtEl>
                                          <p:spTgt spid="85"/>
                                        </p:tgtEl>
                                        <p:attrNameLst>
                                          <p:attrName>style.visibility</p:attrName>
                                        </p:attrNameLst>
                                      </p:cBhvr>
                                      <p:to>
                                        <p:strVal val="visible"/>
                                      </p:to>
                                    </p:set>
                                    <p:anim calcmode="lin" valueType="num">
                                      <p:cBhvr>
                                        <p:cTn id="109" dur="500" fill="hold"/>
                                        <p:tgtEl>
                                          <p:spTgt spid="85"/>
                                        </p:tgtEl>
                                        <p:attrNameLst>
                                          <p:attrName>ppt_w</p:attrName>
                                        </p:attrNameLst>
                                      </p:cBhvr>
                                      <p:tavLst>
                                        <p:tav tm="0">
                                          <p:val>
                                            <p:fltVal val="0"/>
                                          </p:val>
                                        </p:tav>
                                        <p:tav tm="100000">
                                          <p:val>
                                            <p:strVal val="#ppt_w"/>
                                          </p:val>
                                        </p:tav>
                                      </p:tavLst>
                                    </p:anim>
                                    <p:anim calcmode="lin" valueType="num">
                                      <p:cBhvr>
                                        <p:cTn id="110" dur="500" fill="hold"/>
                                        <p:tgtEl>
                                          <p:spTgt spid="85"/>
                                        </p:tgtEl>
                                        <p:attrNameLst>
                                          <p:attrName>ppt_h</p:attrName>
                                        </p:attrNameLst>
                                      </p:cBhvr>
                                      <p:tavLst>
                                        <p:tav tm="0">
                                          <p:val>
                                            <p:fltVal val="0"/>
                                          </p:val>
                                        </p:tav>
                                        <p:tav tm="100000">
                                          <p:val>
                                            <p:strVal val="#ppt_h"/>
                                          </p:val>
                                        </p:tav>
                                      </p:tavLst>
                                    </p:anim>
                                    <p:animEffect transition="in" filter="fade">
                                      <p:cBhvr>
                                        <p:cTn id="111" dur="500"/>
                                        <p:tgtEl>
                                          <p:spTgt spid="85"/>
                                        </p:tgtEl>
                                      </p:cBhvr>
                                    </p:animEffect>
                                  </p:childTnLst>
                                </p:cTn>
                              </p:par>
                              <p:par>
                                <p:cTn id="112" presetID="22" presetClass="entr" presetSubtype="8" fill="hold" nodeType="withEffect">
                                  <p:stCondLst>
                                    <p:cond delay="0"/>
                                  </p:stCondLst>
                                  <p:childTnLst>
                                    <p:set>
                                      <p:cBhvr>
                                        <p:cTn id="113" dur="1" fill="hold">
                                          <p:stCondLst>
                                            <p:cond delay="0"/>
                                          </p:stCondLst>
                                        </p:cTn>
                                        <p:tgtEl>
                                          <p:spTgt spid="86"/>
                                        </p:tgtEl>
                                        <p:attrNameLst>
                                          <p:attrName>style.visibility</p:attrName>
                                        </p:attrNameLst>
                                      </p:cBhvr>
                                      <p:to>
                                        <p:strVal val="visible"/>
                                      </p:to>
                                    </p:set>
                                    <p:animEffect transition="in" filter="wipe(left)">
                                      <p:cBhvr>
                                        <p:cTn id="114" dur="500"/>
                                        <p:tgtEl>
                                          <p:spTgt spid="86"/>
                                        </p:tgtEl>
                                      </p:cBhvr>
                                    </p:animEffect>
                                  </p:childTnLst>
                                </p:cTn>
                              </p:par>
                            </p:childTnLst>
                          </p:cTn>
                        </p:par>
                        <p:par>
                          <p:cTn id="115" fill="hold" nodeType="afterGroup">
                            <p:stCondLst>
                              <p:cond delay="10700"/>
                            </p:stCondLst>
                            <p:childTnLst>
                              <p:par>
                                <p:cTn id="116" presetID="22" presetClass="entr" presetSubtype="2" fill="hold" grpId="0" nodeType="afterEffect">
                                  <p:stCondLst>
                                    <p:cond delay="0"/>
                                  </p:stCondLst>
                                  <p:childTnLst>
                                    <p:set>
                                      <p:cBhvr>
                                        <p:cTn id="117" dur="1" fill="hold">
                                          <p:stCondLst>
                                            <p:cond delay="0"/>
                                          </p:stCondLst>
                                        </p:cTn>
                                        <p:tgtEl>
                                          <p:spTgt spid="90"/>
                                        </p:tgtEl>
                                        <p:attrNameLst>
                                          <p:attrName>style.visibility</p:attrName>
                                        </p:attrNameLst>
                                      </p:cBhvr>
                                      <p:to>
                                        <p:strVal val="visible"/>
                                      </p:to>
                                    </p:set>
                                    <p:animEffect transition="in" filter="wipe(right)">
                                      <p:cBhvr>
                                        <p:cTn id="118" dur="500"/>
                                        <p:tgtEl>
                                          <p:spTgt spid="90"/>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91"/>
                                        </p:tgtEl>
                                        <p:attrNameLst>
                                          <p:attrName>style.visibility</p:attrName>
                                        </p:attrNameLst>
                                      </p:cBhvr>
                                      <p:to>
                                        <p:strVal val="visible"/>
                                      </p:to>
                                    </p:set>
                                    <p:animEffect transition="in" filter="wipe(right)">
                                      <p:cBhvr>
                                        <p:cTn id="121" dur="750"/>
                                        <p:tgtEl>
                                          <p:spTgt spid="91"/>
                                        </p:tgtEl>
                                      </p:cBhvr>
                                    </p:animEffect>
                                  </p:childTnLst>
                                </p:cTn>
                              </p:par>
                            </p:childTnLst>
                          </p:cTn>
                        </p:par>
                        <p:par>
                          <p:cTn id="122" fill="hold">
                            <p:stCondLst>
                              <p:cond delay="11450"/>
                            </p:stCondLst>
                            <p:childTnLst>
                              <p:par>
                                <p:cTn id="123" presetID="42" presetClass="entr" presetSubtype="0" fill="hold" grpId="0" nodeType="after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1200"/>
                                        <p:tgtEl>
                                          <p:spTgt spid="36"/>
                                        </p:tgtEl>
                                      </p:cBhvr>
                                    </p:animEffect>
                                    <p:anim calcmode="lin" valueType="num">
                                      <p:cBhvr>
                                        <p:cTn id="126" dur="1200" fill="hold"/>
                                        <p:tgtEl>
                                          <p:spTgt spid="36"/>
                                        </p:tgtEl>
                                        <p:attrNameLst>
                                          <p:attrName>ppt_x</p:attrName>
                                        </p:attrNameLst>
                                      </p:cBhvr>
                                      <p:tavLst>
                                        <p:tav tm="0">
                                          <p:val>
                                            <p:strVal val="#ppt_x"/>
                                          </p:val>
                                        </p:tav>
                                        <p:tav tm="100000">
                                          <p:val>
                                            <p:strVal val="#ppt_x"/>
                                          </p:val>
                                        </p:tav>
                                      </p:tavLst>
                                    </p:anim>
                                    <p:anim calcmode="lin" valueType="num">
                                      <p:cBhvr>
                                        <p:cTn id="127" dur="12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49" grpId="0" animBg="1"/>
      <p:bldP spid="60" grpId="0"/>
      <p:bldP spid="61" grpId="0"/>
      <p:bldP spid="68" grpId="0"/>
      <p:bldP spid="69" grpId="0"/>
      <p:bldP spid="76" grpId="0"/>
      <p:bldP spid="77" grpId="0"/>
      <p:bldP spid="83" grpId="0"/>
      <p:bldP spid="84" grpId="0"/>
      <p:bldP spid="90" grpId="0"/>
      <p:bldP spid="91"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6"/>
          <p:cNvSpPr>
            <a:spLocks/>
          </p:cNvSpPr>
          <p:nvPr/>
        </p:nvSpPr>
        <p:spPr bwMode="auto">
          <a:xfrm>
            <a:off x="-29633" y="2241551"/>
            <a:ext cx="12526433" cy="3282949"/>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rgbClr val="989493"/>
          </a:solidFill>
          <a:ln w="0">
            <a:solidFill>
              <a:srgbClr val="989493"/>
            </a:solidFill>
            <a:prstDash val="solid"/>
            <a:round/>
            <a:headEnd/>
            <a:tailEnd/>
          </a:ln>
          <a:effectLst>
            <a:outerShdw algn="tl" rotWithShape="0">
              <a:srgbClr val="FFFFFF"/>
            </a:outerShdw>
          </a:effectLst>
        </p:spPr>
        <p:txBody>
          <a:bodyPr lIns="130904" tIns="65452" rIns="130904" bIns="65452"/>
          <a:lstStyle/>
          <a:p>
            <a:pPr algn="ctr">
              <a:defRPr/>
            </a:pPr>
            <a:endParaRPr lang="en-US" sz="2933" kern="0">
              <a:solidFill>
                <a:srgbClr val="000000"/>
              </a:solidFill>
              <a:latin typeface="微软雅黑"/>
              <a:ea typeface="微软雅黑"/>
              <a:sym typeface="Gill Sans" charset="0"/>
            </a:endParaRPr>
          </a:p>
        </p:txBody>
      </p:sp>
      <p:sp>
        <p:nvSpPr>
          <p:cNvPr id="59" name="Oval 53"/>
          <p:cNvSpPr>
            <a:spLocks noChangeArrowheads="1"/>
          </p:cNvSpPr>
          <p:nvPr/>
        </p:nvSpPr>
        <p:spPr bwMode="auto">
          <a:xfrm>
            <a:off x="1378337" y="2332413"/>
            <a:ext cx="878780" cy="879000"/>
          </a:xfrm>
          <a:prstGeom prst="ellipse">
            <a:avLst/>
          </a:prstGeom>
          <a:solidFill>
            <a:schemeClr val="accent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14" name="Freeform 14"/>
          <p:cNvSpPr>
            <a:spLocks/>
          </p:cNvSpPr>
          <p:nvPr/>
        </p:nvSpPr>
        <p:spPr bwMode="auto">
          <a:xfrm rot="13500000">
            <a:off x="3655484" y="2472267"/>
            <a:ext cx="1227667" cy="2040467"/>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rgbClr val="989493"/>
          </a:solidFill>
          <a:ln w="0">
            <a:noFill/>
            <a:prstDash val="solid"/>
            <a:round/>
            <a:headEnd/>
            <a:tailEnd/>
          </a:ln>
          <a:effectLst>
            <a:outerShdw algn="tl" rotWithShape="0">
              <a:srgbClr val="FFFFFF"/>
            </a:outerShdw>
          </a:effectLst>
        </p:spPr>
        <p:txBody>
          <a:bodyPr lIns="130904" tIns="65452" rIns="130904" bIns="65452"/>
          <a:lstStyle/>
          <a:p>
            <a:pPr algn="ctr">
              <a:defRPr/>
            </a:pPr>
            <a:endParaRPr lang="en-US" sz="2933" kern="0">
              <a:solidFill>
                <a:srgbClr val="000000"/>
              </a:solidFill>
              <a:latin typeface="微软雅黑"/>
              <a:ea typeface="微软雅黑"/>
              <a:sym typeface="Gill Sans" charset="0"/>
            </a:endParaRPr>
          </a:p>
        </p:txBody>
      </p:sp>
      <p:sp>
        <p:nvSpPr>
          <p:cNvPr id="16" name="Freeform 13"/>
          <p:cNvSpPr>
            <a:spLocks/>
          </p:cNvSpPr>
          <p:nvPr/>
        </p:nvSpPr>
        <p:spPr bwMode="auto">
          <a:xfrm>
            <a:off x="7395634" y="3687234"/>
            <a:ext cx="1816100" cy="46143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89493"/>
          </a:solidFill>
          <a:ln w="0">
            <a:noFill/>
            <a:prstDash val="solid"/>
            <a:round/>
            <a:headEnd/>
            <a:tailEnd/>
          </a:ln>
          <a:effectLst>
            <a:outerShdw algn="tl" rotWithShape="0">
              <a:srgbClr val="FFFFFF"/>
            </a:outerShdw>
          </a:effectLst>
        </p:spPr>
        <p:txBody>
          <a:bodyPr lIns="130904" tIns="65452" rIns="130904" bIns="65452"/>
          <a:lstStyle/>
          <a:p>
            <a:pPr algn="ctr">
              <a:defRPr/>
            </a:pPr>
            <a:endParaRPr lang="en-US" sz="2933" kern="0">
              <a:solidFill>
                <a:srgbClr val="000000"/>
              </a:solidFill>
              <a:latin typeface="微软雅黑"/>
              <a:ea typeface="微软雅黑"/>
              <a:sym typeface="Gill Sans" charset="0"/>
            </a:endParaRPr>
          </a:p>
        </p:txBody>
      </p:sp>
      <p:grpSp>
        <p:nvGrpSpPr>
          <p:cNvPr id="17" name="Group 19"/>
          <p:cNvGrpSpPr>
            <a:grpSpLocks/>
          </p:cNvGrpSpPr>
          <p:nvPr/>
        </p:nvGrpSpPr>
        <p:grpSpPr bwMode="auto">
          <a:xfrm>
            <a:off x="745067" y="3454401"/>
            <a:ext cx="2023533" cy="1377951"/>
            <a:chOff x="552376" y="2667382"/>
            <a:chExt cx="1499240" cy="1033020"/>
          </a:xfrm>
        </p:grpSpPr>
        <p:sp>
          <p:nvSpPr>
            <p:cNvPr id="18" name="Rectangle 26"/>
            <p:cNvSpPr>
              <a:spLocks/>
            </p:cNvSpPr>
            <p:nvPr/>
          </p:nvSpPr>
          <p:spPr bwMode="auto">
            <a:xfrm>
              <a:off x="552376" y="2954597"/>
              <a:ext cx="1499240" cy="74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114000"/>
                </a:lnSpc>
                <a:defRPr/>
              </a:pPr>
              <a:r>
                <a:rPr lang="zh-CN" altLang="en-US" sz="1200" dirty="0">
                  <a:solidFill>
                    <a:schemeClr val="tx1">
                      <a:lumMod val="65000"/>
                      <a:lumOff val="35000"/>
                    </a:schemeClr>
                  </a:solidFill>
                  <a:latin typeface="微软雅黑"/>
                  <a:ea typeface="微软雅黑"/>
                  <a:cs typeface="Lato Light" charset="0"/>
                  <a:sym typeface="Lato Light" charset="0"/>
                </a:rPr>
                <a:t>此处添加详细文本描述，建议与标题相关并符合整体语言风格，语言描述尽量简洁生动</a:t>
              </a:r>
              <a:r>
                <a:rPr lang="zh-CN" altLang="en-US" sz="1200" dirty="0">
                  <a:solidFill>
                    <a:schemeClr val="accent3">
                      <a:lumMod val="50000"/>
                    </a:schemeClr>
                  </a:solidFill>
                  <a:latin typeface="微软雅黑"/>
                  <a:ea typeface="微软雅黑"/>
                  <a:cs typeface="Lato Light" charset="0"/>
                  <a:sym typeface="Lato Light" charset="0"/>
                </a:rPr>
                <a:t>。</a:t>
              </a:r>
              <a:endParaRPr lang="en-US" sz="1200" dirty="0">
                <a:solidFill>
                  <a:schemeClr val="accent3">
                    <a:lumMod val="50000"/>
                  </a:schemeClr>
                </a:solidFill>
                <a:latin typeface="微软雅黑"/>
                <a:ea typeface="微软雅黑"/>
                <a:cs typeface="Lato Light" charset="0"/>
                <a:sym typeface="Lato Light" charset="0"/>
              </a:endParaRPr>
            </a:p>
          </p:txBody>
        </p:sp>
        <p:sp>
          <p:nvSpPr>
            <p:cNvPr id="19" name="Rectangle 27"/>
            <p:cNvSpPr>
              <a:spLocks/>
            </p:cNvSpPr>
            <p:nvPr/>
          </p:nvSpPr>
          <p:spPr bwMode="auto">
            <a:xfrm>
              <a:off x="619811" y="2667382"/>
              <a:ext cx="1364371" cy="17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80000"/>
                </a:lnSpc>
                <a:defRPr/>
              </a:pPr>
              <a:r>
                <a:rPr lang="zh-CN" altLang="en-US" sz="2267" dirty="0">
                  <a:solidFill>
                    <a:schemeClr val="accent1"/>
                  </a:solidFill>
                  <a:latin typeface="微软雅黑"/>
                  <a:ea typeface="微软雅黑"/>
                  <a:cs typeface="Bebas Neue" charset="0"/>
                  <a:sym typeface="Bebas Neue" charset="0"/>
                </a:rPr>
                <a:t>专业团队</a:t>
              </a:r>
              <a:endParaRPr lang="en-US" altLang="zh-CN" sz="2267" dirty="0">
                <a:solidFill>
                  <a:schemeClr val="accent1"/>
                </a:solidFill>
                <a:latin typeface="微软雅黑"/>
                <a:ea typeface="微软雅黑"/>
                <a:cs typeface="Bebas Neue" charset="0"/>
                <a:sym typeface="Bebas Neue" charset="0"/>
              </a:endParaRPr>
            </a:p>
          </p:txBody>
        </p:sp>
      </p:grpSp>
      <p:sp>
        <p:nvSpPr>
          <p:cNvPr id="20" name="Freeform 13"/>
          <p:cNvSpPr>
            <a:spLocks/>
          </p:cNvSpPr>
          <p:nvPr/>
        </p:nvSpPr>
        <p:spPr bwMode="auto">
          <a:xfrm rot="5910658">
            <a:off x="8189384" y="2247901"/>
            <a:ext cx="1373717" cy="46778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89493"/>
          </a:solidFill>
          <a:ln w="0">
            <a:noFill/>
            <a:prstDash val="solid"/>
            <a:round/>
            <a:headEnd/>
            <a:tailEnd/>
          </a:ln>
          <a:effectLst>
            <a:outerShdw algn="tl" rotWithShape="0">
              <a:srgbClr val="FFFFFF"/>
            </a:outerShdw>
          </a:effectLst>
        </p:spPr>
        <p:txBody>
          <a:bodyPr lIns="130904" tIns="65452" rIns="130904" bIns="65452"/>
          <a:lstStyle/>
          <a:p>
            <a:pPr algn="ctr">
              <a:defRPr/>
            </a:pPr>
            <a:endParaRPr lang="en-US" sz="2933" kern="0">
              <a:solidFill>
                <a:srgbClr val="000000"/>
              </a:solidFill>
              <a:latin typeface="微软雅黑"/>
              <a:ea typeface="微软雅黑"/>
              <a:sym typeface="Gill Sans" charset="0"/>
            </a:endParaRPr>
          </a:p>
        </p:txBody>
      </p:sp>
      <p:grpSp>
        <p:nvGrpSpPr>
          <p:cNvPr id="21" name="Group 129"/>
          <p:cNvGrpSpPr>
            <a:grpSpLocks/>
          </p:cNvGrpSpPr>
          <p:nvPr/>
        </p:nvGrpSpPr>
        <p:grpSpPr bwMode="auto">
          <a:xfrm>
            <a:off x="2819400" y="2442633"/>
            <a:ext cx="1839384" cy="1136651"/>
            <a:chOff x="696724" y="2667382"/>
            <a:chExt cx="1362945" cy="852351"/>
          </a:xfrm>
        </p:grpSpPr>
        <p:sp>
          <p:nvSpPr>
            <p:cNvPr id="22" name="Rectangle 26"/>
            <p:cNvSpPr>
              <a:spLocks/>
            </p:cNvSpPr>
            <p:nvPr/>
          </p:nvSpPr>
          <p:spPr bwMode="auto">
            <a:xfrm>
              <a:off x="696724" y="2921341"/>
              <a:ext cx="1355102" cy="59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114000"/>
                </a:lnSpc>
                <a:defRPr/>
              </a:pPr>
              <a:r>
                <a:rPr lang="zh-CN" altLang="en-US" sz="1200" dirty="0">
                  <a:solidFill>
                    <a:schemeClr val="tx1">
                      <a:lumMod val="65000"/>
                      <a:lumOff val="35000"/>
                    </a:schemeClr>
                  </a:solidFill>
                  <a:latin typeface="微软雅黑"/>
                  <a:ea typeface="微软雅黑"/>
                  <a:cs typeface="Lato Light" charset="0"/>
                  <a:sym typeface="Lato Light" charset="0"/>
                </a:rPr>
                <a:t>此处添加详细文本描述，建议与标题相关并符合整体语言风格</a:t>
              </a:r>
              <a:endParaRPr lang="en-US" sz="1200" dirty="0">
                <a:solidFill>
                  <a:schemeClr val="tx1">
                    <a:lumMod val="65000"/>
                    <a:lumOff val="35000"/>
                  </a:schemeClr>
                </a:solidFill>
                <a:latin typeface="微软雅黑"/>
                <a:ea typeface="微软雅黑"/>
                <a:cs typeface="Lato Light" charset="0"/>
                <a:sym typeface="Lato Light" charset="0"/>
              </a:endParaRPr>
            </a:p>
          </p:txBody>
        </p:sp>
        <p:sp>
          <p:nvSpPr>
            <p:cNvPr id="23" name="Rectangle 27"/>
            <p:cNvSpPr>
              <a:spLocks/>
            </p:cNvSpPr>
            <p:nvPr/>
          </p:nvSpPr>
          <p:spPr bwMode="auto">
            <a:xfrm>
              <a:off x="696724" y="2667382"/>
              <a:ext cx="1362945" cy="17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80000"/>
                </a:lnSpc>
                <a:defRPr/>
              </a:pPr>
              <a:r>
                <a:rPr lang="zh-CN" altLang="en-US" sz="2267" dirty="0">
                  <a:solidFill>
                    <a:schemeClr val="accent2"/>
                  </a:solidFill>
                  <a:latin typeface="微软雅黑"/>
                  <a:ea typeface="微软雅黑"/>
                  <a:cs typeface="Bebas Neue" charset="0"/>
                  <a:sym typeface="Bebas Neue" charset="0"/>
                </a:rPr>
                <a:t>系统科学</a:t>
              </a:r>
              <a:endParaRPr lang="en-US" altLang="zh-CN" sz="2267" dirty="0">
                <a:solidFill>
                  <a:schemeClr val="accent2"/>
                </a:solidFill>
                <a:latin typeface="微软雅黑"/>
                <a:ea typeface="微软雅黑"/>
                <a:cs typeface="Bebas Neue" charset="0"/>
                <a:sym typeface="Bebas Neue" charset="0"/>
              </a:endParaRPr>
            </a:p>
          </p:txBody>
        </p:sp>
      </p:grpSp>
      <p:grpSp>
        <p:nvGrpSpPr>
          <p:cNvPr id="24" name="Group 132"/>
          <p:cNvGrpSpPr>
            <a:grpSpLocks/>
          </p:cNvGrpSpPr>
          <p:nvPr/>
        </p:nvGrpSpPr>
        <p:grpSpPr bwMode="auto">
          <a:xfrm>
            <a:off x="6557434" y="1591734"/>
            <a:ext cx="1841500" cy="1155700"/>
            <a:chOff x="696724" y="2667382"/>
            <a:chExt cx="1362945" cy="867353"/>
          </a:xfrm>
        </p:grpSpPr>
        <p:sp>
          <p:nvSpPr>
            <p:cNvPr id="25" name="Rectangle 26"/>
            <p:cNvSpPr>
              <a:spLocks/>
            </p:cNvSpPr>
            <p:nvPr/>
          </p:nvSpPr>
          <p:spPr bwMode="auto">
            <a:xfrm>
              <a:off x="696724" y="2935849"/>
              <a:ext cx="1355112" cy="59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114000"/>
                </a:lnSpc>
                <a:defRPr/>
              </a:pPr>
              <a:r>
                <a:rPr lang="zh-CN" altLang="en-US" sz="1200" dirty="0">
                  <a:solidFill>
                    <a:schemeClr val="tx1">
                      <a:lumMod val="65000"/>
                      <a:lumOff val="35000"/>
                    </a:schemeClr>
                  </a:solidFill>
                  <a:latin typeface="微软雅黑"/>
                  <a:ea typeface="微软雅黑"/>
                  <a:cs typeface="Lato Light" charset="0"/>
                  <a:sym typeface="Lato Light" charset="0"/>
                </a:rPr>
                <a:t>此处添加详细文本描述，建议与标题相关并符合整体语言风格</a:t>
              </a:r>
              <a:endParaRPr lang="en-US" sz="1200" dirty="0">
                <a:solidFill>
                  <a:schemeClr val="tx1">
                    <a:lumMod val="65000"/>
                    <a:lumOff val="35000"/>
                  </a:schemeClr>
                </a:solidFill>
                <a:latin typeface="微软雅黑"/>
                <a:ea typeface="微软雅黑"/>
                <a:cs typeface="Lato Light" charset="0"/>
                <a:sym typeface="Lato Light" charset="0"/>
              </a:endParaRPr>
            </a:p>
          </p:txBody>
        </p:sp>
        <p:sp>
          <p:nvSpPr>
            <p:cNvPr id="26" name="Rectangle 27"/>
            <p:cNvSpPr>
              <a:spLocks/>
            </p:cNvSpPr>
            <p:nvPr/>
          </p:nvSpPr>
          <p:spPr bwMode="auto">
            <a:xfrm>
              <a:off x="696724" y="2667382"/>
              <a:ext cx="1362945" cy="17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80000"/>
                </a:lnSpc>
                <a:defRPr/>
              </a:pPr>
              <a:r>
                <a:rPr lang="zh-CN" altLang="en-US" sz="2267" dirty="0">
                  <a:solidFill>
                    <a:schemeClr val="accent4"/>
                  </a:solidFill>
                  <a:latin typeface="微软雅黑"/>
                  <a:ea typeface="微软雅黑"/>
                  <a:cs typeface="Bebas Neue" charset="0"/>
                  <a:sym typeface="Bebas Neue" charset="0"/>
                </a:rPr>
                <a:t>品质保证</a:t>
              </a:r>
              <a:endParaRPr lang="en-US" altLang="zh-CN" sz="2267" dirty="0">
                <a:solidFill>
                  <a:schemeClr val="accent4"/>
                </a:solidFill>
                <a:latin typeface="微软雅黑"/>
                <a:ea typeface="微软雅黑"/>
                <a:cs typeface="Bebas Neue" charset="0"/>
                <a:sym typeface="Bebas Neue" charset="0"/>
              </a:endParaRPr>
            </a:p>
          </p:txBody>
        </p:sp>
      </p:grpSp>
      <p:grpSp>
        <p:nvGrpSpPr>
          <p:cNvPr id="27" name="Group 135"/>
          <p:cNvGrpSpPr>
            <a:grpSpLocks/>
          </p:cNvGrpSpPr>
          <p:nvPr/>
        </p:nvGrpSpPr>
        <p:grpSpPr bwMode="auto">
          <a:xfrm>
            <a:off x="5884334" y="5298017"/>
            <a:ext cx="2023533" cy="1107016"/>
            <a:chOff x="552376" y="2667382"/>
            <a:chExt cx="1499240" cy="830586"/>
          </a:xfrm>
        </p:grpSpPr>
        <p:sp>
          <p:nvSpPr>
            <p:cNvPr id="28" name="Rectangle 26"/>
            <p:cNvSpPr>
              <a:spLocks/>
            </p:cNvSpPr>
            <p:nvPr/>
          </p:nvSpPr>
          <p:spPr bwMode="auto">
            <a:xfrm>
              <a:off x="552376" y="2907188"/>
              <a:ext cx="1499240" cy="59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114000"/>
                </a:lnSpc>
                <a:defRPr/>
              </a:pPr>
              <a:r>
                <a:rPr lang="zh-CN" altLang="en-US" sz="1200" dirty="0">
                  <a:solidFill>
                    <a:schemeClr val="tx1">
                      <a:lumMod val="65000"/>
                      <a:lumOff val="35000"/>
                    </a:schemeClr>
                  </a:solidFill>
                  <a:latin typeface="微软雅黑"/>
                  <a:ea typeface="微软雅黑"/>
                  <a:cs typeface="Lato Light" charset="0"/>
                  <a:sym typeface="Lato Light" charset="0"/>
                </a:rPr>
                <a:t>此处添加详细文本描述，建议与标题相关并符合整体语言风格，语言描述尽量简洁生动。</a:t>
              </a:r>
              <a:endParaRPr lang="en-US" sz="1200" dirty="0">
                <a:solidFill>
                  <a:schemeClr val="tx1">
                    <a:lumMod val="65000"/>
                    <a:lumOff val="35000"/>
                  </a:schemeClr>
                </a:solidFill>
                <a:latin typeface="微软雅黑"/>
                <a:ea typeface="微软雅黑"/>
                <a:cs typeface="Lato Light" charset="0"/>
                <a:sym typeface="Lato Light" charset="0"/>
              </a:endParaRPr>
            </a:p>
          </p:txBody>
        </p:sp>
        <p:sp>
          <p:nvSpPr>
            <p:cNvPr id="29" name="Rectangle 27"/>
            <p:cNvSpPr>
              <a:spLocks/>
            </p:cNvSpPr>
            <p:nvPr/>
          </p:nvSpPr>
          <p:spPr bwMode="auto">
            <a:xfrm>
              <a:off x="619811" y="2667382"/>
              <a:ext cx="1364371" cy="17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80000"/>
                </a:lnSpc>
                <a:defRPr/>
              </a:pPr>
              <a:r>
                <a:rPr lang="zh-CN" altLang="en-US" sz="2267" dirty="0">
                  <a:solidFill>
                    <a:schemeClr val="accent3"/>
                  </a:solidFill>
                  <a:latin typeface="微软雅黑"/>
                  <a:ea typeface="微软雅黑"/>
                  <a:cs typeface="Bebas Neue" charset="0"/>
                  <a:sym typeface="Bebas Neue" charset="0"/>
                </a:rPr>
                <a:t>快捷稳定</a:t>
              </a:r>
              <a:endParaRPr lang="en-US" altLang="zh-CN" sz="2267" dirty="0">
                <a:solidFill>
                  <a:schemeClr val="accent3"/>
                </a:solidFill>
                <a:latin typeface="微软雅黑"/>
                <a:ea typeface="微软雅黑"/>
                <a:cs typeface="Bebas Neue" charset="0"/>
                <a:sym typeface="Bebas Neue" charset="0"/>
              </a:endParaRPr>
            </a:p>
          </p:txBody>
        </p:sp>
      </p:grpSp>
      <p:grpSp>
        <p:nvGrpSpPr>
          <p:cNvPr id="30" name="Group 138"/>
          <p:cNvGrpSpPr>
            <a:grpSpLocks/>
          </p:cNvGrpSpPr>
          <p:nvPr/>
        </p:nvGrpSpPr>
        <p:grpSpPr bwMode="auto">
          <a:xfrm>
            <a:off x="8288867" y="4686300"/>
            <a:ext cx="2023533" cy="1109133"/>
            <a:chOff x="552376" y="2667382"/>
            <a:chExt cx="1499240" cy="832026"/>
          </a:xfrm>
        </p:grpSpPr>
        <p:sp>
          <p:nvSpPr>
            <p:cNvPr id="31" name="Rectangle 26"/>
            <p:cNvSpPr>
              <a:spLocks/>
            </p:cNvSpPr>
            <p:nvPr/>
          </p:nvSpPr>
          <p:spPr bwMode="auto">
            <a:xfrm>
              <a:off x="552376" y="2908733"/>
              <a:ext cx="1499240" cy="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114000"/>
                </a:lnSpc>
                <a:defRPr/>
              </a:pPr>
              <a:r>
                <a:rPr lang="zh-CN" altLang="en-US" sz="1200" dirty="0">
                  <a:solidFill>
                    <a:schemeClr val="tx1">
                      <a:lumMod val="65000"/>
                      <a:lumOff val="35000"/>
                    </a:schemeClr>
                  </a:solidFill>
                  <a:latin typeface="微软雅黑"/>
                  <a:ea typeface="微软雅黑"/>
                  <a:cs typeface="Lato Light" charset="0"/>
                  <a:sym typeface="Lato Light" charset="0"/>
                </a:rPr>
                <a:t>此处添加详细文本描述，建议与标题相关并符合整体语言风格，语言描述尽量简洁生动</a:t>
              </a:r>
              <a:r>
                <a:rPr lang="zh-CN" altLang="en-US" sz="1200" dirty="0">
                  <a:solidFill>
                    <a:schemeClr val="accent3">
                      <a:lumMod val="50000"/>
                    </a:schemeClr>
                  </a:solidFill>
                  <a:latin typeface="微软雅黑"/>
                  <a:ea typeface="微软雅黑"/>
                  <a:cs typeface="Lato Light" charset="0"/>
                  <a:sym typeface="Lato Light" charset="0"/>
                </a:rPr>
                <a:t>。</a:t>
              </a:r>
              <a:endParaRPr lang="en-US" sz="1200" dirty="0">
                <a:solidFill>
                  <a:schemeClr val="accent3">
                    <a:lumMod val="50000"/>
                  </a:schemeClr>
                </a:solidFill>
                <a:latin typeface="微软雅黑"/>
                <a:ea typeface="微软雅黑"/>
                <a:cs typeface="Lato Light" charset="0"/>
                <a:sym typeface="Lato Light" charset="0"/>
              </a:endParaRPr>
            </a:p>
          </p:txBody>
        </p:sp>
        <p:sp>
          <p:nvSpPr>
            <p:cNvPr id="32" name="Rectangle 27"/>
            <p:cNvSpPr>
              <a:spLocks/>
            </p:cNvSpPr>
            <p:nvPr/>
          </p:nvSpPr>
          <p:spPr bwMode="auto">
            <a:xfrm>
              <a:off x="619811" y="2667382"/>
              <a:ext cx="1364371" cy="171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80000"/>
                </a:lnSpc>
                <a:defRPr/>
              </a:pPr>
              <a:r>
                <a:rPr lang="zh-CN" altLang="en-US" sz="2267" dirty="0">
                  <a:solidFill>
                    <a:schemeClr val="accent5"/>
                  </a:solidFill>
                  <a:latin typeface="微软雅黑"/>
                  <a:ea typeface="微软雅黑"/>
                  <a:cs typeface="Bebas Neue" charset="0"/>
                  <a:sym typeface="Bebas Neue" charset="0"/>
                </a:rPr>
                <a:t>实力雄厚</a:t>
              </a:r>
              <a:endParaRPr lang="en-US" altLang="zh-CN" sz="2267" dirty="0">
                <a:solidFill>
                  <a:schemeClr val="accent5"/>
                </a:solidFill>
                <a:latin typeface="微软雅黑"/>
                <a:ea typeface="微软雅黑"/>
                <a:cs typeface="Bebas Neue" charset="0"/>
                <a:sym typeface="Bebas Neue" charset="0"/>
              </a:endParaRPr>
            </a:p>
          </p:txBody>
        </p:sp>
      </p:grpSp>
      <p:grpSp>
        <p:nvGrpSpPr>
          <p:cNvPr id="33" name="Group 141"/>
          <p:cNvGrpSpPr>
            <a:grpSpLocks/>
          </p:cNvGrpSpPr>
          <p:nvPr/>
        </p:nvGrpSpPr>
        <p:grpSpPr bwMode="auto">
          <a:xfrm>
            <a:off x="9800167" y="2849033"/>
            <a:ext cx="2023533" cy="1117600"/>
            <a:chOff x="552376" y="2667382"/>
            <a:chExt cx="1499240" cy="838333"/>
          </a:xfrm>
        </p:grpSpPr>
        <p:sp>
          <p:nvSpPr>
            <p:cNvPr id="34" name="Rectangle 26"/>
            <p:cNvSpPr>
              <a:spLocks/>
            </p:cNvSpPr>
            <p:nvPr/>
          </p:nvSpPr>
          <p:spPr bwMode="auto">
            <a:xfrm>
              <a:off x="552376" y="2915071"/>
              <a:ext cx="1499240" cy="59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114000"/>
                </a:lnSpc>
                <a:defRPr/>
              </a:pPr>
              <a:r>
                <a:rPr lang="zh-CN" altLang="en-US" sz="1200" dirty="0">
                  <a:solidFill>
                    <a:schemeClr val="tx1">
                      <a:lumMod val="65000"/>
                      <a:lumOff val="35000"/>
                    </a:schemeClr>
                  </a:solidFill>
                  <a:latin typeface="微软雅黑"/>
                  <a:ea typeface="微软雅黑"/>
                  <a:cs typeface="Lato Light" charset="0"/>
                  <a:sym typeface="Lato Light" charset="0"/>
                </a:rPr>
                <a:t>此处添加详细文本描述，建议与标题相关并符合整体语言风格，语言描述尽量简洁生动</a:t>
              </a:r>
              <a:r>
                <a:rPr lang="zh-CN" altLang="en-US" sz="1200" dirty="0">
                  <a:solidFill>
                    <a:schemeClr val="accent3">
                      <a:lumMod val="50000"/>
                    </a:schemeClr>
                  </a:solidFill>
                  <a:latin typeface="微软雅黑"/>
                  <a:ea typeface="微软雅黑"/>
                  <a:cs typeface="Lato Light" charset="0"/>
                  <a:sym typeface="Lato Light" charset="0"/>
                </a:rPr>
                <a:t>。</a:t>
              </a:r>
              <a:endParaRPr lang="en-US" sz="1200" dirty="0">
                <a:solidFill>
                  <a:schemeClr val="accent3">
                    <a:lumMod val="50000"/>
                  </a:schemeClr>
                </a:solidFill>
                <a:latin typeface="微软雅黑"/>
                <a:ea typeface="微软雅黑"/>
                <a:cs typeface="Lato Light" charset="0"/>
                <a:sym typeface="Lato Light" charset="0"/>
              </a:endParaRPr>
            </a:p>
          </p:txBody>
        </p:sp>
        <p:sp>
          <p:nvSpPr>
            <p:cNvPr id="35" name="Rectangle 27"/>
            <p:cNvSpPr>
              <a:spLocks/>
            </p:cNvSpPr>
            <p:nvPr/>
          </p:nvSpPr>
          <p:spPr bwMode="auto">
            <a:xfrm>
              <a:off x="619811" y="2667382"/>
              <a:ext cx="1364371" cy="17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80000"/>
                </a:lnSpc>
                <a:defRPr/>
              </a:pPr>
              <a:r>
                <a:rPr lang="zh-CN" altLang="en-US" sz="2267" dirty="0">
                  <a:solidFill>
                    <a:schemeClr val="accent6"/>
                  </a:solidFill>
                  <a:latin typeface="微软雅黑"/>
                  <a:ea typeface="微软雅黑"/>
                  <a:cs typeface="Bebas Neue" charset="0"/>
                  <a:sym typeface="Bebas Neue" charset="0"/>
                </a:rPr>
                <a:t>合作共赢</a:t>
              </a:r>
              <a:endParaRPr lang="en-US" altLang="zh-CN" sz="2267" dirty="0">
                <a:solidFill>
                  <a:schemeClr val="accent6"/>
                </a:solidFill>
                <a:latin typeface="微软雅黑"/>
                <a:ea typeface="微软雅黑"/>
                <a:cs typeface="Bebas Neue" charset="0"/>
                <a:sym typeface="Bebas Neue" charset="0"/>
              </a:endParaRPr>
            </a:p>
          </p:txBody>
        </p:sp>
      </p:grpSp>
      <p:sp>
        <p:nvSpPr>
          <p:cNvPr id="39" name="Freeform 7"/>
          <p:cNvSpPr>
            <a:spLocks noEditPoints="1"/>
          </p:cNvSpPr>
          <p:nvPr/>
        </p:nvSpPr>
        <p:spPr bwMode="auto">
          <a:xfrm>
            <a:off x="1623484" y="2618317"/>
            <a:ext cx="404283" cy="370416"/>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lIns="121884" tIns="60941" rIns="121884" bIns="60941"/>
          <a:lstStyle/>
          <a:p>
            <a:pPr algn="ctr">
              <a:defRPr/>
            </a:pPr>
            <a:endParaRPr lang="en-US" sz="2933" kern="0">
              <a:solidFill>
                <a:srgbClr val="000000"/>
              </a:solidFill>
              <a:latin typeface="微软雅黑"/>
              <a:ea typeface="微软雅黑"/>
              <a:sym typeface="Gill Sans" charset="0"/>
            </a:endParaRPr>
          </a:p>
        </p:txBody>
      </p:sp>
      <p:sp>
        <p:nvSpPr>
          <p:cNvPr id="63" name="Oval 53"/>
          <p:cNvSpPr>
            <a:spLocks noChangeArrowheads="1"/>
          </p:cNvSpPr>
          <p:nvPr/>
        </p:nvSpPr>
        <p:spPr bwMode="auto">
          <a:xfrm>
            <a:off x="4855615" y="2316628"/>
            <a:ext cx="878780" cy="879000"/>
          </a:xfrm>
          <a:prstGeom prst="ellipse">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43" name="Freeform 8"/>
          <p:cNvSpPr>
            <a:spLocks noEditPoints="1"/>
          </p:cNvSpPr>
          <p:nvPr/>
        </p:nvSpPr>
        <p:spPr bwMode="auto">
          <a:xfrm>
            <a:off x="5181600" y="2601385"/>
            <a:ext cx="273051" cy="402167"/>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lIns="121884" tIns="60941" rIns="121884" bIns="60941"/>
          <a:lstStyle/>
          <a:p>
            <a:pPr algn="ctr">
              <a:defRPr/>
            </a:pPr>
            <a:endParaRPr lang="en-US" sz="2933" kern="0">
              <a:solidFill>
                <a:srgbClr val="000000"/>
              </a:solidFill>
              <a:latin typeface="微软雅黑"/>
              <a:ea typeface="微软雅黑"/>
              <a:sym typeface="Gill Sans" charset="0"/>
            </a:endParaRPr>
          </a:p>
        </p:txBody>
      </p:sp>
      <p:sp>
        <p:nvSpPr>
          <p:cNvPr id="64" name="Oval 53"/>
          <p:cNvSpPr>
            <a:spLocks noChangeArrowheads="1"/>
          </p:cNvSpPr>
          <p:nvPr/>
        </p:nvSpPr>
        <p:spPr bwMode="auto">
          <a:xfrm>
            <a:off x="6417620" y="4150764"/>
            <a:ext cx="798891" cy="799091"/>
          </a:xfrm>
          <a:prstGeom prst="ellipse">
            <a:avLst/>
          </a:prstGeom>
          <a:solidFill>
            <a:schemeClr val="accent3"/>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66" name="Oval 53"/>
          <p:cNvSpPr>
            <a:spLocks noChangeArrowheads="1"/>
          </p:cNvSpPr>
          <p:nvPr/>
        </p:nvSpPr>
        <p:spPr bwMode="auto">
          <a:xfrm>
            <a:off x="10477390" y="1786068"/>
            <a:ext cx="878780" cy="879000"/>
          </a:xfrm>
          <a:prstGeom prst="ellipse">
            <a:avLst/>
          </a:prstGeom>
          <a:solidFill>
            <a:schemeClr val="accent6"/>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47" name="Freeform 10"/>
          <p:cNvSpPr>
            <a:spLocks noEditPoints="1"/>
          </p:cNvSpPr>
          <p:nvPr/>
        </p:nvSpPr>
        <p:spPr bwMode="auto">
          <a:xfrm>
            <a:off x="6639984" y="4415367"/>
            <a:ext cx="353483" cy="270933"/>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lIns="121884" tIns="60941" rIns="121884" bIns="60941"/>
          <a:lstStyle/>
          <a:p>
            <a:pPr algn="ctr">
              <a:defRPr/>
            </a:pPr>
            <a:endParaRPr lang="en-US" sz="2933" kern="0">
              <a:solidFill>
                <a:srgbClr val="000000"/>
              </a:solidFill>
              <a:latin typeface="微软雅黑"/>
              <a:ea typeface="微软雅黑"/>
              <a:sym typeface="Gill Sans" charset="0"/>
            </a:endParaRPr>
          </a:p>
        </p:txBody>
      </p:sp>
      <p:grpSp>
        <p:nvGrpSpPr>
          <p:cNvPr id="2" name="组合 1"/>
          <p:cNvGrpSpPr/>
          <p:nvPr/>
        </p:nvGrpSpPr>
        <p:grpSpPr>
          <a:xfrm>
            <a:off x="8812007" y="3726476"/>
            <a:ext cx="798891" cy="799091"/>
            <a:chOff x="6609005" y="2794857"/>
            <a:chExt cx="599168" cy="599318"/>
          </a:xfrm>
          <a:effectLst/>
        </p:grpSpPr>
        <p:sp>
          <p:nvSpPr>
            <p:cNvPr id="67" name="Oval 53"/>
            <p:cNvSpPr>
              <a:spLocks noChangeArrowheads="1"/>
            </p:cNvSpPr>
            <p:nvPr/>
          </p:nvSpPr>
          <p:spPr bwMode="auto">
            <a:xfrm>
              <a:off x="6609005" y="2794857"/>
              <a:ext cx="599168" cy="599318"/>
            </a:xfrm>
            <a:prstGeom prst="ellipse">
              <a:avLst/>
            </a:prstGeom>
            <a:solidFill>
              <a:schemeClr val="accent5"/>
            </a:solidFill>
            <a:ln w="57150">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55" name="Freeform 6"/>
            <p:cNvSpPr>
              <a:spLocks noEditPoints="1"/>
            </p:cNvSpPr>
            <p:nvPr/>
          </p:nvSpPr>
          <p:spPr bwMode="auto">
            <a:xfrm>
              <a:off x="6743700" y="2987675"/>
              <a:ext cx="322263" cy="211138"/>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lIns="121884" tIns="60941" rIns="121884" bIns="60941"/>
            <a:lstStyle/>
            <a:p>
              <a:pPr algn="ctr">
                <a:defRPr/>
              </a:pPr>
              <a:endParaRPr lang="en-US" sz="2933" kern="0">
                <a:solidFill>
                  <a:srgbClr val="000000"/>
                </a:solidFill>
                <a:latin typeface="微软雅黑"/>
                <a:ea typeface="微软雅黑"/>
                <a:sym typeface="Gill Sans" charset="0"/>
              </a:endParaRPr>
            </a:p>
          </p:txBody>
        </p:sp>
      </p:grpSp>
      <p:grpSp>
        <p:nvGrpSpPr>
          <p:cNvPr id="60" name="组合 59"/>
          <p:cNvGrpSpPr/>
          <p:nvPr/>
        </p:nvGrpSpPr>
        <p:grpSpPr>
          <a:xfrm>
            <a:off x="10645689" y="2042684"/>
            <a:ext cx="489577" cy="416571"/>
            <a:chOff x="5933005" y="2830391"/>
            <a:chExt cx="500408" cy="425843"/>
          </a:xfrm>
          <a:solidFill>
            <a:schemeClr val="bg1"/>
          </a:solidFill>
        </p:grpSpPr>
        <p:sp>
          <p:nvSpPr>
            <p:cNvPr id="61"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52" tIns="45727" rIns="91452" bIns="45727"/>
            <a:lstStyle/>
            <a:p>
              <a:pPr>
                <a:defRPr/>
              </a:pPr>
              <a:endParaRPr lang="zh-CN" altLang="en-US" sz="2400"/>
            </a:p>
          </p:txBody>
        </p:sp>
        <p:sp>
          <p:nvSpPr>
            <p:cNvPr id="62"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91452" tIns="45727" rIns="91452" bIns="45727"/>
            <a:lstStyle/>
            <a:p>
              <a:pPr>
                <a:defRPr/>
              </a:pPr>
              <a:endParaRPr lang="zh-CN" altLang="en-US" sz="2400"/>
            </a:p>
          </p:txBody>
        </p:sp>
      </p:grpSp>
      <p:grpSp>
        <p:nvGrpSpPr>
          <p:cNvPr id="3" name="组合 2"/>
          <p:cNvGrpSpPr/>
          <p:nvPr/>
        </p:nvGrpSpPr>
        <p:grpSpPr>
          <a:xfrm>
            <a:off x="8514092" y="1341706"/>
            <a:ext cx="726264" cy="726447"/>
            <a:chOff x="6385569" y="1006279"/>
            <a:chExt cx="544698" cy="544835"/>
          </a:xfrm>
          <a:effectLst/>
        </p:grpSpPr>
        <p:sp>
          <p:nvSpPr>
            <p:cNvPr id="72" name="Oval 53"/>
            <p:cNvSpPr>
              <a:spLocks noChangeArrowheads="1"/>
            </p:cNvSpPr>
            <p:nvPr/>
          </p:nvSpPr>
          <p:spPr bwMode="auto">
            <a:xfrm>
              <a:off x="6385569" y="1006279"/>
              <a:ext cx="544698" cy="544835"/>
            </a:xfrm>
            <a:prstGeom prst="ellipse">
              <a:avLst/>
            </a:prstGeom>
            <a:solidFill>
              <a:schemeClr val="accent4"/>
            </a:solidFill>
            <a:ln w="57150">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51" name="Freeform 9"/>
            <p:cNvSpPr>
              <a:spLocks noEditPoints="1"/>
            </p:cNvSpPr>
            <p:nvPr/>
          </p:nvSpPr>
          <p:spPr bwMode="auto">
            <a:xfrm>
              <a:off x="6538913" y="1166813"/>
              <a:ext cx="266700" cy="196850"/>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lIns="121884" tIns="60941" rIns="121884" bIns="60941"/>
            <a:lstStyle/>
            <a:p>
              <a:pPr algn="ctr">
                <a:defRPr/>
              </a:pPr>
              <a:endParaRPr lang="en-US" sz="2933" kern="0">
                <a:solidFill>
                  <a:srgbClr val="000000"/>
                </a:solidFill>
                <a:latin typeface="微软雅黑"/>
                <a:ea typeface="微软雅黑"/>
                <a:sym typeface="Gill Sans" charset="0"/>
              </a:endParaRPr>
            </a:p>
          </p:txBody>
        </p:sp>
      </p:grpSp>
      <p:sp>
        <p:nvSpPr>
          <p:cNvPr id="84" name="TextBox 83"/>
          <p:cNvSpPr txBox="1"/>
          <p:nvPr/>
        </p:nvSpPr>
        <p:spPr>
          <a:xfrm>
            <a:off x="4980001" y="128543"/>
            <a:ext cx="2236510"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我们的优势</a:t>
            </a:r>
          </a:p>
        </p:txBody>
      </p:sp>
      <p:sp>
        <p:nvSpPr>
          <p:cNvPr id="48" name="TextBox 47"/>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23768271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nodeType="afterGroup">
                            <p:stCondLst>
                              <p:cond delay="500"/>
                            </p:stCondLst>
                            <p:childTnLst>
                              <p:par>
                                <p:cTn id="12" presetID="22" presetClass="entr" presetSubtype="1"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par>
                          <p:cTn id="19" fill="hold" nodeType="afterGroup">
                            <p:stCondLst>
                              <p:cond delay="1500"/>
                            </p:stCondLst>
                            <p:childTnLst>
                              <p:par>
                                <p:cTn id="20" presetID="22" presetClass="entr" presetSubtype="8"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anim calcmode="lin" valueType="num">
                                      <p:cBhvr>
                                        <p:cTn id="26" dur="500" fill="hold"/>
                                        <p:tgtEl>
                                          <p:spTgt spid="63"/>
                                        </p:tgtEl>
                                        <p:attrNameLst>
                                          <p:attrName>ppt_x</p:attrName>
                                        </p:attrNameLst>
                                      </p:cBhvr>
                                      <p:tavLst>
                                        <p:tav tm="0">
                                          <p:val>
                                            <p:strVal val="#ppt_x"/>
                                          </p:val>
                                        </p:tav>
                                        <p:tav tm="100000">
                                          <p:val>
                                            <p:strVal val="#ppt_x"/>
                                          </p:val>
                                        </p:tav>
                                      </p:tavLst>
                                    </p:anim>
                                    <p:anim calcmode="lin" valueType="num">
                                      <p:cBhvr>
                                        <p:cTn id="27" dur="5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anim calcmode="lin" valueType="num">
                                      <p:cBhvr>
                                        <p:cTn id="33" dur="500" fill="hold"/>
                                        <p:tgtEl>
                                          <p:spTgt spid="43"/>
                                        </p:tgtEl>
                                        <p:attrNameLst>
                                          <p:attrName>ppt_x</p:attrName>
                                        </p:attrNameLst>
                                      </p:cBhvr>
                                      <p:tavLst>
                                        <p:tav tm="0">
                                          <p:val>
                                            <p:strVal val="#ppt_x"/>
                                          </p:val>
                                        </p:tav>
                                        <p:tav tm="100000">
                                          <p:val>
                                            <p:strVal val="#ppt_x"/>
                                          </p:val>
                                        </p:tav>
                                      </p:tavLst>
                                    </p:anim>
                                    <p:anim calcmode="lin" valueType="num">
                                      <p:cBhvr>
                                        <p:cTn id="34" dur="500" fill="hold"/>
                                        <p:tgtEl>
                                          <p:spTgt spid="43"/>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up)">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childTnLst>
                          </p:cTn>
                        </p:par>
                        <p:par>
                          <p:cTn id="46" fill="hold">
                            <p:stCondLst>
                              <p:cond delay="1500"/>
                            </p:stCondLst>
                            <p:childTnLst>
                              <p:par>
                                <p:cTn id="47" presetID="22" presetClass="entr" presetSubtype="1"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childTnLst>
                          </p:cTn>
                        </p:par>
                        <p:par>
                          <p:cTn id="50" fill="hold" nodeType="afterGroup">
                            <p:stCondLst>
                              <p:cond delay="2000"/>
                            </p:stCondLst>
                            <p:childTnLst>
                              <p:par>
                                <p:cTn id="51" presetID="22" presetClass="entr" presetSubtype="8"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par>
                          <p:cTn id="54" fill="hold">
                            <p:stCondLst>
                              <p:cond delay="2500"/>
                            </p:stCondLst>
                            <p:childTnLst>
                              <p:par>
                                <p:cTn id="55" presetID="42" presetClass="entr" presetSubtype="0" fill="hold" nodeType="after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anim calcmode="lin" valueType="num">
                                      <p:cBhvr>
                                        <p:cTn id="58" dur="500" fill="hold"/>
                                        <p:tgtEl>
                                          <p:spTgt spid="2"/>
                                        </p:tgtEl>
                                        <p:attrNameLst>
                                          <p:attrName>ppt_x</p:attrName>
                                        </p:attrNameLst>
                                      </p:cBhvr>
                                      <p:tavLst>
                                        <p:tav tm="0">
                                          <p:val>
                                            <p:strVal val="#ppt_x"/>
                                          </p:val>
                                        </p:tav>
                                        <p:tav tm="100000">
                                          <p:val>
                                            <p:strVal val="#ppt_x"/>
                                          </p:val>
                                        </p:tav>
                                      </p:tavLst>
                                    </p:anim>
                                    <p:anim calcmode="lin" valueType="num">
                                      <p:cBhvr>
                                        <p:cTn id="59" dur="500" fill="hold"/>
                                        <p:tgtEl>
                                          <p:spTgt spid="2"/>
                                        </p:tgtEl>
                                        <p:attrNameLst>
                                          <p:attrName>ppt_y</p:attrName>
                                        </p:attrNameLst>
                                      </p:cBhvr>
                                      <p:tavLst>
                                        <p:tav tm="0">
                                          <p:val>
                                            <p:strVal val="#ppt_y+.1"/>
                                          </p:val>
                                        </p:tav>
                                        <p:tav tm="100000">
                                          <p:val>
                                            <p:strVal val="#ppt_y"/>
                                          </p:val>
                                        </p:tav>
                                      </p:tavLst>
                                    </p:anim>
                                  </p:childTnLst>
                                </p:cTn>
                              </p:par>
                            </p:childTnLst>
                          </p:cTn>
                        </p:par>
                        <p:par>
                          <p:cTn id="60" fill="hold" nodeType="afterGroup">
                            <p:stCondLst>
                              <p:cond delay="3000"/>
                            </p:stCondLst>
                            <p:childTnLst>
                              <p:par>
                                <p:cTn id="61" presetID="22" presetClass="entr" presetSubtype="1"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up)">
                                      <p:cBhvr>
                                        <p:cTn id="63" dur="500"/>
                                        <p:tgtEl>
                                          <p:spTgt spid="30"/>
                                        </p:tgtEl>
                                      </p:cBhvr>
                                    </p:animEffect>
                                  </p:childTnLst>
                                </p:cTn>
                              </p:par>
                            </p:childTnLst>
                          </p:cTn>
                        </p:par>
                        <p:par>
                          <p:cTn id="64" fill="hold" nodeType="afterGroup">
                            <p:stCondLst>
                              <p:cond delay="3500"/>
                            </p:stCondLst>
                            <p:childTnLst>
                              <p:par>
                                <p:cTn id="65" presetID="22" presetClass="entr" presetSubtype="4"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childTnLst>
                          </p:cTn>
                        </p:par>
                        <p:par>
                          <p:cTn id="68" fill="hold">
                            <p:stCondLst>
                              <p:cond delay="4000"/>
                            </p:stCondLst>
                            <p:childTnLst>
                              <p:par>
                                <p:cTn id="69" presetID="42" presetClass="entr" presetSubtype="0" fill="hold" nodeType="after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fade">
                                      <p:cBhvr>
                                        <p:cTn id="71" dur="500"/>
                                        <p:tgtEl>
                                          <p:spTgt spid="3"/>
                                        </p:tgtEl>
                                      </p:cBhvr>
                                    </p:animEffect>
                                    <p:anim calcmode="lin" valueType="num">
                                      <p:cBhvr>
                                        <p:cTn id="72" dur="500" fill="hold"/>
                                        <p:tgtEl>
                                          <p:spTgt spid="3"/>
                                        </p:tgtEl>
                                        <p:attrNameLst>
                                          <p:attrName>ppt_x</p:attrName>
                                        </p:attrNameLst>
                                      </p:cBhvr>
                                      <p:tavLst>
                                        <p:tav tm="0">
                                          <p:val>
                                            <p:strVal val="#ppt_x"/>
                                          </p:val>
                                        </p:tav>
                                        <p:tav tm="100000">
                                          <p:val>
                                            <p:strVal val="#ppt_x"/>
                                          </p:val>
                                        </p:tav>
                                      </p:tavLst>
                                    </p:anim>
                                    <p:anim calcmode="lin" valueType="num">
                                      <p:cBhvr>
                                        <p:cTn id="73" dur="500" fill="hold"/>
                                        <p:tgtEl>
                                          <p:spTgt spid="3"/>
                                        </p:tgtEl>
                                        <p:attrNameLst>
                                          <p:attrName>ppt_y</p:attrName>
                                        </p:attrNameLst>
                                      </p:cBhvr>
                                      <p:tavLst>
                                        <p:tav tm="0">
                                          <p:val>
                                            <p:strVal val="#ppt_y+.1"/>
                                          </p:val>
                                        </p:tav>
                                        <p:tav tm="100000">
                                          <p:val>
                                            <p:strVal val="#ppt_y"/>
                                          </p:val>
                                        </p:tav>
                                      </p:tavLst>
                                    </p:anim>
                                  </p:childTnLst>
                                </p:cTn>
                              </p:par>
                            </p:childTnLst>
                          </p:cTn>
                        </p:par>
                        <p:par>
                          <p:cTn id="74" fill="hold" nodeType="afterGroup">
                            <p:stCondLst>
                              <p:cond delay="4500"/>
                            </p:stCondLst>
                            <p:childTnLst>
                              <p:par>
                                <p:cTn id="75" presetID="22" presetClass="entr" presetSubtype="1" fill="hold"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up)">
                                      <p:cBhvr>
                                        <p:cTn id="77" dur="500"/>
                                        <p:tgtEl>
                                          <p:spTgt spid="24"/>
                                        </p:tgtEl>
                                      </p:cBhvr>
                                    </p:animEffect>
                                  </p:childTnLst>
                                </p:cTn>
                              </p:par>
                              <p:par>
                                <p:cTn id="78" presetID="10" presetClass="entr" presetSubtype="0" fill="hold"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childTnLst>
                          </p:cTn>
                        </p:par>
                        <p:par>
                          <p:cTn id="81" fill="hold" nodeType="afterGroup">
                            <p:stCondLst>
                              <p:cond delay="5000"/>
                            </p:stCondLst>
                            <p:childTnLst>
                              <p:par>
                                <p:cTn id="82" presetID="22" presetClass="entr" presetSubtype="1" fill="hold" nodeType="after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up)">
                                      <p:cBhvr>
                                        <p:cTn id="84" dur="500"/>
                                        <p:tgtEl>
                                          <p:spTgt spid="3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500"/>
                                        <p:tgtEl>
                                          <p:spTgt spid="66"/>
                                        </p:tgtEl>
                                      </p:cBhvr>
                                    </p:animEffect>
                                  </p:childTnLst>
                                </p:cTn>
                              </p:par>
                            </p:childTnLst>
                          </p:cTn>
                        </p:par>
                        <p:par>
                          <p:cTn id="88" fill="hold">
                            <p:stCondLst>
                              <p:cond delay="5500"/>
                            </p:stCondLst>
                            <p:childTnLst>
                              <p:par>
                                <p:cTn id="89" presetID="42"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200"/>
                                        <p:tgtEl>
                                          <p:spTgt spid="48"/>
                                        </p:tgtEl>
                                      </p:cBhvr>
                                    </p:animEffect>
                                    <p:anim calcmode="lin" valueType="num">
                                      <p:cBhvr>
                                        <p:cTn id="92" dur="1200" fill="hold"/>
                                        <p:tgtEl>
                                          <p:spTgt spid="48"/>
                                        </p:tgtEl>
                                        <p:attrNameLst>
                                          <p:attrName>ppt_x</p:attrName>
                                        </p:attrNameLst>
                                      </p:cBhvr>
                                      <p:tavLst>
                                        <p:tav tm="0">
                                          <p:val>
                                            <p:strVal val="#ppt_x"/>
                                          </p:val>
                                        </p:tav>
                                        <p:tav tm="100000">
                                          <p:val>
                                            <p:strVal val="#ppt_x"/>
                                          </p:val>
                                        </p:tav>
                                      </p:tavLst>
                                    </p:anim>
                                    <p:anim calcmode="lin" valueType="num">
                                      <p:cBhvr>
                                        <p:cTn id="93" dur="12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3" grpId="0" animBg="1"/>
      <p:bldP spid="43" grpId="0" animBg="1"/>
      <p:bldP spid="64" grpId="0" animBg="1"/>
      <p:bldP spid="66" grpId="0" animBg="1"/>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utoShape 10"/>
          <p:cNvSpPr>
            <a:spLocks noChangeArrowheads="1"/>
          </p:cNvSpPr>
          <p:nvPr/>
        </p:nvSpPr>
        <p:spPr bwMode="auto">
          <a:xfrm rot="16200000">
            <a:off x="5395384" y="-1856316"/>
            <a:ext cx="1691216" cy="11233149"/>
          </a:xfrm>
          <a:prstGeom prst="downArrow">
            <a:avLst>
              <a:gd name="adj1" fmla="val 49065"/>
              <a:gd name="adj2" fmla="val 44827"/>
            </a:avLst>
          </a:prstGeom>
          <a:solidFill>
            <a:schemeClr val="bg1">
              <a:lumMod val="75000"/>
            </a:schemeClr>
          </a:solidFill>
          <a:ln>
            <a:noFill/>
          </a:ln>
        </p:spPr>
        <p:txBody>
          <a:bodyPr vert="eaVert" lIns="110413" tIns="55207" rIns="110413" bIns="55207"/>
          <a:lstStyle/>
          <a:p>
            <a:pPr>
              <a:defRPr/>
            </a:pPr>
            <a:endParaRPr lang="zh-CN" altLang="en-US" sz="2533">
              <a:solidFill>
                <a:schemeClr val="bg1"/>
              </a:solidFill>
              <a:latin typeface="微软雅黑" pitchFamily="34" charset="-122"/>
              <a:ea typeface="微软雅黑" pitchFamily="34" charset="-122"/>
            </a:endParaRPr>
          </a:p>
        </p:txBody>
      </p:sp>
      <p:grpSp>
        <p:nvGrpSpPr>
          <p:cNvPr id="32" name="组合 31"/>
          <p:cNvGrpSpPr>
            <a:grpSpLocks/>
          </p:cNvGrpSpPr>
          <p:nvPr/>
        </p:nvGrpSpPr>
        <p:grpSpPr bwMode="auto">
          <a:xfrm>
            <a:off x="3791745" y="2997805"/>
            <a:ext cx="2054273" cy="1608151"/>
            <a:chOff x="1214414" y="2904673"/>
            <a:chExt cx="1935848" cy="1512817"/>
          </a:xfrm>
          <a:effectLst/>
        </p:grpSpPr>
        <p:sp>
          <p:nvSpPr>
            <p:cNvPr id="36" name="Oval 8"/>
            <p:cNvSpPr>
              <a:spLocks noChangeArrowheads="1"/>
            </p:cNvSpPr>
            <p:nvPr/>
          </p:nvSpPr>
          <p:spPr bwMode="auto">
            <a:xfrm>
              <a:off x="1414177" y="2904673"/>
              <a:ext cx="1514918" cy="1512817"/>
            </a:xfrm>
            <a:prstGeom prst="ellipse">
              <a:avLst/>
            </a:prstGeom>
            <a:solidFill>
              <a:schemeClr val="accent2"/>
            </a:solidFill>
            <a:ln w="76200">
              <a:noFill/>
              <a:round/>
              <a:headEnd/>
              <a:tailEnd/>
            </a:ln>
          </p:spPr>
          <p:txBody>
            <a:bodyPr/>
            <a:lstStyle/>
            <a:p>
              <a:pPr>
                <a:defRPr/>
              </a:pPr>
              <a:endParaRPr lang="zh-CN" altLang="en-US" sz="1867">
                <a:solidFill>
                  <a:schemeClr val="bg1"/>
                </a:solidFill>
                <a:latin typeface="微软雅黑" pitchFamily="34" charset="-122"/>
                <a:ea typeface="微软雅黑" pitchFamily="34" charset="-122"/>
              </a:endParaRPr>
            </a:p>
          </p:txBody>
        </p:sp>
        <p:sp>
          <p:nvSpPr>
            <p:cNvPr id="34" name="Text Box 9"/>
            <p:cNvSpPr txBox="1">
              <a:spLocks noChangeArrowheads="1"/>
            </p:cNvSpPr>
            <p:nvPr/>
          </p:nvSpPr>
          <p:spPr bwMode="auto">
            <a:xfrm>
              <a:off x="1214414" y="3310307"/>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867" b="1" dirty="0">
                  <a:solidFill>
                    <a:schemeClr val="bg1"/>
                  </a:solidFill>
                  <a:latin typeface="微软雅黑" pitchFamily="34" charset="-122"/>
                  <a:ea typeface="微软雅黑" pitchFamily="34" charset="-122"/>
                </a:rPr>
                <a:t>点击添加</a:t>
              </a:r>
              <a:endParaRPr lang="en-US" altLang="zh-CN" sz="1867" b="1" dirty="0">
                <a:solidFill>
                  <a:schemeClr val="bg1"/>
                </a:solidFill>
                <a:latin typeface="微软雅黑" pitchFamily="34" charset="-122"/>
                <a:ea typeface="微软雅黑" pitchFamily="34" charset="-122"/>
              </a:endParaRPr>
            </a:p>
            <a:p>
              <a:pPr algn="ctr" eaLnBrk="1" hangingPunct="1">
                <a:defRPr/>
              </a:pPr>
              <a:r>
                <a:rPr lang="zh-CN" altLang="en-US" sz="1867" b="1" dirty="0">
                  <a:solidFill>
                    <a:schemeClr val="bg1"/>
                  </a:solidFill>
                  <a:latin typeface="微软雅黑" pitchFamily="34" charset="-122"/>
                  <a:ea typeface="微软雅黑" pitchFamily="34" charset="-122"/>
                </a:rPr>
                <a:t>文本内容</a:t>
              </a:r>
            </a:p>
          </p:txBody>
        </p:sp>
      </p:grpSp>
      <p:grpSp>
        <p:nvGrpSpPr>
          <p:cNvPr id="37" name="组合 36"/>
          <p:cNvGrpSpPr>
            <a:grpSpLocks/>
          </p:cNvGrpSpPr>
          <p:nvPr/>
        </p:nvGrpSpPr>
        <p:grpSpPr bwMode="auto">
          <a:xfrm>
            <a:off x="6183621" y="2997802"/>
            <a:ext cx="2054272" cy="1608149"/>
            <a:chOff x="1214414" y="2904671"/>
            <a:chExt cx="1935848" cy="1512816"/>
          </a:xfrm>
          <a:effectLst/>
        </p:grpSpPr>
        <p:sp>
          <p:nvSpPr>
            <p:cNvPr id="41" name="Oval 8"/>
            <p:cNvSpPr>
              <a:spLocks noChangeArrowheads="1"/>
            </p:cNvSpPr>
            <p:nvPr/>
          </p:nvSpPr>
          <p:spPr bwMode="auto">
            <a:xfrm>
              <a:off x="1414180" y="2904671"/>
              <a:ext cx="1514919" cy="1512816"/>
            </a:xfrm>
            <a:prstGeom prst="ellipse">
              <a:avLst/>
            </a:prstGeom>
            <a:solidFill>
              <a:schemeClr val="accent3"/>
            </a:solidFill>
            <a:ln w="76200">
              <a:noFill/>
              <a:round/>
              <a:headEnd/>
              <a:tailEnd/>
            </a:ln>
          </p:spPr>
          <p:txBody>
            <a:bodyPr/>
            <a:lstStyle/>
            <a:p>
              <a:pPr>
                <a:defRPr/>
              </a:pPr>
              <a:endParaRPr lang="zh-CN" altLang="en-US" sz="1867">
                <a:solidFill>
                  <a:schemeClr val="bg1"/>
                </a:solidFill>
                <a:latin typeface="微软雅黑" pitchFamily="34" charset="-122"/>
                <a:ea typeface="微软雅黑" pitchFamily="34" charset="-122"/>
              </a:endParaRPr>
            </a:p>
          </p:txBody>
        </p:sp>
        <p:sp>
          <p:nvSpPr>
            <p:cNvPr id="39" name="Text Box 9"/>
            <p:cNvSpPr txBox="1">
              <a:spLocks noChangeArrowheads="1"/>
            </p:cNvSpPr>
            <p:nvPr/>
          </p:nvSpPr>
          <p:spPr bwMode="auto">
            <a:xfrm>
              <a:off x="1214414" y="3310308"/>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867" b="1" dirty="0">
                  <a:solidFill>
                    <a:schemeClr val="bg1"/>
                  </a:solidFill>
                  <a:latin typeface="微软雅黑" pitchFamily="34" charset="-122"/>
                  <a:ea typeface="微软雅黑" pitchFamily="34" charset="-122"/>
                </a:rPr>
                <a:t>点击添加</a:t>
              </a:r>
              <a:endParaRPr lang="en-US" altLang="zh-CN" sz="1867" b="1" dirty="0">
                <a:solidFill>
                  <a:schemeClr val="bg1"/>
                </a:solidFill>
                <a:latin typeface="微软雅黑" pitchFamily="34" charset="-122"/>
                <a:ea typeface="微软雅黑" pitchFamily="34" charset="-122"/>
              </a:endParaRPr>
            </a:p>
            <a:p>
              <a:pPr algn="ctr" eaLnBrk="1" hangingPunct="1">
                <a:defRPr/>
              </a:pPr>
              <a:r>
                <a:rPr lang="zh-CN" altLang="en-US" sz="1867" b="1" dirty="0">
                  <a:solidFill>
                    <a:schemeClr val="bg1"/>
                  </a:solidFill>
                  <a:latin typeface="微软雅黑" pitchFamily="34" charset="-122"/>
                  <a:ea typeface="微软雅黑" pitchFamily="34" charset="-122"/>
                </a:rPr>
                <a:t>文本内容</a:t>
              </a:r>
            </a:p>
          </p:txBody>
        </p:sp>
      </p:grpSp>
      <p:grpSp>
        <p:nvGrpSpPr>
          <p:cNvPr id="42" name="组合 41"/>
          <p:cNvGrpSpPr>
            <a:grpSpLocks/>
          </p:cNvGrpSpPr>
          <p:nvPr/>
        </p:nvGrpSpPr>
        <p:grpSpPr bwMode="auto">
          <a:xfrm>
            <a:off x="8572024" y="2997806"/>
            <a:ext cx="2054273" cy="1608151"/>
            <a:chOff x="1214414" y="2904673"/>
            <a:chExt cx="1935848" cy="1512817"/>
          </a:xfrm>
          <a:effectLst/>
        </p:grpSpPr>
        <p:sp>
          <p:nvSpPr>
            <p:cNvPr id="46" name="Oval 8"/>
            <p:cNvSpPr>
              <a:spLocks noChangeArrowheads="1"/>
            </p:cNvSpPr>
            <p:nvPr/>
          </p:nvSpPr>
          <p:spPr bwMode="auto">
            <a:xfrm>
              <a:off x="1414179" y="2904673"/>
              <a:ext cx="1514920" cy="1512817"/>
            </a:xfrm>
            <a:prstGeom prst="ellipse">
              <a:avLst/>
            </a:prstGeom>
            <a:solidFill>
              <a:schemeClr val="accent4"/>
            </a:solidFill>
            <a:ln w="76200">
              <a:noFill/>
              <a:round/>
              <a:headEnd/>
              <a:tailEnd/>
            </a:ln>
          </p:spPr>
          <p:txBody>
            <a:bodyPr/>
            <a:lstStyle/>
            <a:p>
              <a:pPr>
                <a:defRPr/>
              </a:pPr>
              <a:endParaRPr lang="zh-CN" altLang="en-US" sz="1867">
                <a:solidFill>
                  <a:schemeClr val="bg1"/>
                </a:solidFill>
                <a:latin typeface="微软雅黑" pitchFamily="34" charset="-122"/>
                <a:ea typeface="微软雅黑" pitchFamily="34" charset="-122"/>
              </a:endParaRPr>
            </a:p>
          </p:txBody>
        </p:sp>
        <p:sp>
          <p:nvSpPr>
            <p:cNvPr id="44" name="Text Box 9"/>
            <p:cNvSpPr txBox="1">
              <a:spLocks noChangeArrowheads="1"/>
            </p:cNvSpPr>
            <p:nvPr/>
          </p:nvSpPr>
          <p:spPr bwMode="auto">
            <a:xfrm>
              <a:off x="1214414" y="3310306"/>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867" b="1" dirty="0">
                  <a:solidFill>
                    <a:schemeClr val="bg1"/>
                  </a:solidFill>
                  <a:latin typeface="微软雅黑" pitchFamily="34" charset="-122"/>
                  <a:ea typeface="微软雅黑" pitchFamily="34" charset="-122"/>
                </a:rPr>
                <a:t>点击添加</a:t>
              </a:r>
              <a:endParaRPr lang="en-US" altLang="zh-CN" sz="1867" b="1" dirty="0">
                <a:solidFill>
                  <a:schemeClr val="bg1"/>
                </a:solidFill>
                <a:latin typeface="微软雅黑" pitchFamily="34" charset="-122"/>
                <a:ea typeface="微软雅黑" pitchFamily="34" charset="-122"/>
              </a:endParaRPr>
            </a:p>
            <a:p>
              <a:pPr algn="ctr" eaLnBrk="1" hangingPunct="1">
                <a:defRPr/>
              </a:pPr>
              <a:r>
                <a:rPr lang="zh-CN" altLang="en-US" sz="1867" b="1" dirty="0">
                  <a:solidFill>
                    <a:schemeClr val="bg1"/>
                  </a:solidFill>
                  <a:latin typeface="微软雅黑" pitchFamily="34" charset="-122"/>
                  <a:ea typeface="微软雅黑" pitchFamily="34" charset="-122"/>
                </a:rPr>
                <a:t>文本内容</a:t>
              </a:r>
            </a:p>
          </p:txBody>
        </p:sp>
      </p:grpSp>
      <p:grpSp>
        <p:nvGrpSpPr>
          <p:cNvPr id="47" name="组合 40"/>
          <p:cNvGrpSpPr>
            <a:grpSpLocks/>
          </p:cNvGrpSpPr>
          <p:nvPr/>
        </p:nvGrpSpPr>
        <p:grpSpPr bwMode="auto">
          <a:xfrm>
            <a:off x="1390651" y="2997200"/>
            <a:ext cx="2055283" cy="1608667"/>
            <a:chOff x="1214414" y="2904671"/>
            <a:chExt cx="1935848" cy="1512816"/>
          </a:xfrm>
          <a:effectLst/>
        </p:grpSpPr>
        <p:sp>
          <p:nvSpPr>
            <p:cNvPr id="51" name="Oval 8"/>
            <p:cNvSpPr>
              <a:spLocks noChangeArrowheads="1"/>
            </p:cNvSpPr>
            <p:nvPr/>
          </p:nvSpPr>
          <p:spPr bwMode="auto">
            <a:xfrm>
              <a:off x="1415774" y="2904671"/>
              <a:ext cx="1515185" cy="1512816"/>
            </a:xfrm>
            <a:prstGeom prst="ellipse">
              <a:avLst/>
            </a:prstGeom>
            <a:solidFill>
              <a:schemeClr val="accent1"/>
            </a:solidFill>
            <a:ln w="76200">
              <a:noFill/>
              <a:round/>
              <a:headEnd/>
              <a:tailEnd/>
            </a:ln>
            <a:effectLst>
              <a:outerShdw blurRad="127000" dist="38100" dir="8100000" algn="tr" rotWithShape="0">
                <a:prstClr val="black">
                  <a:alpha val="40000"/>
                </a:prstClr>
              </a:outerShdw>
            </a:effectLst>
          </p:spPr>
          <p:txBody>
            <a:bodyPr/>
            <a:lstStyle/>
            <a:p>
              <a:pPr>
                <a:defRPr/>
              </a:pPr>
              <a:endParaRPr lang="zh-CN" altLang="en-US" sz="1867">
                <a:solidFill>
                  <a:schemeClr val="bg1"/>
                </a:solidFill>
                <a:latin typeface="微软雅黑" pitchFamily="34" charset="-122"/>
                <a:ea typeface="微软雅黑" pitchFamily="34" charset="-122"/>
              </a:endParaRPr>
            </a:p>
          </p:txBody>
        </p:sp>
        <p:sp>
          <p:nvSpPr>
            <p:cNvPr id="19479" name="Text Box 9"/>
            <p:cNvSpPr txBox="1">
              <a:spLocks noChangeArrowheads="1"/>
            </p:cNvSpPr>
            <p:nvPr/>
          </p:nvSpPr>
          <p:spPr bwMode="auto">
            <a:xfrm>
              <a:off x="1214414" y="3310306"/>
              <a:ext cx="1935848" cy="6201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867" b="1">
                  <a:solidFill>
                    <a:schemeClr val="bg1"/>
                  </a:solidFill>
                  <a:latin typeface="微软雅黑" pitchFamily="34" charset="-122"/>
                  <a:ea typeface="微软雅黑" pitchFamily="34" charset="-122"/>
                </a:rPr>
                <a:t>点击添加</a:t>
              </a:r>
              <a:endParaRPr lang="en-US" altLang="zh-CN" sz="1867" b="1">
                <a:solidFill>
                  <a:schemeClr val="bg1"/>
                </a:solidFill>
                <a:latin typeface="微软雅黑" pitchFamily="34" charset="-122"/>
                <a:ea typeface="微软雅黑" pitchFamily="34" charset="-122"/>
              </a:endParaRPr>
            </a:p>
            <a:p>
              <a:pPr algn="ctr"/>
              <a:r>
                <a:rPr lang="zh-CN" altLang="en-US" sz="1867" b="1">
                  <a:solidFill>
                    <a:schemeClr val="bg1"/>
                  </a:solidFill>
                  <a:latin typeface="微软雅黑" pitchFamily="34" charset="-122"/>
                  <a:ea typeface="微软雅黑" pitchFamily="34" charset="-122"/>
                </a:rPr>
                <a:t>文本内容</a:t>
              </a:r>
            </a:p>
          </p:txBody>
        </p:sp>
      </p:grpSp>
      <p:sp>
        <p:nvSpPr>
          <p:cNvPr id="52" name="矩形标注 51"/>
          <p:cNvSpPr/>
          <p:nvPr/>
        </p:nvSpPr>
        <p:spPr>
          <a:xfrm>
            <a:off x="4193118" y="5069418"/>
            <a:ext cx="1782233" cy="55033"/>
          </a:xfrm>
          <a:prstGeom prst="wedgeRectCallout">
            <a:avLst>
              <a:gd name="adj1" fmla="val -17526"/>
              <a:gd name="adj2" fmla="val -50946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anchor="ctr"/>
          <a:lstStyle/>
          <a:p>
            <a:pPr algn="ctr">
              <a:defRPr/>
            </a:pPr>
            <a:endParaRPr lang="zh-CN" altLang="en-US" sz="2400">
              <a:solidFill>
                <a:schemeClr val="tx1">
                  <a:lumMod val="85000"/>
                  <a:lumOff val="15000"/>
                </a:schemeClr>
              </a:solidFill>
            </a:endParaRPr>
          </a:p>
        </p:txBody>
      </p:sp>
      <p:sp>
        <p:nvSpPr>
          <p:cNvPr id="53" name="矩形标注 52"/>
          <p:cNvSpPr/>
          <p:nvPr/>
        </p:nvSpPr>
        <p:spPr>
          <a:xfrm>
            <a:off x="1758951" y="2453217"/>
            <a:ext cx="1913467" cy="76200"/>
          </a:xfrm>
          <a:prstGeom prst="wedgeRectCallout">
            <a:avLst>
              <a:gd name="adj1" fmla="val -23398"/>
              <a:gd name="adj2" fmla="val 4032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anchor="ctr"/>
          <a:lstStyle/>
          <a:p>
            <a:pPr algn="ctr">
              <a:defRPr/>
            </a:pPr>
            <a:endParaRPr lang="zh-CN" altLang="en-US" sz="2400">
              <a:solidFill>
                <a:schemeClr val="tx1">
                  <a:lumMod val="85000"/>
                  <a:lumOff val="15000"/>
                </a:schemeClr>
              </a:solidFill>
            </a:endParaRPr>
          </a:p>
        </p:txBody>
      </p:sp>
      <p:sp>
        <p:nvSpPr>
          <p:cNvPr id="54" name="Rectangle 28"/>
          <p:cNvSpPr>
            <a:spLocks noChangeArrowheads="1"/>
          </p:cNvSpPr>
          <p:nvPr/>
        </p:nvSpPr>
        <p:spPr bwMode="auto">
          <a:xfrm>
            <a:off x="3697817" y="5253568"/>
            <a:ext cx="2758016" cy="84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413" tIns="55207" rIns="110413" bIns="55207">
            <a:spAutoFit/>
          </a:bodyPr>
          <a:lstStyle/>
          <a:p>
            <a:pPr>
              <a:lnSpc>
                <a:spcPct val="120000"/>
              </a:lnSpc>
              <a:defRPr/>
            </a:pPr>
            <a:r>
              <a:rPr lang="zh-CN" altLang="en-US" sz="1333" dirty="0">
                <a:solidFill>
                  <a:srgbClr val="595959"/>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333" dirty="0">
              <a:solidFill>
                <a:srgbClr val="595959"/>
              </a:solidFill>
              <a:latin typeface="微软雅黑" panose="020B0503020204020204" pitchFamily="34" charset="-122"/>
              <a:ea typeface="微软雅黑" panose="020B0503020204020204" pitchFamily="34" charset="-122"/>
            </a:endParaRPr>
          </a:p>
        </p:txBody>
      </p:sp>
      <p:sp>
        <p:nvSpPr>
          <p:cNvPr id="55" name="Rectangle 28"/>
          <p:cNvSpPr>
            <a:spLocks noChangeArrowheads="1"/>
          </p:cNvSpPr>
          <p:nvPr/>
        </p:nvSpPr>
        <p:spPr bwMode="auto">
          <a:xfrm>
            <a:off x="1274234" y="1521885"/>
            <a:ext cx="2758017" cy="84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413" tIns="55207" rIns="110413" bIns="55207">
            <a:spAutoFit/>
          </a:bodyPr>
          <a:lstStyle/>
          <a:p>
            <a:pPr>
              <a:lnSpc>
                <a:spcPct val="120000"/>
              </a:lnSpc>
              <a:defRPr/>
            </a:pPr>
            <a:r>
              <a:rPr lang="zh-CN" altLang="en-US" sz="1333" dirty="0">
                <a:solidFill>
                  <a:srgbClr val="595959"/>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333" dirty="0">
              <a:solidFill>
                <a:srgbClr val="595959"/>
              </a:solidFill>
              <a:latin typeface="微软雅黑" panose="020B0503020204020204" pitchFamily="34" charset="-122"/>
              <a:ea typeface="微软雅黑" panose="020B0503020204020204" pitchFamily="34" charset="-122"/>
            </a:endParaRPr>
          </a:p>
        </p:txBody>
      </p:sp>
      <p:sp>
        <p:nvSpPr>
          <p:cNvPr id="56" name="矩形标注 55"/>
          <p:cNvSpPr/>
          <p:nvPr/>
        </p:nvSpPr>
        <p:spPr>
          <a:xfrm>
            <a:off x="6487584" y="2453217"/>
            <a:ext cx="1913467" cy="76200"/>
          </a:xfrm>
          <a:prstGeom prst="wedgeRectCallout">
            <a:avLst>
              <a:gd name="adj1" fmla="val -23398"/>
              <a:gd name="adj2" fmla="val 40329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anchor="ctr"/>
          <a:lstStyle/>
          <a:p>
            <a:pPr algn="ctr">
              <a:defRPr/>
            </a:pPr>
            <a:endParaRPr lang="zh-CN" altLang="en-US" sz="2400">
              <a:solidFill>
                <a:schemeClr val="tx1">
                  <a:lumMod val="85000"/>
                  <a:lumOff val="15000"/>
                </a:schemeClr>
              </a:solidFill>
            </a:endParaRPr>
          </a:p>
        </p:txBody>
      </p:sp>
      <p:sp>
        <p:nvSpPr>
          <p:cNvPr id="57" name="Rectangle 28"/>
          <p:cNvSpPr>
            <a:spLocks noChangeArrowheads="1"/>
          </p:cNvSpPr>
          <p:nvPr/>
        </p:nvSpPr>
        <p:spPr bwMode="auto">
          <a:xfrm>
            <a:off x="6002868" y="1521885"/>
            <a:ext cx="2758017" cy="84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413" tIns="55207" rIns="110413" bIns="55207">
            <a:spAutoFit/>
          </a:bodyPr>
          <a:lstStyle/>
          <a:p>
            <a:pPr>
              <a:lnSpc>
                <a:spcPct val="120000"/>
              </a:lnSpc>
              <a:defRPr/>
            </a:pPr>
            <a:r>
              <a:rPr lang="zh-CN" altLang="en-US" sz="1333" dirty="0">
                <a:solidFill>
                  <a:srgbClr val="595959"/>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333" dirty="0">
              <a:solidFill>
                <a:srgbClr val="595959"/>
              </a:solidFill>
              <a:latin typeface="微软雅黑" panose="020B0503020204020204" pitchFamily="34" charset="-122"/>
              <a:ea typeface="微软雅黑" panose="020B0503020204020204" pitchFamily="34" charset="-122"/>
            </a:endParaRPr>
          </a:p>
        </p:txBody>
      </p:sp>
      <p:sp>
        <p:nvSpPr>
          <p:cNvPr id="58" name="矩形标注 57"/>
          <p:cNvSpPr/>
          <p:nvPr/>
        </p:nvSpPr>
        <p:spPr>
          <a:xfrm>
            <a:off x="9017001" y="5069418"/>
            <a:ext cx="1784351" cy="55033"/>
          </a:xfrm>
          <a:prstGeom prst="wedgeRectCallout">
            <a:avLst>
              <a:gd name="adj1" fmla="val -17526"/>
              <a:gd name="adj2" fmla="val -50946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anchor="ctr"/>
          <a:lstStyle/>
          <a:p>
            <a:pPr algn="ctr">
              <a:defRPr/>
            </a:pPr>
            <a:endParaRPr lang="zh-CN" altLang="en-US" sz="2400">
              <a:solidFill>
                <a:schemeClr val="tx1">
                  <a:lumMod val="85000"/>
                  <a:lumOff val="15000"/>
                </a:schemeClr>
              </a:solidFill>
            </a:endParaRPr>
          </a:p>
        </p:txBody>
      </p:sp>
      <p:sp>
        <p:nvSpPr>
          <p:cNvPr id="59" name="Rectangle 28"/>
          <p:cNvSpPr>
            <a:spLocks noChangeArrowheads="1"/>
          </p:cNvSpPr>
          <p:nvPr/>
        </p:nvSpPr>
        <p:spPr bwMode="auto">
          <a:xfrm>
            <a:off x="8521701" y="5253568"/>
            <a:ext cx="2758017" cy="84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413" tIns="55207" rIns="110413" bIns="55207">
            <a:spAutoFit/>
          </a:bodyPr>
          <a:lstStyle/>
          <a:p>
            <a:pPr>
              <a:lnSpc>
                <a:spcPct val="120000"/>
              </a:lnSpc>
              <a:defRPr/>
            </a:pPr>
            <a:r>
              <a:rPr lang="zh-CN" altLang="en-US" sz="1333" dirty="0">
                <a:solidFill>
                  <a:srgbClr val="595959"/>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333" dirty="0">
              <a:solidFill>
                <a:srgbClr val="595959"/>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4884613" y="127900"/>
            <a:ext cx="2236510"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可行性分析</a:t>
            </a:r>
          </a:p>
        </p:txBody>
      </p:sp>
      <p:sp>
        <p:nvSpPr>
          <p:cNvPr id="30" name="TextBox 29"/>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8313097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nodeType="afterGroup">
                            <p:stCondLst>
                              <p:cond delay="500"/>
                            </p:stCondLst>
                            <p:childTnLst>
                              <p:par>
                                <p:cTn id="9" presetID="15"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1000" fill="hold"/>
                                        <p:tgtEl>
                                          <p:spTgt spid="47"/>
                                        </p:tgtEl>
                                        <p:attrNameLst>
                                          <p:attrName>ppt_w</p:attrName>
                                        </p:attrNameLst>
                                      </p:cBhvr>
                                      <p:tavLst>
                                        <p:tav tm="0">
                                          <p:val>
                                            <p:fltVal val="0"/>
                                          </p:val>
                                        </p:tav>
                                        <p:tav tm="100000">
                                          <p:val>
                                            <p:strVal val="#ppt_w"/>
                                          </p:val>
                                        </p:tav>
                                      </p:tavLst>
                                    </p:anim>
                                    <p:anim calcmode="lin" valueType="num">
                                      <p:cBhvr>
                                        <p:cTn id="12" dur="1000" fill="hold"/>
                                        <p:tgtEl>
                                          <p:spTgt spid="47"/>
                                        </p:tgtEl>
                                        <p:attrNameLst>
                                          <p:attrName>ppt_h</p:attrName>
                                        </p:attrNameLst>
                                      </p:cBhvr>
                                      <p:tavLst>
                                        <p:tav tm="0">
                                          <p:val>
                                            <p:fltVal val="0"/>
                                          </p:val>
                                        </p:tav>
                                        <p:tav tm="100000">
                                          <p:val>
                                            <p:strVal val="#ppt_h"/>
                                          </p:val>
                                        </p:tav>
                                      </p:tavLst>
                                    </p:anim>
                                    <p:anim calcmode="lin" valueType="num">
                                      <p:cBhvr>
                                        <p:cTn id="13" dur="1000" fill="hold"/>
                                        <p:tgtEl>
                                          <p:spTgt spid="47"/>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47"/>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nodeType="withEffect">
                                  <p:stCondLst>
                                    <p:cond delay="250"/>
                                  </p:stCondLst>
                                  <p:childTnLst>
                                    <p:set>
                                      <p:cBhvr>
                                        <p:cTn id="16" dur="1" fill="hold">
                                          <p:stCondLst>
                                            <p:cond delay="0"/>
                                          </p:stCondLst>
                                        </p:cTn>
                                        <p:tgtEl>
                                          <p:spTgt spid="32"/>
                                        </p:tgtEl>
                                        <p:attrNameLst>
                                          <p:attrName>style.visibility</p:attrName>
                                        </p:attrNameLst>
                                      </p:cBhvr>
                                      <p:to>
                                        <p:strVal val="visible"/>
                                      </p:to>
                                    </p:set>
                                    <p:anim calcmode="lin" valueType="num">
                                      <p:cBhvr>
                                        <p:cTn id="17" dur="1000" fill="hold"/>
                                        <p:tgtEl>
                                          <p:spTgt spid="32"/>
                                        </p:tgtEl>
                                        <p:attrNameLst>
                                          <p:attrName>ppt_w</p:attrName>
                                        </p:attrNameLst>
                                      </p:cBhvr>
                                      <p:tavLst>
                                        <p:tav tm="0">
                                          <p:val>
                                            <p:fltVal val="0"/>
                                          </p:val>
                                        </p:tav>
                                        <p:tav tm="100000">
                                          <p:val>
                                            <p:strVal val="#ppt_w"/>
                                          </p:val>
                                        </p:tav>
                                      </p:tavLst>
                                    </p:anim>
                                    <p:anim calcmode="lin" valueType="num">
                                      <p:cBhvr>
                                        <p:cTn id="18" dur="1000" fill="hold"/>
                                        <p:tgtEl>
                                          <p:spTgt spid="32"/>
                                        </p:tgtEl>
                                        <p:attrNameLst>
                                          <p:attrName>ppt_h</p:attrName>
                                        </p:attrNameLst>
                                      </p:cBhvr>
                                      <p:tavLst>
                                        <p:tav tm="0">
                                          <p:val>
                                            <p:fltVal val="0"/>
                                          </p:val>
                                        </p:tav>
                                        <p:tav tm="100000">
                                          <p:val>
                                            <p:strVal val="#ppt_h"/>
                                          </p:val>
                                        </p:tav>
                                      </p:tavLst>
                                    </p:anim>
                                    <p:anim calcmode="lin" valueType="num">
                                      <p:cBhvr>
                                        <p:cTn id="19" dur="1000" fill="hold"/>
                                        <p:tgtEl>
                                          <p:spTgt spid="32"/>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32"/>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nodeType="withEffect">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cBhvr>
                                        <p:cTn id="23" dur="1000" fill="hold"/>
                                        <p:tgtEl>
                                          <p:spTgt spid="37"/>
                                        </p:tgtEl>
                                        <p:attrNameLst>
                                          <p:attrName>ppt_w</p:attrName>
                                        </p:attrNameLst>
                                      </p:cBhvr>
                                      <p:tavLst>
                                        <p:tav tm="0">
                                          <p:val>
                                            <p:fltVal val="0"/>
                                          </p:val>
                                        </p:tav>
                                        <p:tav tm="100000">
                                          <p:val>
                                            <p:strVal val="#ppt_w"/>
                                          </p:val>
                                        </p:tav>
                                      </p:tavLst>
                                    </p:anim>
                                    <p:anim calcmode="lin" valueType="num">
                                      <p:cBhvr>
                                        <p:cTn id="24" dur="1000" fill="hold"/>
                                        <p:tgtEl>
                                          <p:spTgt spid="37"/>
                                        </p:tgtEl>
                                        <p:attrNameLst>
                                          <p:attrName>ppt_h</p:attrName>
                                        </p:attrNameLst>
                                      </p:cBhvr>
                                      <p:tavLst>
                                        <p:tav tm="0">
                                          <p:val>
                                            <p:fltVal val="0"/>
                                          </p:val>
                                        </p:tav>
                                        <p:tav tm="100000">
                                          <p:val>
                                            <p:strVal val="#ppt_h"/>
                                          </p:val>
                                        </p:tav>
                                      </p:tavLst>
                                    </p:anim>
                                    <p:anim calcmode="lin" valueType="num">
                                      <p:cBhvr>
                                        <p:cTn id="25"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7"/>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nodeType="withEffect">
                                  <p:stCondLst>
                                    <p:cond delay="750"/>
                                  </p:stCondLst>
                                  <p:childTnLst>
                                    <p:set>
                                      <p:cBhvr>
                                        <p:cTn id="28" dur="1" fill="hold">
                                          <p:stCondLst>
                                            <p:cond delay="0"/>
                                          </p:stCondLst>
                                        </p:cTn>
                                        <p:tgtEl>
                                          <p:spTgt spid="42"/>
                                        </p:tgtEl>
                                        <p:attrNameLst>
                                          <p:attrName>style.visibility</p:attrName>
                                        </p:attrNameLst>
                                      </p:cBhvr>
                                      <p:to>
                                        <p:strVal val="visible"/>
                                      </p:to>
                                    </p:set>
                                    <p:anim calcmode="lin" valueType="num">
                                      <p:cBhvr>
                                        <p:cTn id="29" dur="1000" fill="hold"/>
                                        <p:tgtEl>
                                          <p:spTgt spid="42"/>
                                        </p:tgtEl>
                                        <p:attrNameLst>
                                          <p:attrName>ppt_w</p:attrName>
                                        </p:attrNameLst>
                                      </p:cBhvr>
                                      <p:tavLst>
                                        <p:tav tm="0">
                                          <p:val>
                                            <p:fltVal val="0"/>
                                          </p:val>
                                        </p:tav>
                                        <p:tav tm="100000">
                                          <p:val>
                                            <p:strVal val="#ppt_w"/>
                                          </p:val>
                                        </p:tav>
                                      </p:tavLst>
                                    </p:anim>
                                    <p:anim calcmode="lin" valueType="num">
                                      <p:cBhvr>
                                        <p:cTn id="30" dur="1000" fill="hold"/>
                                        <p:tgtEl>
                                          <p:spTgt spid="42"/>
                                        </p:tgtEl>
                                        <p:attrNameLst>
                                          <p:attrName>ppt_h</p:attrName>
                                        </p:attrNameLst>
                                      </p:cBhvr>
                                      <p:tavLst>
                                        <p:tav tm="0">
                                          <p:val>
                                            <p:fltVal val="0"/>
                                          </p:val>
                                        </p:tav>
                                        <p:tav tm="100000">
                                          <p:val>
                                            <p:strVal val="#ppt_h"/>
                                          </p:val>
                                        </p:tav>
                                      </p:tavLst>
                                    </p:anim>
                                    <p:anim calcmode="lin" valueType="num">
                                      <p:cBhvr>
                                        <p:cTn id="31"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2"/>
                                        </p:tgtEl>
                                        <p:attrNameLst>
                                          <p:attrName>ppt_y</p:attrName>
                                        </p:attrNameLst>
                                      </p:cBhvr>
                                      <p:tavLst>
                                        <p:tav tm="0" fmla="#ppt_y+(sin(-2*pi*(1-$))*-#ppt_x+cos(-2*pi*(1-$))*(1-#ppt_y))*(1-$)">
                                          <p:val>
                                            <p:fltVal val="0"/>
                                          </p:val>
                                        </p:tav>
                                        <p:tav tm="100000">
                                          <p:val>
                                            <p:fltVal val="1"/>
                                          </p:val>
                                        </p:tav>
                                      </p:tavLst>
                                    </p:anim>
                                  </p:childTnLst>
                                </p:cTn>
                              </p:par>
                            </p:childTnLst>
                          </p:cTn>
                        </p:par>
                        <p:par>
                          <p:cTn id="33" fill="hold" nodeType="afterGroup">
                            <p:stCondLst>
                              <p:cond delay="2250"/>
                            </p:stCondLst>
                            <p:childTnLst>
                              <p:par>
                                <p:cTn id="34" presetID="2" presetClass="entr" presetSubtype="1"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0-#ppt_h/2"/>
                                          </p:val>
                                        </p:tav>
                                        <p:tav tm="100000">
                                          <p:val>
                                            <p:strVal val="#ppt_y"/>
                                          </p:val>
                                        </p:tav>
                                      </p:tavLst>
                                    </p:anim>
                                  </p:childTnLst>
                                </p:cTn>
                              </p:par>
                            </p:childTnLst>
                          </p:cTn>
                        </p:par>
                        <p:par>
                          <p:cTn id="38" fill="hold" nodeType="afterGroup">
                            <p:stCondLst>
                              <p:cond delay="2750"/>
                            </p:stCondLst>
                            <p:childTnLst>
                              <p:par>
                                <p:cTn id="39" presetID="32" presetClass="emph" presetSubtype="0" fill="hold" grpId="1" nodeType="afterEffect">
                                  <p:stCondLst>
                                    <p:cond delay="0"/>
                                  </p:stCondLst>
                                  <p:childTnLst>
                                    <p:animRot by="120000">
                                      <p:cBhvr>
                                        <p:cTn id="40" dur="50" fill="hold">
                                          <p:stCondLst>
                                            <p:cond delay="0"/>
                                          </p:stCondLst>
                                        </p:cTn>
                                        <p:tgtEl>
                                          <p:spTgt spid="53"/>
                                        </p:tgtEl>
                                        <p:attrNameLst>
                                          <p:attrName>r</p:attrName>
                                        </p:attrNameLst>
                                      </p:cBhvr>
                                    </p:animRot>
                                    <p:animRot by="-240000">
                                      <p:cBhvr>
                                        <p:cTn id="41" dur="100" fill="hold">
                                          <p:stCondLst>
                                            <p:cond delay="100"/>
                                          </p:stCondLst>
                                        </p:cTn>
                                        <p:tgtEl>
                                          <p:spTgt spid="53"/>
                                        </p:tgtEl>
                                        <p:attrNameLst>
                                          <p:attrName>r</p:attrName>
                                        </p:attrNameLst>
                                      </p:cBhvr>
                                    </p:animRot>
                                    <p:animRot by="240000">
                                      <p:cBhvr>
                                        <p:cTn id="42" dur="100" fill="hold">
                                          <p:stCondLst>
                                            <p:cond delay="200"/>
                                          </p:stCondLst>
                                        </p:cTn>
                                        <p:tgtEl>
                                          <p:spTgt spid="53"/>
                                        </p:tgtEl>
                                        <p:attrNameLst>
                                          <p:attrName>r</p:attrName>
                                        </p:attrNameLst>
                                      </p:cBhvr>
                                    </p:animRot>
                                    <p:animRot by="-240000">
                                      <p:cBhvr>
                                        <p:cTn id="43" dur="100" fill="hold">
                                          <p:stCondLst>
                                            <p:cond delay="300"/>
                                          </p:stCondLst>
                                        </p:cTn>
                                        <p:tgtEl>
                                          <p:spTgt spid="53"/>
                                        </p:tgtEl>
                                        <p:attrNameLst>
                                          <p:attrName>r</p:attrName>
                                        </p:attrNameLst>
                                      </p:cBhvr>
                                    </p:animRot>
                                    <p:animRot by="120000">
                                      <p:cBhvr>
                                        <p:cTn id="44" dur="100" fill="hold">
                                          <p:stCondLst>
                                            <p:cond delay="400"/>
                                          </p:stCondLst>
                                        </p:cTn>
                                        <p:tgtEl>
                                          <p:spTgt spid="53"/>
                                        </p:tgtEl>
                                        <p:attrNameLst>
                                          <p:attrName>r</p:attrName>
                                        </p:attrNameLst>
                                      </p:cBhvr>
                                    </p:animRot>
                                  </p:childTnLst>
                                </p:cTn>
                              </p:par>
                            </p:childTnLst>
                          </p:cTn>
                        </p:par>
                        <p:par>
                          <p:cTn id="45" fill="hold" nodeType="afterGroup">
                            <p:stCondLst>
                              <p:cond delay="3250"/>
                            </p:stCondLst>
                            <p:childTnLst>
                              <p:par>
                                <p:cTn id="46" presetID="18" presetClass="entr" presetSubtype="9"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strips(upLeft)">
                                      <p:cBhvr>
                                        <p:cTn id="48" dur="500"/>
                                        <p:tgtEl>
                                          <p:spTgt spid="55"/>
                                        </p:tgtEl>
                                      </p:cBhvr>
                                    </p:animEffect>
                                  </p:childTnLst>
                                </p:cTn>
                              </p:par>
                            </p:childTnLst>
                          </p:cTn>
                        </p:par>
                        <p:par>
                          <p:cTn id="49" fill="hold" nodeType="afterGroup">
                            <p:stCondLst>
                              <p:cond delay="3750"/>
                            </p:stCondLst>
                            <p:childTnLst>
                              <p:par>
                                <p:cTn id="50" presetID="2" presetClass="entr" presetSubtype="4"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500" fill="hold"/>
                                        <p:tgtEl>
                                          <p:spTgt spid="52"/>
                                        </p:tgtEl>
                                        <p:attrNameLst>
                                          <p:attrName>ppt_x</p:attrName>
                                        </p:attrNameLst>
                                      </p:cBhvr>
                                      <p:tavLst>
                                        <p:tav tm="0">
                                          <p:val>
                                            <p:strVal val="#ppt_x"/>
                                          </p:val>
                                        </p:tav>
                                        <p:tav tm="100000">
                                          <p:val>
                                            <p:strVal val="#ppt_x"/>
                                          </p:val>
                                        </p:tav>
                                      </p:tavLst>
                                    </p:anim>
                                    <p:anim calcmode="lin" valueType="num">
                                      <p:cBhvr additive="base">
                                        <p:cTn id="53" dur="500" fill="hold"/>
                                        <p:tgtEl>
                                          <p:spTgt spid="52"/>
                                        </p:tgtEl>
                                        <p:attrNameLst>
                                          <p:attrName>ppt_y</p:attrName>
                                        </p:attrNameLst>
                                      </p:cBhvr>
                                      <p:tavLst>
                                        <p:tav tm="0">
                                          <p:val>
                                            <p:strVal val="1+#ppt_h/2"/>
                                          </p:val>
                                        </p:tav>
                                        <p:tav tm="100000">
                                          <p:val>
                                            <p:strVal val="#ppt_y"/>
                                          </p:val>
                                        </p:tav>
                                      </p:tavLst>
                                    </p:anim>
                                  </p:childTnLst>
                                </p:cTn>
                              </p:par>
                            </p:childTnLst>
                          </p:cTn>
                        </p:par>
                        <p:par>
                          <p:cTn id="54" fill="hold" nodeType="afterGroup">
                            <p:stCondLst>
                              <p:cond delay="4250"/>
                            </p:stCondLst>
                            <p:childTnLst>
                              <p:par>
                                <p:cTn id="55" presetID="32" presetClass="emph" presetSubtype="0" fill="hold" grpId="1" nodeType="afterEffect">
                                  <p:stCondLst>
                                    <p:cond delay="0"/>
                                  </p:stCondLst>
                                  <p:childTnLst>
                                    <p:animRot by="120000">
                                      <p:cBhvr>
                                        <p:cTn id="56" dur="50" fill="hold">
                                          <p:stCondLst>
                                            <p:cond delay="0"/>
                                          </p:stCondLst>
                                        </p:cTn>
                                        <p:tgtEl>
                                          <p:spTgt spid="52"/>
                                        </p:tgtEl>
                                        <p:attrNameLst>
                                          <p:attrName>r</p:attrName>
                                        </p:attrNameLst>
                                      </p:cBhvr>
                                    </p:animRot>
                                    <p:animRot by="-240000">
                                      <p:cBhvr>
                                        <p:cTn id="57" dur="100" fill="hold">
                                          <p:stCondLst>
                                            <p:cond delay="100"/>
                                          </p:stCondLst>
                                        </p:cTn>
                                        <p:tgtEl>
                                          <p:spTgt spid="52"/>
                                        </p:tgtEl>
                                        <p:attrNameLst>
                                          <p:attrName>r</p:attrName>
                                        </p:attrNameLst>
                                      </p:cBhvr>
                                    </p:animRot>
                                    <p:animRot by="240000">
                                      <p:cBhvr>
                                        <p:cTn id="58" dur="100" fill="hold">
                                          <p:stCondLst>
                                            <p:cond delay="200"/>
                                          </p:stCondLst>
                                        </p:cTn>
                                        <p:tgtEl>
                                          <p:spTgt spid="52"/>
                                        </p:tgtEl>
                                        <p:attrNameLst>
                                          <p:attrName>r</p:attrName>
                                        </p:attrNameLst>
                                      </p:cBhvr>
                                    </p:animRot>
                                    <p:animRot by="-240000">
                                      <p:cBhvr>
                                        <p:cTn id="59" dur="100" fill="hold">
                                          <p:stCondLst>
                                            <p:cond delay="300"/>
                                          </p:stCondLst>
                                        </p:cTn>
                                        <p:tgtEl>
                                          <p:spTgt spid="52"/>
                                        </p:tgtEl>
                                        <p:attrNameLst>
                                          <p:attrName>r</p:attrName>
                                        </p:attrNameLst>
                                      </p:cBhvr>
                                    </p:animRot>
                                    <p:animRot by="120000">
                                      <p:cBhvr>
                                        <p:cTn id="60" dur="100" fill="hold">
                                          <p:stCondLst>
                                            <p:cond delay="400"/>
                                          </p:stCondLst>
                                        </p:cTn>
                                        <p:tgtEl>
                                          <p:spTgt spid="52"/>
                                        </p:tgtEl>
                                        <p:attrNameLst>
                                          <p:attrName>r</p:attrName>
                                        </p:attrNameLst>
                                      </p:cBhvr>
                                    </p:animRot>
                                  </p:childTnLst>
                                </p:cTn>
                              </p:par>
                            </p:childTnLst>
                          </p:cTn>
                        </p:par>
                        <p:par>
                          <p:cTn id="61" fill="hold" nodeType="afterGroup">
                            <p:stCondLst>
                              <p:cond delay="4750"/>
                            </p:stCondLst>
                            <p:childTnLst>
                              <p:par>
                                <p:cTn id="62" presetID="18" presetClass="entr" presetSubtype="9" fill="hold" grpId="0"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strips(upLeft)">
                                      <p:cBhvr>
                                        <p:cTn id="64" dur="500"/>
                                        <p:tgtEl>
                                          <p:spTgt spid="54"/>
                                        </p:tgtEl>
                                      </p:cBhvr>
                                    </p:animEffect>
                                  </p:childTnLst>
                                </p:cTn>
                              </p:par>
                            </p:childTnLst>
                          </p:cTn>
                        </p:par>
                        <p:par>
                          <p:cTn id="65" fill="hold" nodeType="afterGroup">
                            <p:stCondLst>
                              <p:cond delay="5250"/>
                            </p:stCondLst>
                            <p:childTnLst>
                              <p:par>
                                <p:cTn id="66" presetID="2" presetClass="entr" presetSubtype="1" fill="hold" grpId="0" nodeType="afterEffect">
                                  <p:stCondLst>
                                    <p:cond delay="0"/>
                                  </p:stCondLst>
                                  <p:childTnLst>
                                    <p:set>
                                      <p:cBhvr>
                                        <p:cTn id="67" dur="1" fill="hold">
                                          <p:stCondLst>
                                            <p:cond delay="0"/>
                                          </p:stCondLst>
                                        </p:cTn>
                                        <p:tgtEl>
                                          <p:spTgt spid="56"/>
                                        </p:tgtEl>
                                        <p:attrNameLst>
                                          <p:attrName>style.visibility</p:attrName>
                                        </p:attrNameLst>
                                      </p:cBhvr>
                                      <p:to>
                                        <p:strVal val="visible"/>
                                      </p:to>
                                    </p:set>
                                    <p:anim calcmode="lin" valueType="num">
                                      <p:cBhvr additive="base">
                                        <p:cTn id="68" dur="500" fill="hold"/>
                                        <p:tgtEl>
                                          <p:spTgt spid="56"/>
                                        </p:tgtEl>
                                        <p:attrNameLst>
                                          <p:attrName>ppt_x</p:attrName>
                                        </p:attrNameLst>
                                      </p:cBhvr>
                                      <p:tavLst>
                                        <p:tav tm="0">
                                          <p:val>
                                            <p:strVal val="#ppt_x"/>
                                          </p:val>
                                        </p:tav>
                                        <p:tav tm="100000">
                                          <p:val>
                                            <p:strVal val="#ppt_x"/>
                                          </p:val>
                                        </p:tav>
                                      </p:tavLst>
                                    </p:anim>
                                    <p:anim calcmode="lin" valueType="num">
                                      <p:cBhvr additive="base">
                                        <p:cTn id="69" dur="500" fill="hold"/>
                                        <p:tgtEl>
                                          <p:spTgt spid="56"/>
                                        </p:tgtEl>
                                        <p:attrNameLst>
                                          <p:attrName>ppt_y</p:attrName>
                                        </p:attrNameLst>
                                      </p:cBhvr>
                                      <p:tavLst>
                                        <p:tav tm="0">
                                          <p:val>
                                            <p:strVal val="0-#ppt_h/2"/>
                                          </p:val>
                                        </p:tav>
                                        <p:tav tm="100000">
                                          <p:val>
                                            <p:strVal val="#ppt_y"/>
                                          </p:val>
                                        </p:tav>
                                      </p:tavLst>
                                    </p:anim>
                                  </p:childTnLst>
                                </p:cTn>
                              </p:par>
                            </p:childTnLst>
                          </p:cTn>
                        </p:par>
                        <p:par>
                          <p:cTn id="70" fill="hold" nodeType="afterGroup">
                            <p:stCondLst>
                              <p:cond delay="5750"/>
                            </p:stCondLst>
                            <p:childTnLst>
                              <p:par>
                                <p:cTn id="71" presetID="32" presetClass="emph" presetSubtype="0" fill="hold" grpId="1" nodeType="afterEffect">
                                  <p:stCondLst>
                                    <p:cond delay="0"/>
                                  </p:stCondLst>
                                  <p:childTnLst>
                                    <p:animRot by="120000">
                                      <p:cBhvr>
                                        <p:cTn id="72" dur="50" fill="hold">
                                          <p:stCondLst>
                                            <p:cond delay="0"/>
                                          </p:stCondLst>
                                        </p:cTn>
                                        <p:tgtEl>
                                          <p:spTgt spid="56"/>
                                        </p:tgtEl>
                                        <p:attrNameLst>
                                          <p:attrName>r</p:attrName>
                                        </p:attrNameLst>
                                      </p:cBhvr>
                                    </p:animRot>
                                    <p:animRot by="-240000">
                                      <p:cBhvr>
                                        <p:cTn id="73" dur="100" fill="hold">
                                          <p:stCondLst>
                                            <p:cond delay="100"/>
                                          </p:stCondLst>
                                        </p:cTn>
                                        <p:tgtEl>
                                          <p:spTgt spid="56"/>
                                        </p:tgtEl>
                                        <p:attrNameLst>
                                          <p:attrName>r</p:attrName>
                                        </p:attrNameLst>
                                      </p:cBhvr>
                                    </p:animRot>
                                    <p:animRot by="240000">
                                      <p:cBhvr>
                                        <p:cTn id="74" dur="100" fill="hold">
                                          <p:stCondLst>
                                            <p:cond delay="200"/>
                                          </p:stCondLst>
                                        </p:cTn>
                                        <p:tgtEl>
                                          <p:spTgt spid="56"/>
                                        </p:tgtEl>
                                        <p:attrNameLst>
                                          <p:attrName>r</p:attrName>
                                        </p:attrNameLst>
                                      </p:cBhvr>
                                    </p:animRot>
                                    <p:animRot by="-240000">
                                      <p:cBhvr>
                                        <p:cTn id="75" dur="100" fill="hold">
                                          <p:stCondLst>
                                            <p:cond delay="300"/>
                                          </p:stCondLst>
                                        </p:cTn>
                                        <p:tgtEl>
                                          <p:spTgt spid="56"/>
                                        </p:tgtEl>
                                        <p:attrNameLst>
                                          <p:attrName>r</p:attrName>
                                        </p:attrNameLst>
                                      </p:cBhvr>
                                    </p:animRot>
                                    <p:animRot by="120000">
                                      <p:cBhvr>
                                        <p:cTn id="76" dur="100" fill="hold">
                                          <p:stCondLst>
                                            <p:cond delay="400"/>
                                          </p:stCondLst>
                                        </p:cTn>
                                        <p:tgtEl>
                                          <p:spTgt spid="56"/>
                                        </p:tgtEl>
                                        <p:attrNameLst>
                                          <p:attrName>r</p:attrName>
                                        </p:attrNameLst>
                                      </p:cBhvr>
                                    </p:animRot>
                                  </p:childTnLst>
                                </p:cTn>
                              </p:par>
                            </p:childTnLst>
                          </p:cTn>
                        </p:par>
                        <p:par>
                          <p:cTn id="77" fill="hold" nodeType="afterGroup">
                            <p:stCondLst>
                              <p:cond delay="6250"/>
                            </p:stCondLst>
                            <p:childTnLst>
                              <p:par>
                                <p:cTn id="78" presetID="18" presetClass="entr" presetSubtype="9" fill="hold" grpId="0" nodeType="after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strips(upLeft)">
                                      <p:cBhvr>
                                        <p:cTn id="80" dur="500"/>
                                        <p:tgtEl>
                                          <p:spTgt spid="57"/>
                                        </p:tgtEl>
                                      </p:cBhvr>
                                    </p:animEffect>
                                  </p:childTnLst>
                                </p:cTn>
                              </p:par>
                            </p:childTnLst>
                          </p:cTn>
                        </p:par>
                        <p:par>
                          <p:cTn id="81" fill="hold" nodeType="afterGroup">
                            <p:stCondLst>
                              <p:cond delay="6750"/>
                            </p:stCondLst>
                            <p:childTnLst>
                              <p:par>
                                <p:cTn id="82" presetID="2" presetClass="entr" presetSubtype="4" fill="hold" grpId="0" nodeType="afterEffect">
                                  <p:stCondLst>
                                    <p:cond delay="0"/>
                                  </p:stCondLst>
                                  <p:childTnLst>
                                    <p:set>
                                      <p:cBhvr>
                                        <p:cTn id="83" dur="1" fill="hold">
                                          <p:stCondLst>
                                            <p:cond delay="0"/>
                                          </p:stCondLst>
                                        </p:cTn>
                                        <p:tgtEl>
                                          <p:spTgt spid="58"/>
                                        </p:tgtEl>
                                        <p:attrNameLst>
                                          <p:attrName>style.visibility</p:attrName>
                                        </p:attrNameLst>
                                      </p:cBhvr>
                                      <p:to>
                                        <p:strVal val="visible"/>
                                      </p:to>
                                    </p:set>
                                    <p:anim calcmode="lin" valueType="num">
                                      <p:cBhvr additive="base">
                                        <p:cTn id="84" dur="500" fill="hold"/>
                                        <p:tgtEl>
                                          <p:spTgt spid="58"/>
                                        </p:tgtEl>
                                        <p:attrNameLst>
                                          <p:attrName>ppt_x</p:attrName>
                                        </p:attrNameLst>
                                      </p:cBhvr>
                                      <p:tavLst>
                                        <p:tav tm="0">
                                          <p:val>
                                            <p:strVal val="#ppt_x"/>
                                          </p:val>
                                        </p:tav>
                                        <p:tav tm="100000">
                                          <p:val>
                                            <p:strVal val="#ppt_x"/>
                                          </p:val>
                                        </p:tav>
                                      </p:tavLst>
                                    </p:anim>
                                    <p:anim calcmode="lin" valueType="num">
                                      <p:cBhvr additive="base">
                                        <p:cTn id="85" dur="500" fill="hold"/>
                                        <p:tgtEl>
                                          <p:spTgt spid="58"/>
                                        </p:tgtEl>
                                        <p:attrNameLst>
                                          <p:attrName>ppt_y</p:attrName>
                                        </p:attrNameLst>
                                      </p:cBhvr>
                                      <p:tavLst>
                                        <p:tav tm="0">
                                          <p:val>
                                            <p:strVal val="1+#ppt_h/2"/>
                                          </p:val>
                                        </p:tav>
                                        <p:tav tm="100000">
                                          <p:val>
                                            <p:strVal val="#ppt_y"/>
                                          </p:val>
                                        </p:tav>
                                      </p:tavLst>
                                    </p:anim>
                                  </p:childTnLst>
                                </p:cTn>
                              </p:par>
                            </p:childTnLst>
                          </p:cTn>
                        </p:par>
                        <p:par>
                          <p:cTn id="86" fill="hold" nodeType="afterGroup">
                            <p:stCondLst>
                              <p:cond delay="7250"/>
                            </p:stCondLst>
                            <p:childTnLst>
                              <p:par>
                                <p:cTn id="87" presetID="32" presetClass="emph" presetSubtype="0" fill="hold" grpId="1" nodeType="afterEffect">
                                  <p:stCondLst>
                                    <p:cond delay="0"/>
                                  </p:stCondLst>
                                  <p:childTnLst>
                                    <p:animRot by="120000">
                                      <p:cBhvr>
                                        <p:cTn id="88" dur="50" fill="hold">
                                          <p:stCondLst>
                                            <p:cond delay="0"/>
                                          </p:stCondLst>
                                        </p:cTn>
                                        <p:tgtEl>
                                          <p:spTgt spid="58"/>
                                        </p:tgtEl>
                                        <p:attrNameLst>
                                          <p:attrName>r</p:attrName>
                                        </p:attrNameLst>
                                      </p:cBhvr>
                                    </p:animRot>
                                    <p:animRot by="-240000">
                                      <p:cBhvr>
                                        <p:cTn id="89" dur="100" fill="hold">
                                          <p:stCondLst>
                                            <p:cond delay="100"/>
                                          </p:stCondLst>
                                        </p:cTn>
                                        <p:tgtEl>
                                          <p:spTgt spid="58"/>
                                        </p:tgtEl>
                                        <p:attrNameLst>
                                          <p:attrName>r</p:attrName>
                                        </p:attrNameLst>
                                      </p:cBhvr>
                                    </p:animRot>
                                    <p:animRot by="240000">
                                      <p:cBhvr>
                                        <p:cTn id="90" dur="100" fill="hold">
                                          <p:stCondLst>
                                            <p:cond delay="200"/>
                                          </p:stCondLst>
                                        </p:cTn>
                                        <p:tgtEl>
                                          <p:spTgt spid="58"/>
                                        </p:tgtEl>
                                        <p:attrNameLst>
                                          <p:attrName>r</p:attrName>
                                        </p:attrNameLst>
                                      </p:cBhvr>
                                    </p:animRot>
                                    <p:animRot by="-240000">
                                      <p:cBhvr>
                                        <p:cTn id="91" dur="100" fill="hold">
                                          <p:stCondLst>
                                            <p:cond delay="300"/>
                                          </p:stCondLst>
                                        </p:cTn>
                                        <p:tgtEl>
                                          <p:spTgt spid="58"/>
                                        </p:tgtEl>
                                        <p:attrNameLst>
                                          <p:attrName>r</p:attrName>
                                        </p:attrNameLst>
                                      </p:cBhvr>
                                    </p:animRot>
                                    <p:animRot by="120000">
                                      <p:cBhvr>
                                        <p:cTn id="92" dur="100" fill="hold">
                                          <p:stCondLst>
                                            <p:cond delay="400"/>
                                          </p:stCondLst>
                                        </p:cTn>
                                        <p:tgtEl>
                                          <p:spTgt spid="58"/>
                                        </p:tgtEl>
                                        <p:attrNameLst>
                                          <p:attrName>r</p:attrName>
                                        </p:attrNameLst>
                                      </p:cBhvr>
                                    </p:animRot>
                                  </p:childTnLst>
                                </p:cTn>
                              </p:par>
                            </p:childTnLst>
                          </p:cTn>
                        </p:par>
                        <p:par>
                          <p:cTn id="93" fill="hold" nodeType="afterGroup">
                            <p:stCondLst>
                              <p:cond delay="7750"/>
                            </p:stCondLst>
                            <p:childTnLst>
                              <p:par>
                                <p:cTn id="94" presetID="18" presetClass="entr" presetSubtype="9" fill="hold" grpId="0" nodeType="after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strips(upLeft)">
                                      <p:cBhvr>
                                        <p:cTn id="96" dur="500"/>
                                        <p:tgtEl>
                                          <p:spTgt spid="59"/>
                                        </p:tgtEl>
                                      </p:cBhvr>
                                    </p:animEffect>
                                  </p:childTnLst>
                                </p:cTn>
                              </p:par>
                            </p:childTnLst>
                          </p:cTn>
                        </p:par>
                        <p:par>
                          <p:cTn id="97" fill="hold">
                            <p:stCondLst>
                              <p:cond delay="8250"/>
                            </p:stCondLst>
                            <p:childTnLst>
                              <p:par>
                                <p:cTn id="98" presetID="42" presetClass="entr" presetSubtype="0" fill="hold" grpId="0" nodeType="after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1200"/>
                                        <p:tgtEl>
                                          <p:spTgt spid="30"/>
                                        </p:tgtEl>
                                      </p:cBhvr>
                                    </p:animEffect>
                                    <p:anim calcmode="lin" valueType="num">
                                      <p:cBhvr>
                                        <p:cTn id="101" dur="1200" fill="hold"/>
                                        <p:tgtEl>
                                          <p:spTgt spid="30"/>
                                        </p:tgtEl>
                                        <p:attrNameLst>
                                          <p:attrName>ppt_x</p:attrName>
                                        </p:attrNameLst>
                                      </p:cBhvr>
                                      <p:tavLst>
                                        <p:tav tm="0">
                                          <p:val>
                                            <p:strVal val="#ppt_x"/>
                                          </p:val>
                                        </p:tav>
                                        <p:tav tm="100000">
                                          <p:val>
                                            <p:strVal val="#ppt_x"/>
                                          </p:val>
                                        </p:tav>
                                      </p:tavLst>
                                    </p:anim>
                                    <p:anim calcmode="lin" valueType="num">
                                      <p:cBhvr>
                                        <p:cTn id="102" dur="12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2" grpId="0" animBg="1"/>
      <p:bldP spid="52" grpId="1" animBg="1"/>
      <p:bldP spid="53" grpId="0" animBg="1"/>
      <p:bldP spid="53" grpId="1" animBg="1"/>
      <p:bldP spid="54" grpId="0"/>
      <p:bldP spid="55" grpId="0"/>
      <p:bldP spid="56" grpId="0" animBg="1"/>
      <p:bldP spid="56" grpId="1" animBg="1"/>
      <p:bldP spid="57" grpId="0"/>
      <p:bldP spid="58" grpId="0" animBg="1"/>
      <p:bldP spid="58" grpId="1" animBg="1"/>
      <p:bldP spid="5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r="46850"/>
          <a:stretch/>
        </p:blipFill>
        <p:spPr>
          <a:xfrm>
            <a:off x="0" y="0"/>
            <a:ext cx="6480043" cy="6858000"/>
          </a:xfrm>
          <a:prstGeom prst="rect">
            <a:avLst/>
          </a:prstGeom>
        </p:spPr>
      </p:pic>
      <p:sp>
        <p:nvSpPr>
          <p:cNvPr id="6" name="文本框 5"/>
          <p:cNvSpPr txBox="1"/>
          <p:nvPr/>
        </p:nvSpPr>
        <p:spPr>
          <a:xfrm>
            <a:off x="2508753" y="2948947"/>
            <a:ext cx="7366119" cy="707886"/>
          </a:xfrm>
          <a:prstGeom prst="rect">
            <a:avLst/>
          </a:prstGeom>
          <a:noFill/>
        </p:spPr>
        <p:txBody>
          <a:bodyPr wrap="none" rtlCol="0">
            <a:spAutoFit/>
          </a:bodyPr>
          <a:lstStyle/>
          <a:p>
            <a:r>
              <a:rPr lang="en-US" altLang="zh-CN" sz="4000" dirty="0">
                <a:solidFill>
                  <a:srgbClr val="46DCFE"/>
                </a:solidFill>
                <a:latin typeface="时尚中黑简体" panose="01010104010101010101" pitchFamily="2" charset="-122"/>
                <a:ea typeface="时尚中黑简体" panose="01010104010101010101" pitchFamily="2" charset="-122"/>
              </a:rPr>
              <a:t>2017</a:t>
            </a:r>
            <a:r>
              <a:rPr lang="zh-CN" altLang="en-US" sz="4000" dirty="0">
                <a:solidFill>
                  <a:srgbClr val="46DCFE"/>
                </a:solidFill>
                <a:latin typeface="时尚中黑简体" panose="01010104010101010101" pitchFamily="2" charset="-122"/>
                <a:ea typeface="时尚中黑简体" panose="01010104010101010101" pitchFamily="2" charset="-122"/>
              </a:rPr>
              <a:t>科技互联网创业融资计划书</a:t>
            </a:r>
          </a:p>
        </p:txBody>
      </p:sp>
      <p:sp>
        <p:nvSpPr>
          <p:cNvPr id="7" name="文本框 24"/>
          <p:cNvSpPr>
            <a:spLocks noChangeArrowheads="1"/>
          </p:cNvSpPr>
          <p:nvPr/>
        </p:nvSpPr>
        <p:spPr bwMode="auto">
          <a:xfrm>
            <a:off x="4079777" y="4111327"/>
            <a:ext cx="195919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en-US" altLang="zh-CN" sz="1867" dirty="0">
                <a:solidFill>
                  <a:srgbClr val="46DCFE"/>
                </a:solidFill>
                <a:latin typeface="微软雅黑"/>
                <a:ea typeface="微软雅黑"/>
                <a:sym typeface="方正姚体" panose="02010601030101010101" pitchFamily="2" charset="-122"/>
              </a:rPr>
              <a:t>2016</a:t>
            </a:r>
            <a:r>
              <a:rPr lang="zh-CN" altLang="en-US" sz="1867" dirty="0">
                <a:solidFill>
                  <a:srgbClr val="46DCFE"/>
                </a:solidFill>
                <a:latin typeface="微软雅黑"/>
                <a:ea typeface="微软雅黑"/>
                <a:sym typeface="方正姚体" panose="02010601030101010101" pitchFamily="2" charset="-122"/>
              </a:rPr>
              <a:t>年 </a:t>
            </a:r>
            <a:r>
              <a:rPr lang="en-US" altLang="zh-CN" sz="1867" dirty="0">
                <a:solidFill>
                  <a:srgbClr val="46DCFE"/>
                </a:solidFill>
                <a:latin typeface="微软雅黑"/>
                <a:ea typeface="微软雅黑"/>
                <a:sym typeface="方正姚体" panose="02010601030101010101" pitchFamily="2" charset="-122"/>
              </a:rPr>
              <a:t>12</a:t>
            </a:r>
            <a:r>
              <a:rPr lang="zh-CN" altLang="en-US" sz="1867" dirty="0">
                <a:solidFill>
                  <a:srgbClr val="46DCFE"/>
                </a:solidFill>
                <a:latin typeface="微软雅黑"/>
                <a:ea typeface="微软雅黑"/>
                <a:sym typeface="方正姚体" panose="02010601030101010101" pitchFamily="2" charset="-122"/>
              </a:rPr>
              <a:t>月</a:t>
            </a:r>
            <a:r>
              <a:rPr lang="en-US" altLang="zh-CN" sz="1867" dirty="0">
                <a:solidFill>
                  <a:srgbClr val="46DCFE"/>
                </a:solidFill>
                <a:latin typeface="微软雅黑"/>
                <a:ea typeface="微软雅黑"/>
                <a:sym typeface="方正姚体" panose="02010601030101010101" pitchFamily="2" charset="-122"/>
              </a:rPr>
              <a:t>1</a:t>
            </a:r>
            <a:r>
              <a:rPr lang="zh-CN" altLang="en-US" sz="1867" dirty="0">
                <a:solidFill>
                  <a:srgbClr val="46DCFE"/>
                </a:solidFill>
                <a:latin typeface="微软雅黑"/>
                <a:ea typeface="微软雅黑"/>
                <a:sym typeface="方正姚体" panose="02010601030101010101" pitchFamily="2" charset="-122"/>
              </a:rPr>
              <a:t>日</a:t>
            </a:r>
          </a:p>
        </p:txBody>
      </p:sp>
      <p:sp>
        <p:nvSpPr>
          <p:cNvPr id="8" name="文本框 24"/>
          <p:cNvSpPr>
            <a:spLocks noChangeArrowheads="1"/>
          </p:cNvSpPr>
          <p:nvPr/>
        </p:nvSpPr>
        <p:spPr bwMode="auto">
          <a:xfrm>
            <a:off x="4271797" y="3577849"/>
            <a:ext cx="38496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1600" dirty="0">
                <a:solidFill>
                  <a:srgbClr val="FFFFFF"/>
                </a:solidFill>
                <a:latin typeface="微软雅黑"/>
                <a:ea typeface="微软雅黑"/>
                <a:sym typeface="方正姚体" panose="02010601030101010101" pitchFamily="2" charset="-122"/>
              </a:rPr>
              <a:t>这   里   输   入   你   的   公   司   名  字</a:t>
            </a:r>
          </a:p>
        </p:txBody>
      </p:sp>
      <p:sp>
        <p:nvSpPr>
          <p:cNvPr id="9" name="文本框 24"/>
          <p:cNvSpPr>
            <a:spLocks noChangeArrowheads="1"/>
          </p:cNvSpPr>
          <p:nvPr/>
        </p:nvSpPr>
        <p:spPr bwMode="auto">
          <a:xfrm>
            <a:off x="6719392" y="4111327"/>
            <a:ext cx="149271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1867" dirty="0">
                <a:solidFill>
                  <a:srgbClr val="46DCFE"/>
                </a:solidFill>
                <a:latin typeface="微软雅黑"/>
                <a:ea typeface="微软雅黑"/>
                <a:sym typeface="方正姚体" panose="02010601030101010101" pitchFamily="2" charset="-122"/>
              </a:rPr>
              <a:t>中国     广州</a:t>
            </a:r>
          </a:p>
        </p:txBody>
      </p:sp>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l="21651" t="41394" r="18500" b="54406"/>
          <a:stretch/>
        </p:blipFill>
        <p:spPr>
          <a:xfrm>
            <a:off x="2624833" y="2847889"/>
            <a:ext cx="7296811" cy="288032"/>
          </a:xfrm>
          <a:prstGeom prst="rect">
            <a:avLst/>
          </a:prstGeom>
        </p:spPr>
      </p:pic>
      <p:sp>
        <p:nvSpPr>
          <p:cNvPr id="11" name="文本框 24"/>
          <p:cNvSpPr>
            <a:spLocks noChangeArrowheads="1"/>
          </p:cNvSpPr>
          <p:nvPr/>
        </p:nvSpPr>
        <p:spPr bwMode="auto">
          <a:xfrm>
            <a:off x="5252353" y="2216165"/>
            <a:ext cx="2125903"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4267" dirty="0">
                <a:solidFill>
                  <a:prstClr val="white"/>
                </a:solidFill>
                <a:latin typeface="时尚中黑简体" panose="01010104010101010101" pitchFamily="2" charset="-122"/>
                <a:ea typeface="时尚中黑简体" panose="01010104010101010101" pitchFamily="2" charset="-122"/>
                <a:sym typeface="方正姚体" panose="02010601030101010101" pitchFamily="2" charset="-122"/>
              </a:rPr>
              <a:t>互联网</a:t>
            </a:r>
            <a:r>
              <a:rPr lang="en-US" altLang="zh-CN" sz="4267" dirty="0">
                <a:solidFill>
                  <a:prstClr val="white"/>
                </a:solidFill>
                <a:latin typeface="时尚中黑简体" panose="01010104010101010101" pitchFamily="2" charset="-122"/>
                <a:ea typeface="时尚中黑简体" panose="01010104010101010101" pitchFamily="2" charset="-122"/>
                <a:sym typeface="方正姚体" panose="02010601030101010101" pitchFamily="2" charset="-122"/>
              </a:rPr>
              <a:t>+</a:t>
            </a:r>
            <a:endParaRPr lang="zh-CN" altLang="en-US" sz="3733" dirty="0">
              <a:solidFill>
                <a:prstClr val="white"/>
              </a:solidFill>
              <a:latin typeface="时尚中黑简体" panose="01010104010101010101" pitchFamily="2" charset="-122"/>
              <a:ea typeface="时尚中黑简体" panose="01010104010101010101" pitchFamily="2" charset="-122"/>
              <a:sym typeface="方正姚体" panose="02010601030101010101" pitchFamily="2" charset="-122"/>
            </a:endParaRPr>
          </a:p>
        </p:txBody>
      </p:sp>
      <p:pic>
        <p:nvPicPr>
          <p:cNvPr id="12" name="图片 11"/>
          <p:cNvPicPr>
            <a:picLocks noChangeAspect="1"/>
          </p:cNvPicPr>
          <p:nvPr/>
        </p:nvPicPr>
        <p:blipFill rotWithShape="1">
          <a:blip r:embed="rId8">
            <a:extLst>
              <a:ext uri="{28A0092B-C50C-407E-A947-70E740481C1C}">
                <a14:useLocalDpi xmlns:a14="http://schemas.microsoft.com/office/drawing/2010/main" val="0"/>
              </a:ext>
            </a:extLst>
          </a:blip>
          <a:srcRect l="33462" t="16401" r="27163"/>
          <a:stretch/>
        </p:blipFill>
        <p:spPr>
          <a:xfrm>
            <a:off x="4079776" y="1124744"/>
            <a:ext cx="4800533" cy="5733256"/>
          </a:xfrm>
          <a:prstGeom prst="rect">
            <a:avLst/>
          </a:prstGeom>
        </p:spPr>
      </p:pic>
      <p:sp>
        <p:nvSpPr>
          <p:cNvPr id="13" name="文本框 12"/>
          <p:cNvSpPr txBox="1"/>
          <p:nvPr/>
        </p:nvSpPr>
        <p:spPr>
          <a:xfrm>
            <a:off x="11314837" y="7094220"/>
            <a:ext cx="877163" cy="369332"/>
          </a:xfrm>
          <a:prstGeom prst="rect">
            <a:avLst/>
          </a:prstGeom>
          <a:noFill/>
        </p:spPr>
        <p:txBody>
          <a:bodyPr wrap="none" rtlCol="0">
            <a:spAutoFit/>
          </a:bodyPr>
          <a:lstStyle/>
          <a:p>
            <a:r>
              <a:rPr lang="zh-CN" altLang="en-US" dirty="0" smtClean="0">
                <a:solidFill>
                  <a:prstClr val="black"/>
                </a:solidFill>
              </a:rPr>
              <a:t>延迟符</a:t>
            </a:r>
            <a:endParaRPr lang="zh-CN" altLang="en-US" dirty="0">
              <a:solidFill>
                <a:prstClr val="black"/>
              </a:solidFill>
            </a:endParaRPr>
          </a:p>
        </p:txBody>
      </p:sp>
      <p:pic>
        <p:nvPicPr>
          <p:cNvPr id="2" name="亡灵序曲 - 伴奏">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98213" y="1972483"/>
            <a:ext cx="487363" cy="487363"/>
          </a:xfrm>
          <a:prstGeom prst="rect">
            <a:avLst/>
          </a:prstGeom>
        </p:spPr>
      </p:pic>
    </p:spTree>
    <p:extLst>
      <p:ext uri="{BB962C8B-B14F-4D97-AF65-F5344CB8AC3E}">
        <p14:creationId xmlns:p14="http://schemas.microsoft.com/office/powerpoint/2010/main" val="27109696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0">
        <p15:prstTrans prst="curtains"/>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700"/>
                                        <p:tgtEl>
                                          <p:spTgt spid="4"/>
                                        </p:tgtEl>
                                      </p:cBhvr>
                                    </p:animEffect>
                                  </p:childTnLst>
                                </p:cTn>
                              </p:par>
                              <p:par>
                                <p:cTn id="12" presetID="42" presetClass="entr" presetSubtype="0" fill="hold" nodeType="with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300"/>
                                        <p:tgtEl>
                                          <p:spTgt spid="12"/>
                                        </p:tgtEl>
                                      </p:cBhvr>
                                    </p:animEffect>
                                    <p:anim calcmode="lin" valueType="num">
                                      <p:cBhvr>
                                        <p:cTn id="15" dur="1300" fill="hold"/>
                                        <p:tgtEl>
                                          <p:spTgt spid="12"/>
                                        </p:tgtEl>
                                        <p:attrNameLst>
                                          <p:attrName>ppt_x</p:attrName>
                                        </p:attrNameLst>
                                      </p:cBhvr>
                                      <p:tavLst>
                                        <p:tav tm="0">
                                          <p:val>
                                            <p:strVal val="#ppt_x"/>
                                          </p:val>
                                        </p:tav>
                                        <p:tav tm="100000">
                                          <p:val>
                                            <p:strVal val="#ppt_x"/>
                                          </p:val>
                                        </p:tav>
                                      </p:tavLst>
                                    </p:anim>
                                    <p:anim calcmode="lin" valueType="num">
                                      <p:cBhvr>
                                        <p:cTn id="16" dur="13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300" fill="hold"/>
                                        <p:tgtEl>
                                          <p:spTgt spid="11"/>
                                        </p:tgtEl>
                                        <p:attrNameLst>
                                          <p:attrName>ppt_w</p:attrName>
                                        </p:attrNameLst>
                                      </p:cBhvr>
                                      <p:tavLst>
                                        <p:tav tm="0">
                                          <p:val>
                                            <p:fltVal val="0"/>
                                          </p:val>
                                        </p:tav>
                                        <p:tav tm="100000">
                                          <p:val>
                                            <p:strVal val="#ppt_w"/>
                                          </p:val>
                                        </p:tav>
                                      </p:tavLst>
                                    </p:anim>
                                    <p:anim calcmode="lin" valueType="num">
                                      <p:cBhvr>
                                        <p:cTn id="22" dur="1300" fill="hold"/>
                                        <p:tgtEl>
                                          <p:spTgt spid="11"/>
                                        </p:tgtEl>
                                        <p:attrNameLst>
                                          <p:attrName>ppt_h</p:attrName>
                                        </p:attrNameLst>
                                      </p:cBhvr>
                                      <p:tavLst>
                                        <p:tav tm="0">
                                          <p:val>
                                            <p:fltVal val="0"/>
                                          </p:val>
                                        </p:tav>
                                        <p:tav tm="100000">
                                          <p:val>
                                            <p:strVal val="#ppt_h"/>
                                          </p:val>
                                        </p:tav>
                                      </p:tavLst>
                                    </p:anim>
                                    <p:animEffect transition="in" filter="fade">
                                      <p:cBhvr>
                                        <p:cTn id="23" dur="13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outVertical)">
                                      <p:cBhvr>
                                        <p:cTn id="28" dur="9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iterate type="lt">
                                    <p:tmPct val="10000"/>
                                  </p:iterate>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1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1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down)">
                                      <p:cBhvr>
                                        <p:cTn id="5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4" repeatCount="indefinite" fill="remove" display="0">
                  <p:stCondLst>
                    <p:cond delay="indefinite"/>
                  </p:stCondLst>
                  <p:endCondLst>
                    <p:cond evt="onStopAudio" delay="0">
                      <p:tgtEl>
                        <p:sldTgt/>
                      </p:tgtEl>
                    </p:cond>
                  </p:endCondLst>
                </p:cTn>
                <p:tgtEl>
                  <p:spTgt spid="2"/>
                </p:tgtEl>
              </p:cMediaNode>
            </p:audio>
          </p:childTnLst>
        </p:cTn>
      </p:par>
    </p:tnLst>
    <p:bldLst>
      <p:bldP spid="6" grpId="0"/>
      <p:bldP spid="7" grpId="0"/>
      <p:bldP spid="8" grpId="0"/>
      <p:bldP spid="9" grpId="0"/>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21651" t="41394" r="18500" b="54406"/>
          <a:stretch/>
        </p:blipFill>
        <p:spPr>
          <a:xfrm>
            <a:off x="2580821" y="3295135"/>
            <a:ext cx="7296811" cy="288032"/>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74412"/>
          <a:stretch/>
        </p:blipFill>
        <p:spPr>
          <a:xfrm rot="5400000">
            <a:off x="5100249" y="-647948"/>
            <a:ext cx="2507583" cy="5512447"/>
          </a:xfrm>
          <a:prstGeom prst="rect">
            <a:avLst/>
          </a:prstGeom>
        </p:spPr>
      </p:pic>
      <p:sp>
        <p:nvSpPr>
          <p:cNvPr id="5" name="文本框 24"/>
          <p:cNvSpPr>
            <a:spLocks noChangeArrowheads="1"/>
          </p:cNvSpPr>
          <p:nvPr/>
        </p:nvSpPr>
        <p:spPr bwMode="auto">
          <a:xfrm>
            <a:off x="5135894" y="2445247"/>
            <a:ext cx="2040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4800" b="1" dirty="0" smtClean="0">
                <a:solidFill>
                  <a:prstClr val="white">
                    <a:lumMod val="95000"/>
                  </a:prstClr>
                </a:solidFill>
                <a:latin typeface="方正正粗黑简体" panose="02000000000000000000" pitchFamily="2" charset="-122"/>
                <a:ea typeface="方正正粗黑简体" panose="02000000000000000000" pitchFamily="2" charset="-122"/>
                <a:sym typeface="方正姚体" panose="02010601030101010101" pitchFamily="2" charset="-122"/>
              </a:rPr>
              <a:t>第三章</a:t>
            </a:r>
            <a:endParaRPr lang="zh-CN" altLang="en-US" sz="4800" b="1" dirty="0">
              <a:solidFill>
                <a:prstClr val="white">
                  <a:lumMod val="95000"/>
                </a:prstClr>
              </a:solidFill>
              <a:latin typeface="方正正粗黑简体" panose="02000000000000000000" pitchFamily="2" charset="-122"/>
              <a:ea typeface="方正正粗黑简体" panose="02000000000000000000" pitchFamily="2" charset="-122"/>
              <a:sym typeface="方正姚体" panose="02010601030101010101" pitchFamily="2" charset="-122"/>
            </a:endParaRPr>
          </a:p>
        </p:txBody>
      </p:sp>
      <p:sp>
        <p:nvSpPr>
          <p:cNvPr id="9" name="矩形 8"/>
          <p:cNvSpPr/>
          <p:nvPr/>
        </p:nvSpPr>
        <p:spPr>
          <a:xfrm>
            <a:off x="4710722" y="3583167"/>
            <a:ext cx="3037007" cy="1200329"/>
          </a:xfrm>
          <a:prstGeom prst="rect">
            <a:avLst/>
          </a:prstGeom>
        </p:spPr>
        <p:txBody>
          <a:bodyPr wrap="square">
            <a:spAutoFit/>
          </a:bodyPr>
          <a:lstStyle/>
          <a:p>
            <a:pPr algn="ctr">
              <a:spcAft>
                <a:spcPts val="800"/>
              </a:spcAft>
            </a:pPr>
            <a:r>
              <a:rPr lang="zh-CN" altLang="en-US" sz="4400" b="1" dirty="0" smtClean="0">
                <a:solidFill>
                  <a:prstClr val="white">
                    <a:lumMod val="95000"/>
                  </a:prstClr>
                </a:solidFill>
                <a:latin typeface="微软雅黑" panose="020B0503020204020204" pitchFamily="34" charset="-122"/>
                <a:ea typeface="微软雅黑" panose="020B0503020204020204" pitchFamily="34" charset="-122"/>
              </a:rPr>
              <a:t>产品与运营</a:t>
            </a:r>
            <a:r>
              <a:rPr lang="zh-CN" altLang="en-US" sz="2800" dirty="0" smtClean="0">
                <a:solidFill>
                  <a:prstClr val="white">
                    <a:lumMod val="95000"/>
                  </a:prstClr>
                </a:solidFill>
                <a:latin typeface="微软雅黑" panose="020B0503020204020204" pitchFamily="34" charset="-122"/>
                <a:ea typeface="微软雅黑" panose="020B0503020204020204" pitchFamily="34" charset="-122"/>
              </a:rPr>
              <a:t>（我们怎么做）</a:t>
            </a:r>
            <a:endParaRPr lang="zh-CN" altLang="en-US" sz="28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6" name="TextBox 44"/>
          <p:cNvSpPr txBox="1"/>
          <p:nvPr/>
        </p:nvSpPr>
        <p:spPr>
          <a:xfrm>
            <a:off x="9716302" y="6985550"/>
            <a:ext cx="1361572" cy="461665"/>
          </a:xfrm>
          <a:prstGeom prst="rect">
            <a:avLst/>
          </a:prstGeom>
          <a:noFill/>
        </p:spPr>
        <p:txBody>
          <a:bodyPr wrap="square" rtlCol="0">
            <a:spAutoFit/>
          </a:bodyPr>
          <a:lstStyle/>
          <a:p>
            <a:r>
              <a:rPr lang="zh-CN" altLang="en-US" sz="2400" dirty="0">
                <a:solidFill>
                  <a:srgbClr val="393939"/>
                </a:solidFill>
              </a:rPr>
              <a:t>延迟付</a:t>
            </a:r>
          </a:p>
        </p:txBody>
      </p:sp>
    </p:spTree>
    <p:extLst>
      <p:ext uri="{BB962C8B-B14F-4D97-AF65-F5344CB8AC3E}">
        <p14:creationId xmlns:p14="http://schemas.microsoft.com/office/powerpoint/2010/main" val="7749687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outVertical)">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300" fill="hold"/>
                                        <p:tgtEl>
                                          <p:spTgt spid="5"/>
                                        </p:tgtEl>
                                        <p:attrNameLst>
                                          <p:attrName>ppt_w</p:attrName>
                                        </p:attrNameLst>
                                      </p:cBhvr>
                                      <p:tavLst>
                                        <p:tav tm="0">
                                          <p:val>
                                            <p:fltVal val="0"/>
                                          </p:val>
                                        </p:tav>
                                        <p:tav tm="100000">
                                          <p:val>
                                            <p:strVal val="#ppt_w"/>
                                          </p:val>
                                        </p:tav>
                                      </p:tavLst>
                                    </p:anim>
                                    <p:anim calcmode="lin" valueType="num">
                                      <p:cBhvr>
                                        <p:cTn id="20" dur="1300" fill="hold"/>
                                        <p:tgtEl>
                                          <p:spTgt spid="5"/>
                                        </p:tgtEl>
                                        <p:attrNameLst>
                                          <p:attrName>ppt_h</p:attrName>
                                        </p:attrNameLst>
                                      </p:cBhvr>
                                      <p:tavLst>
                                        <p:tav tm="0">
                                          <p:val>
                                            <p:fltVal val="0"/>
                                          </p:val>
                                        </p:tav>
                                        <p:tav tm="100000">
                                          <p:val>
                                            <p:strVal val="#ppt_h"/>
                                          </p:val>
                                        </p:tav>
                                      </p:tavLst>
                                    </p:anim>
                                    <p:animEffect transition="in" filter="fade">
                                      <p:cBhvr>
                                        <p:cTn id="21" dur="13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anim calcmode="lin" valueType="num">
                                      <p:cBhvr>
                                        <p:cTn id="33" dur="1200" fill="hold"/>
                                        <p:tgtEl>
                                          <p:spTgt spid="6"/>
                                        </p:tgtEl>
                                        <p:attrNameLst>
                                          <p:attrName>ppt_x</p:attrName>
                                        </p:attrNameLst>
                                      </p:cBhvr>
                                      <p:tavLst>
                                        <p:tav tm="0">
                                          <p:val>
                                            <p:strVal val="#ppt_x"/>
                                          </p:val>
                                        </p:tav>
                                        <p:tav tm="100000">
                                          <p:val>
                                            <p:strVal val="#ppt_x"/>
                                          </p:val>
                                        </p:tav>
                                      </p:tavLst>
                                    </p:anim>
                                    <p:anim calcmode="lin" valueType="num">
                                      <p:cBhvr>
                                        <p:cTn id="34" dur="12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352" y="1508787"/>
            <a:ext cx="12230704" cy="2688299"/>
          </a:xfrm>
          <a:prstGeom prst="rect">
            <a:avLst/>
          </a:prstGeom>
          <a:blipFill dpi="0" rotWithShape="1">
            <a:blip r:embed="rId3"/>
            <a:srcRect/>
            <a:tile tx="0" ty="-42291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9" name="矩形 8"/>
          <p:cNvSpPr/>
          <p:nvPr/>
        </p:nvSpPr>
        <p:spPr>
          <a:xfrm>
            <a:off x="1488018" y="5181601"/>
            <a:ext cx="2872316" cy="1126655"/>
          </a:xfrm>
          <a:prstGeom prst="rect">
            <a:avLst/>
          </a:prstGeom>
        </p:spPr>
        <p:txBody>
          <a:bodyPr>
            <a:spAutoFit/>
          </a:bodyPr>
          <a:lstStyle/>
          <a:p>
            <a:pPr>
              <a:lnSpc>
                <a:spcPct val="120000"/>
              </a:lnSpc>
              <a:defRPr/>
            </a:pPr>
            <a:r>
              <a:rPr lang="zh-CN" altLang="en-US" sz="1867" dirty="0">
                <a:solidFill>
                  <a:srgbClr val="595959"/>
                </a:solidFill>
                <a:latin typeface="微软雅黑" pitchFamily="34" charset="-122"/>
                <a:ea typeface="微软雅黑" pitchFamily="34" charset="-122"/>
              </a:rPr>
              <a:t>任务中遇见问题可以从外的问题和内的问题两方面考虑</a:t>
            </a:r>
          </a:p>
        </p:txBody>
      </p:sp>
      <p:sp>
        <p:nvSpPr>
          <p:cNvPr id="10" name="矩形 9"/>
          <p:cNvSpPr>
            <a:spLocks noChangeArrowheads="1"/>
          </p:cNvSpPr>
          <p:nvPr/>
        </p:nvSpPr>
        <p:spPr bwMode="auto">
          <a:xfrm>
            <a:off x="1765301" y="4624918"/>
            <a:ext cx="2317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dirty="0">
                <a:solidFill>
                  <a:schemeClr val="accent1"/>
                </a:solidFill>
                <a:latin typeface="方正兰亭粗黑_GBK" pitchFamily="2" charset="-122"/>
                <a:ea typeface="方正兰亭粗黑_GBK" pitchFamily="2" charset="-122"/>
              </a:rPr>
              <a:t>产品叙述一</a:t>
            </a:r>
          </a:p>
        </p:txBody>
      </p:sp>
      <p:sp>
        <p:nvSpPr>
          <p:cNvPr id="11" name="矩形 10"/>
          <p:cNvSpPr>
            <a:spLocks noChangeArrowheads="1"/>
          </p:cNvSpPr>
          <p:nvPr/>
        </p:nvSpPr>
        <p:spPr bwMode="auto">
          <a:xfrm>
            <a:off x="4936067" y="4624918"/>
            <a:ext cx="231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dirty="0">
                <a:solidFill>
                  <a:schemeClr val="accent2"/>
                </a:solidFill>
                <a:latin typeface="方正兰亭粗黑_GBK" pitchFamily="2" charset="-122"/>
                <a:ea typeface="方正兰亭粗黑_GBK" pitchFamily="2" charset="-122"/>
              </a:rPr>
              <a:t>产品叙述二</a:t>
            </a:r>
          </a:p>
        </p:txBody>
      </p:sp>
      <p:sp>
        <p:nvSpPr>
          <p:cNvPr id="12" name="矩形 11"/>
          <p:cNvSpPr/>
          <p:nvPr/>
        </p:nvSpPr>
        <p:spPr>
          <a:xfrm>
            <a:off x="8108951" y="4624918"/>
            <a:ext cx="2317749" cy="461665"/>
          </a:xfrm>
          <a:prstGeom prst="rect">
            <a:avLst/>
          </a:prstGeom>
        </p:spPr>
        <p:txBody>
          <a:bodyPr>
            <a:spAutoFit/>
          </a:bodyPr>
          <a:lstStyle/>
          <a:p>
            <a:pPr algn="ctr">
              <a:defRPr/>
            </a:pPr>
            <a:r>
              <a:rPr lang="zh-CN" altLang="en-US" sz="2400" dirty="0">
                <a:solidFill>
                  <a:schemeClr val="accent3"/>
                </a:solidFill>
                <a:latin typeface="方正兰亭粗黑_GBK" pitchFamily="2" charset="-122"/>
                <a:ea typeface="方正兰亭粗黑_GBK" pitchFamily="2" charset="-122"/>
              </a:rPr>
              <a:t>产品叙述三</a:t>
            </a:r>
          </a:p>
        </p:txBody>
      </p:sp>
      <p:sp>
        <p:nvSpPr>
          <p:cNvPr id="13" name="矩形 12"/>
          <p:cNvSpPr/>
          <p:nvPr/>
        </p:nvSpPr>
        <p:spPr>
          <a:xfrm>
            <a:off x="4658785" y="5181601"/>
            <a:ext cx="2874433" cy="1126655"/>
          </a:xfrm>
          <a:prstGeom prst="rect">
            <a:avLst/>
          </a:prstGeom>
        </p:spPr>
        <p:txBody>
          <a:bodyPr>
            <a:spAutoFit/>
          </a:bodyPr>
          <a:lstStyle/>
          <a:p>
            <a:pPr>
              <a:lnSpc>
                <a:spcPct val="120000"/>
              </a:lnSpc>
              <a:defRPr/>
            </a:pPr>
            <a:r>
              <a:rPr lang="zh-CN" altLang="en-US" sz="1867" dirty="0">
                <a:solidFill>
                  <a:srgbClr val="595959"/>
                </a:solidFill>
                <a:latin typeface="微软雅黑" pitchFamily="34" charset="-122"/>
                <a:ea typeface="微软雅黑" pitchFamily="34" charset="-122"/>
              </a:rPr>
              <a:t>任务中遇见问题可以从外的问题和内的问题两方面考虑</a:t>
            </a:r>
          </a:p>
        </p:txBody>
      </p:sp>
      <p:sp>
        <p:nvSpPr>
          <p:cNvPr id="14" name="矩形 13"/>
          <p:cNvSpPr/>
          <p:nvPr/>
        </p:nvSpPr>
        <p:spPr>
          <a:xfrm>
            <a:off x="7831667" y="5181601"/>
            <a:ext cx="2872317" cy="1126655"/>
          </a:xfrm>
          <a:prstGeom prst="rect">
            <a:avLst/>
          </a:prstGeom>
        </p:spPr>
        <p:txBody>
          <a:bodyPr>
            <a:spAutoFit/>
          </a:bodyPr>
          <a:lstStyle/>
          <a:p>
            <a:pPr>
              <a:lnSpc>
                <a:spcPct val="120000"/>
              </a:lnSpc>
              <a:defRPr/>
            </a:pPr>
            <a:r>
              <a:rPr lang="zh-CN" altLang="en-US" sz="1867" dirty="0">
                <a:solidFill>
                  <a:srgbClr val="595959"/>
                </a:solidFill>
                <a:latin typeface="微软雅黑" pitchFamily="34" charset="-122"/>
                <a:ea typeface="微软雅黑" pitchFamily="34" charset="-122"/>
              </a:rPr>
              <a:t>任务中遇见问题可以从外的问题和内的问题两方面考虑</a:t>
            </a:r>
          </a:p>
        </p:txBody>
      </p:sp>
      <p:grpSp>
        <p:nvGrpSpPr>
          <p:cNvPr id="38" name="组合 37"/>
          <p:cNvGrpSpPr>
            <a:grpSpLocks/>
          </p:cNvGrpSpPr>
          <p:nvPr/>
        </p:nvGrpSpPr>
        <p:grpSpPr bwMode="auto">
          <a:xfrm>
            <a:off x="2504017" y="3765555"/>
            <a:ext cx="785283" cy="785283"/>
            <a:chOff x="1505114" y="3434341"/>
            <a:chExt cx="589156" cy="589303"/>
          </a:xfrm>
          <a:effectLst/>
        </p:grpSpPr>
        <p:sp>
          <p:nvSpPr>
            <p:cNvPr id="39" name="Oval 53"/>
            <p:cNvSpPr>
              <a:spLocks noChangeArrowheads="1"/>
            </p:cNvSpPr>
            <p:nvPr/>
          </p:nvSpPr>
          <p:spPr bwMode="auto">
            <a:xfrm>
              <a:off x="1505114" y="3434341"/>
              <a:ext cx="589156" cy="589303"/>
            </a:xfrm>
            <a:prstGeom prst="ellipse">
              <a:avLst/>
            </a:prstGeom>
            <a:solidFill>
              <a:schemeClr val="accent1"/>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21536" name="文本框 9"/>
            <p:cNvSpPr txBox="1">
              <a:spLocks noChangeArrowheads="1"/>
            </p:cNvSpPr>
            <p:nvPr/>
          </p:nvSpPr>
          <p:spPr bwMode="auto">
            <a:xfrm>
              <a:off x="1643781" y="3500218"/>
              <a:ext cx="294889" cy="4388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200" dirty="0">
                  <a:solidFill>
                    <a:schemeClr val="bg1"/>
                  </a:solidFill>
                  <a:latin typeface="Impact" pitchFamily="34" charset="0"/>
                  <a:ea typeface="汉仪菱心体简"/>
                  <a:cs typeface="汉仪菱心体简"/>
                </a:rPr>
                <a:t>A</a:t>
              </a:r>
              <a:endParaRPr lang="zh-CN" altLang="en-US" sz="3200" dirty="0">
                <a:solidFill>
                  <a:schemeClr val="bg1"/>
                </a:solidFill>
                <a:latin typeface="Impact" pitchFamily="34" charset="0"/>
                <a:ea typeface="汉仪菱心体简"/>
                <a:cs typeface="汉仪菱心体简"/>
              </a:endParaRPr>
            </a:p>
          </p:txBody>
        </p:sp>
      </p:grpSp>
      <p:grpSp>
        <p:nvGrpSpPr>
          <p:cNvPr id="44" name="组合 43"/>
          <p:cNvGrpSpPr>
            <a:grpSpLocks/>
          </p:cNvGrpSpPr>
          <p:nvPr/>
        </p:nvGrpSpPr>
        <p:grpSpPr bwMode="auto">
          <a:xfrm>
            <a:off x="5615517" y="3765555"/>
            <a:ext cx="785283" cy="785283"/>
            <a:chOff x="1505114" y="3434341"/>
            <a:chExt cx="589156" cy="589303"/>
          </a:xfrm>
          <a:effectLst/>
        </p:grpSpPr>
        <p:sp>
          <p:nvSpPr>
            <p:cNvPr id="45" name="Oval 53"/>
            <p:cNvSpPr>
              <a:spLocks noChangeArrowheads="1"/>
            </p:cNvSpPr>
            <p:nvPr/>
          </p:nvSpPr>
          <p:spPr bwMode="auto">
            <a:xfrm>
              <a:off x="1505114" y="3434341"/>
              <a:ext cx="589156" cy="589303"/>
            </a:xfrm>
            <a:prstGeom prst="ellipse">
              <a:avLst/>
            </a:prstGeom>
            <a:solidFill>
              <a:schemeClr val="accent2"/>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21532" name="文本框 9"/>
            <p:cNvSpPr txBox="1">
              <a:spLocks noChangeArrowheads="1"/>
            </p:cNvSpPr>
            <p:nvPr/>
          </p:nvSpPr>
          <p:spPr bwMode="auto">
            <a:xfrm>
              <a:off x="1637167" y="3500218"/>
              <a:ext cx="308119" cy="4388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200" dirty="0">
                  <a:solidFill>
                    <a:schemeClr val="bg1"/>
                  </a:solidFill>
                  <a:latin typeface="Impact" pitchFamily="34" charset="0"/>
                  <a:ea typeface="汉仪菱心体简"/>
                  <a:cs typeface="汉仪菱心体简"/>
                </a:rPr>
                <a:t>B</a:t>
              </a:r>
              <a:endParaRPr lang="zh-CN" altLang="en-US" sz="3200" dirty="0">
                <a:solidFill>
                  <a:schemeClr val="bg1"/>
                </a:solidFill>
                <a:latin typeface="Impact" pitchFamily="34" charset="0"/>
                <a:ea typeface="汉仪菱心体简"/>
                <a:cs typeface="汉仪菱心体简"/>
              </a:endParaRPr>
            </a:p>
          </p:txBody>
        </p:sp>
      </p:grpSp>
      <p:grpSp>
        <p:nvGrpSpPr>
          <p:cNvPr id="47" name="组合 46"/>
          <p:cNvGrpSpPr>
            <a:grpSpLocks/>
          </p:cNvGrpSpPr>
          <p:nvPr/>
        </p:nvGrpSpPr>
        <p:grpSpPr bwMode="auto">
          <a:xfrm>
            <a:off x="8875184" y="3765555"/>
            <a:ext cx="785283" cy="785283"/>
            <a:chOff x="1505114" y="3434341"/>
            <a:chExt cx="589156" cy="589303"/>
          </a:xfrm>
          <a:effectLst/>
        </p:grpSpPr>
        <p:sp>
          <p:nvSpPr>
            <p:cNvPr id="48" name="Oval 53"/>
            <p:cNvSpPr>
              <a:spLocks noChangeArrowheads="1"/>
            </p:cNvSpPr>
            <p:nvPr/>
          </p:nvSpPr>
          <p:spPr bwMode="auto">
            <a:xfrm>
              <a:off x="1505114" y="3434341"/>
              <a:ext cx="589156" cy="589303"/>
            </a:xfrm>
            <a:prstGeom prst="ellipse">
              <a:avLst/>
            </a:prstGeom>
            <a:solidFill>
              <a:schemeClr val="accent3"/>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endParaRPr>
            </a:p>
          </p:txBody>
        </p:sp>
        <p:sp>
          <p:nvSpPr>
            <p:cNvPr id="21528" name="文本框 9"/>
            <p:cNvSpPr txBox="1">
              <a:spLocks noChangeArrowheads="1"/>
            </p:cNvSpPr>
            <p:nvPr/>
          </p:nvSpPr>
          <p:spPr bwMode="auto">
            <a:xfrm>
              <a:off x="1636566" y="3500218"/>
              <a:ext cx="309321" cy="4388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200">
                  <a:solidFill>
                    <a:schemeClr val="bg1"/>
                  </a:solidFill>
                  <a:latin typeface="Impact" pitchFamily="34" charset="0"/>
                  <a:ea typeface="汉仪菱心体简"/>
                  <a:cs typeface="汉仪菱心体简"/>
                </a:rPr>
                <a:t>C</a:t>
              </a:r>
              <a:endParaRPr lang="zh-CN" altLang="en-US" sz="3200">
                <a:solidFill>
                  <a:schemeClr val="bg1"/>
                </a:solidFill>
                <a:latin typeface="Impact" pitchFamily="34" charset="0"/>
                <a:ea typeface="汉仪菱心体简"/>
                <a:cs typeface="汉仪菱心体简"/>
              </a:endParaRPr>
            </a:p>
          </p:txBody>
        </p:sp>
      </p:grpSp>
      <p:sp>
        <p:nvSpPr>
          <p:cNvPr id="90" name="TextBox 89"/>
          <p:cNvSpPr txBox="1"/>
          <p:nvPr/>
        </p:nvSpPr>
        <p:spPr>
          <a:xfrm>
            <a:off x="4762944" y="139234"/>
            <a:ext cx="2492990" cy="553998"/>
          </a:xfrm>
          <a:prstGeom prst="rect">
            <a:avLst/>
          </a:prstGeom>
          <a:noFill/>
        </p:spPr>
        <p:txBody>
          <a:bodyPr wrap="none">
            <a:spAutoFit/>
          </a:bodyPr>
          <a:lstStyle/>
          <a:p>
            <a:pPr>
              <a:defRPr/>
            </a:pPr>
            <a:r>
              <a:rPr lang="zh-CN" altLang="en-US" sz="3000" b="1" dirty="0">
                <a:solidFill>
                  <a:schemeClr val="bg1">
                    <a:lumMod val="95000"/>
                  </a:schemeClr>
                </a:solidFill>
                <a:latin typeface="微软雅黑" pitchFamily="34" charset="-122"/>
                <a:ea typeface="微软雅黑" pitchFamily="34" charset="-122"/>
              </a:rPr>
              <a:t>产品叙述形势</a:t>
            </a:r>
          </a:p>
        </p:txBody>
      </p:sp>
      <p:sp>
        <p:nvSpPr>
          <p:cNvPr id="25" name="TextBox 24"/>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7874210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iterate type="lt">
                                    <p:tmPct val="10000"/>
                                  </p:iterate>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anim calcmode="lin" valueType="num">
                                      <p:cBhvr>
                                        <p:cTn id="8" dur="500" fill="hold"/>
                                        <p:tgtEl>
                                          <p:spTgt spid="90"/>
                                        </p:tgtEl>
                                        <p:attrNameLst>
                                          <p:attrName>ppt_x</p:attrName>
                                        </p:attrNameLst>
                                      </p:cBhvr>
                                      <p:tavLst>
                                        <p:tav tm="0">
                                          <p:val>
                                            <p:strVal val="#ppt_x"/>
                                          </p:val>
                                        </p:tav>
                                        <p:tav tm="100000">
                                          <p:val>
                                            <p:strVal val="#ppt_x"/>
                                          </p:val>
                                        </p:tav>
                                      </p:tavLst>
                                    </p:anim>
                                    <p:anim calcmode="lin" valueType="num">
                                      <p:cBhvr>
                                        <p:cTn id="9" dur="500" fill="hold"/>
                                        <p:tgtEl>
                                          <p:spTgt spid="9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75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2"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1000" fill="hold"/>
                                        <p:tgtEl>
                                          <p:spTgt spid="3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30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1000"/>
                                        <p:tgtEl>
                                          <p:spTgt spid="44"/>
                                        </p:tgtEl>
                                      </p:cBhvr>
                                    </p:animEffect>
                                    <p:anim calcmode="lin" valueType="num">
                                      <p:cBhvr>
                                        <p:cTn id="25" dur="1000" fill="hold"/>
                                        <p:tgtEl>
                                          <p:spTgt spid="44"/>
                                        </p:tgtEl>
                                        <p:attrNameLst>
                                          <p:attrName>ppt_x</p:attrName>
                                        </p:attrNameLst>
                                      </p:cBhvr>
                                      <p:tavLst>
                                        <p:tav tm="0">
                                          <p:val>
                                            <p:strVal val="#ppt_x"/>
                                          </p:val>
                                        </p:tav>
                                        <p:tav tm="100000">
                                          <p:val>
                                            <p:strVal val="#ppt_x"/>
                                          </p:val>
                                        </p:tav>
                                      </p:tavLst>
                                    </p:anim>
                                    <p:anim calcmode="lin" valueType="num">
                                      <p:cBhvr>
                                        <p:cTn id="26" dur="1000" fill="hold"/>
                                        <p:tgtEl>
                                          <p:spTgt spid="4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60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1000"/>
                                        <p:tgtEl>
                                          <p:spTgt spid="47"/>
                                        </p:tgtEl>
                                      </p:cBhvr>
                                    </p:animEffect>
                                    <p:anim calcmode="lin" valueType="num">
                                      <p:cBhvr>
                                        <p:cTn id="30" dur="1000" fill="hold"/>
                                        <p:tgtEl>
                                          <p:spTgt spid="47"/>
                                        </p:tgtEl>
                                        <p:attrNameLst>
                                          <p:attrName>ppt_x</p:attrName>
                                        </p:attrNameLst>
                                      </p:cBhvr>
                                      <p:tavLst>
                                        <p:tav tm="0">
                                          <p:val>
                                            <p:strVal val="#ppt_x"/>
                                          </p:val>
                                        </p:tav>
                                        <p:tav tm="100000">
                                          <p:val>
                                            <p:strVal val="#ppt_x"/>
                                          </p:val>
                                        </p:tav>
                                      </p:tavLst>
                                    </p:anim>
                                    <p:anim calcmode="lin" valueType="num">
                                      <p:cBhvr>
                                        <p:cTn id="31" dur="1000" fill="hold"/>
                                        <p:tgtEl>
                                          <p:spTgt spid="47"/>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31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childTnLst>
                          </p:cTn>
                        </p:par>
                        <p:par>
                          <p:cTn id="51" fill="hold">
                            <p:stCondLst>
                              <p:cond delay="3600"/>
                            </p:stCondLst>
                            <p:childTnLst>
                              <p:par>
                                <p:cTn id="52" presetID="42"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200"/>
                                        <p:tgtEl>
                                          <p:spTgt spid="25"/>
                                        </p:tgtEl>
                                      </p:cBhvr>
                                    </p:animEffect>
                                    <p:anim calcmode="lin" valueType="num">
                                      <p:cBhvr>
                                        <p:cTn id="55" dur="1200" fill="hold"/>
                                        <p:tgtEl>
                                          <p:spTgt spid="25"/>
                                        </p:tgtEl>
                                        <p:attrNameLst>
                                          <p:attrName>ppt_x</p:attrName>
                                        </p:attrNameLst>
                                      </p:cBhvr>
                                      <p:tavLst>
                                        <p:tav tm="0">
                                          <p:val>
                                            <p:strVal val="#ppt_x"/>
                                          </p:val>
                                        </p:tav>
                                        <p:tav tm="100000">
                                          <p:val>
                                            <p:strVal val="#ppt_x"/>
                                          </p:val>
                                        </p:tav>
                                      </p:tavLst>
                                    </p:anim>
                                    <p:anim calcmode="lin" valueType="num">
                                      <p:cBhvr>
                                        <p:cTn id="56" dur="12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90"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3"/>
          <p:cNvSpPr/>
          <p:nvPr/>
        </p:nvSpPr>
        <p:spPr>
          <a:xfrm>
            <a:off x="1016001" y="1892301"/>
            <a:ext cx="1775884" cy="1775884"/>
          </a:xfrm>
          <a:prstGeom prst="ellipse">
            <a:avLst/>
          </a:prstGeom>
          <a:solidFill>
            <a:schemeClr val="accent1"/>
          </a:solidFill>
          <a:ln w="635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latin typeface="+mn-ea"/>
            </a:endParaRPr>
          </a:p>
        </p:txBody>
      </p:sp>
      <p:sp>
        <p:nvSpPr>
          <p:cNvPr id="9" name="Oval 14"/>
          <p:cNvSpPr/>
          <p:nvPr/>
        </p:nvSpPr>
        <p:spPr>
          <a:xfrm>
            <a:off x="3845985" y="1900767"/>
            <a:ext cx="1773767" cy="1773767"/>
          </a:xfrm>
          <a:prstGeom prst="ellipse">
            <a:avLst/>
          </a:prstGeom>
          <a:solidFill>
            <a:schemeClr val="accent2"/>
          </a:solidFill>
          <a:ln w="635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latin typeface="+mn-ea"/>
            </a:endParaRPr>
          </a:p>
        </p:txBody>
      </p:sp>
      <p:sp>
        <p:nvSpPr>
          <p:cNvPr id="10" name="Oval 17"/>
          <p:cNvSpPr/>
          <p:nvPr/>
        </p:nvSpPr>
        <p:spPr>
          <a:xfrm>
            <a:off x="6678085" y="1900767"/>
            <a:ext cx="1773767" cy="1773767"/>
          </a:xfrm>
          <a:prstGeom prst="ellipse">
            <a:avLst/>
          </a:prstGeom>
          <a:solidFill>
            <a:schemeClr val="accent3"/>
          </a:solidFill>
          <a:ln w="635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latin typeface="+mn-ea"/>
            </a:endParaRPr>
          </a:p>
        </p:txBody>
      </p:sp>
      <p:sp>
        <p:nvSpPr>
          <p:cNvPr id="11" name="Oval 20"/>
          <p:cNvSpPr/>
          <p:nvPr/>
        </p:nvSpPr>
        <p:spPr>
          <a:xfrm>
            <a:off x="9505951" y="1900767"/>
            <a:ext cx="1773767" cy="1773767"/>
          </a:xfrm>
          <a:prstGeom prst="ellipse">
            <a:avLst/>
          </a:prstGeom>
          <a:solidFill>
            <a:schemeClr val="accent4"/>
          </a:solidFill>
          <a:ln w="635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latin typeface="+mn-ea"/>
            </a:endParaRPr>
          </a:p>
        </p:txBody>
      </p:sp>
      <p:sp>
        <p:nvSpPr>
          <p:cNvPr id="12" name="TextBox 11"/>
          <p:cNvSpPr txBox="1"/>
          <p:nvPr/>
        </p:nvSpPr>
        <p:spPr>
          <a:xfrm>
            <a:off x="2755900" y="2137833"/>
            <a:ext cx="1109133" cy="1231076"/>
          </a:xfrm>
          <a:prstGeom prst="rect">
            <a:avLst/>
          </a:prstGeom>
          <a:noFill/>
        </p:spPr>
        <p:txBody>
          <a:bodyPr lIns="121893" tIns="60945" rIns="121893" bIns="6094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7200" b="1">
                <a:solidFill>
                  <a:srgbClr val="A6A6A6"/>
                </a:solidFill>
                <a:ea typeface="Helvetica Neue"/>
                <a:cs typeface="Helvetica Neue"/>
              </a:rPr>
              <a:t>+</a:t>
            </a:r>
            <a:endParaRPr lang="ru-RU" altLang="zh-CN" sz="7200" b="1">
              <a:solidFill>
                <a:srgbClr val="A6A6A6"/>
              </a:solidFill>
              <a:ea typeface="Helvetica Neue"/>
              <a:cs typeface="Helvetica Neue"/>
            </a:endParaRPr>
          </a:p>
        </p:txBody>
      </p:sp>
      <p:sp>
        <p:nvSpPr>
          <p:cNvPr id="13" name="TextBox 12"/>
          <p:cNvSpPr txBox="1"/>
          <p:nvPr/>
        </p:nvSpPr>
        <p:spPr>
          <a:xfrm>
            <a:off x="5585884" y="2137833"/>
            <a:ext cx="1109133" cy="1231076"/>
          </a:xfrm>
          <a:prstGeom prst="rect">
            <a:avLst/>
          </a:prstGeom>
          <a:noFill/>
        </p:spPr>
        <p:txBody>
          <a:bodyPr lIns="121893" tIns="60945" rIns="121893" bIns="6094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7200" b="1">
                <a:solidFill>
                  <a:srgbClr val="A6A6A6"/>
                </a:solidFill>
                <a:ea typeface="Helvetica Neue"/>
                <a:cs typeface="Helvetica Neue"/>
              </a:rPr>
              <a:t>+</a:t>
            </a:r>
            <a:endParaRPr lang="ru-RU" altLang="zh-CN" sz="7200" b="1">
              <a:solidFill>
                <a:srgbClr val="A6A6A6"/>
              </a:solidFill>
              <a:ea typeface="Helvetica Neue"/>
              <a:cs typeface="Helvetica Neue"/>
            </a:endParaRPr>
          </a:p>
        </p:txBody>
      </p:sp>
      <p:sp>
        <p:nvSpPr>
          <p:cNvPr id="15" name="TextBox 14"/>
          <p:cNvSpPr txBox="1">
            <a:spLocks noChangeArrowheads="1"/>
          </p:cNvSpPr>
          <p:nvPr/>
        </p:nvSpPr>
        <p:spPr bwMode="auto">
          <a:xfrm>
            <a:off x="709084" y="4273551"/>
            <a:ext cx="2410883" cy="37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spAutoFit/>
          </a:bodyPr>
          <a:lstStyle>
            <a:lvl1pPr>
              <a:tabLst>
                <a:tab pos="1025525" algn="l"/>
              </a:tabLst>
              <a:defRPr>
                <a:solidFill>
                  <a:schemeClr val="tx1"/>
                </a:solidFill>
                <a:latin typeface="Calibri" pitchFamily="34" charset="0"/>
                <a:ea typeface="宋体" pitchFamily="2" charset="-122"/>
              </a:defRPr>
            </a:lvl1pPr>
            <a:lvl2pPr marL="742950" indent="-285750">
              <a:tabLst>
                <a:tab pos="1025525" algn="l"/>
              </a:tabLst>
              <a:defRPr>
                <a:solidFill>
                  <a:schemeClr val="tx1"/>
                </a:solidFill>
                <a:latin typeface="Calibri" pitchFamily="34" charset="0"/>
                <a:ea typeface="宋体" pitchFamily="2" charset="-122"/>
              </a:defRPr>
            </a:lvl2pPr>
            <a:lvl3pPr marL="1143000" indent="-228600">
              <a:tabLst>
                <a:tab pos="1025525" algn="l"/>
              </a:tabLst>
              <a:defRPr>
                <a:solidFill>
                  <a:schemeClr val="tx1"/>
                </a:solidFill>
                <a:latin typeface="Calibri" pitchFamily="34" charset="0"/>
                <a:ea typeface="宋体" pitchFamily="2" charset="-122"/>
              </a:defRPr>
            </a:lvl3pPr>
            <a:lvl4pPr marL="1600200" indent="-228600">
              <a:tabLst>
                <a:tab pos="1025525" algn="l"/>
              </a:tabLst>
              <a:defRPr>
                <a:solidFill>
                  <a:schemeClr val="tx1"/>
                </a:solidFill>
                <a:latin typeface="Calibri" pitchFamily="34" charset="0"/>
                <a:ea typeface="宋体" pitchFamily="2" charset="-122"/>
              </a:defRPr>
            </a:lvl4pPr>
            <a:lvl5pPr marL="2057400" indent="-228600">
              <a:tabLst>
                <a:tab pos="1025525" algn="l"/>
              </a:tabLst>
              <a:defRPr>
                <a:solidFill>
                  <a:schemeClr val="tx1"/>
                </a:solidFill>
                <a:latin typeface="Calibri" pitchFamily="34" charset="0"/>
                <a:ea typeface="宋体" pitchFamily="2" charset="-122"/>
              </a:defRPr>
            </a:lvl5pPr>
            <a:lvl6pPr marL="2514600" indent="-228600" fontAlgn="base">
              <a:spcBef>
                <a:spcPct val="0"/>
              </a:spcBef>
              <a:spcAft>
                <a:spcPct val="0"/>
              </a:spcAft>
              <a:tabLst>
                <a:tab pos="1025525" algn="l"/>
              </a:tabLst>
              <a:defRPr>
                <a:solidFill>
                  <a:schemeClr val="tx1"/>
                </a:solidFill>
                <a:latin typeface="Calibri" pitchFamily="34" charset="0"/>
                <a:ea typeface="宋体" pitchFamily="2" charset="-122"/>
              </a:defRPr>
            </a:lvl6pPr>
            <a:lvl7pPr marL="2971800" indent="-228600" fontAlgn="base">
              <a:spcBef>
                <a:spcPct val="0"/>
              </a:spcBef>
              <a:spcAft>
                <a:spcPct val="0"/>
              </a:spcAft>
              <a:tabLst>
                <a:tab pos="1025525" algn="l"/>
              </a:tabLst>
              <a:defRPr>
                <a:solidFill>
                  <a:schemeClr val="tx1"/>
                </a:solidFill>
                <a:latin typeface="Calibri" pitchFamily="34" charset="0"/>
                <a:ea typeface="宋体" pitchFamily="2" charset="-122"/>
              </a:defRPr>
            </a:lvl7pPr>
            <a:lvl8pPr marL="3429000" indent="-228600" fontAlgn="base">
              <a:spcBef>
                <a:spcPct val="0"/>
              </a:spcBef>
              <a:spcAft>
                <a:spcPct val="0"/>
              </a:spcAft>
              <a:tabLst>
                <a:tab pos="1025525" algn="l"/>
              </a:tabLst>
              <a:defRPr>
                <a:solidFill>
                  <a:schemeClr val="tx1"/>
                </a:solidFill>
                <a:latin typeface="Calibri" pitchFamily="34" charset="0"/>
                <a:ea typeface="宋体" pitchFamily="2" charset="-122"/>
              </a:defRPr>
            </a:lvl8pPr>
            <a:lvl9pPr marL="3886200" indent="-228600" fontAlgn="base">
              <a:spcBef>
                <a:spcPct val="0"/>
              </a:spcBef>
              <a:spcAft>
                <a:spcPct val="0"/>
              </a:spcAft>
              <a:tabLst>
                <a:tab pos="1025525" algn="l"/>
              </a:tabLst>
              <a:defRPr>
                <a:solidFill>
                  <a:schemeClr val="tx1"/>
                </a:solidFill>
                <a:latin typeface="Calibri" pitchFamily="34" charset="0"/>
                <a:ea typeface="宋体" pitchFamily="2" charset="-122"/>
              </a:defRPr>
            </a:lvl9pPr>
          </a:lstStyle>
          <a:p>
            <a:pPr algn="ctr"/>
            <a:r>
              <a:rPr lang="zh-CN" altLang="en-US" sz="2133" b="1" dirty="0">
                <a:solidFill>
                  <a:schemeClr val="accent1"/>
                </a:solidFill>
                <a:latin typeface="微软雅黑" pitchFamily="34" charset="-122"/>
                <a:ea typeface="微软雅黑" pitchFamily="34" charset="-122"/>
                <a:cs typeface="Calibri" pitchFamily="34" charset="0"/>
              </a:rPr>
              <a:t>填加文字标题</a:t>
            </a:r>
            <a:endParaRPr lang="en-US" sz="2133" b="1" dirty="0">
              <a:solidFill>
                <a:schemeClr val="accent1"/>
              </a:solidFill>
              <a:latin typeface="微软雅黑" pitchFamily="34" charset="-122"/>
              <a:ea typeface="微软雅黑" pitchFamily="34" charset="-122"/>
              <a:cs typeface="Calibri" pitchFamily="34" charset="0"/>
            </a:endParaRPr>
          </a:p>
        </p:txBody>
      </p:sp>
      <p:sp>
        <p:nvSpPr>
          <p:cNvPr id="16" name="TextBox 15"/>
          <p:cNvSpPr txBox="1"/>
          <p:nvPr/>
        </p:nvSpPr>
        <p:spPr>
          <a:xfrm>
            <a:off x="878418" y="4679952"/>
            <a:ext cx="2063749" cy="846194"/>
          </a:xfrm>
          <a:prstGeom prst="rect">
            <a:avLst/>
          </a:prstGeom>
          <a:noFill/>
        </p:spPr>
        <p:txBody>
          <a:bodyPr lIns="0" rIns="0" bIns="0">
            <a:spAutoFit/>
          </a:bodyPr>
          <a:lstStyle/>
          <a:p>
            <a:pPr algn="ctr">
              <a:lnSpc>
                <a:spcPct val="130000"/>
              </a:lnSpc>
              <a:defRPr/>
            </a:pPr>
            <a:r>
              <a:rPr lang="zh-CN" altLang="en-US" sz="1333" dirty="0">
                <a:solidFill>
                  <a:srgbClr val="50596D"/>
                </a:solidFill>
                <a:latin typeface="微软雅黑" pitchFamily="34" charset="-122"/>
                <a:ea typeface="微软雅黑" panose="020B0503020204020204" pitchFamily="34" charset="-122"/>
              </a:rPr>
              <a:t>单击此处文本单击添加文本单击此处文本单击添加文本单击此处文本单击添加文本</a:t>
            </a:r>
            <a:endParaRPr lang="en-US" sz="1333" dirty="0">
              <a:solidFill>
                <a:srgbClr val="50596D"/>
              </a:solidFill>
              <a:latin typeface="微软雅黑" panose="020B0503020204020204" pitchFamily="34" charset="-122"/>
              <a:ea typeface="微软雅黑" panose="020B0503020204020204" pitchFamily="34" charset="-122"/>
              <a:cs typeface="Calibri"/>
            </a:endParaRPr>
          </a:p>
        </p:txBody>
      </p:sp>
      <p:sp>
        <p:nvSpPr>
          <p:cNvPr id="17" name="TextBox 16"/>
          <p:cNvSpPr txBox="1">
            <a:spLocks noChangeArrowheads="1"/>
          </p:cNvSpPr>
          <p:nvPr/>
        </p:nvSpPr>
        <p:spPr bwMode="auto">
          <a:xfrm>
            <a:off x="3500967" y="4271434"/>
            <a:ext cx="2410884" cy="37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spAutoFit/>
          </a:bodyPr>
          <a:lstStyle>
            <a:lvl1pPr>
              <a:tabLst>
                <a:tab pos="1025525" algn="l"/>
              </a:tabLst>
              <a:defRPr>
                <a:solidFill>
                  <a:schemeClr val="tx1"/>
                </a:solidFill>
                <a:latin typeface="Calibri" pitchFamily="34" charset="0"/>
                <a:ea typeface="宋体" pitchFamily="2" charset="-122"/>
              </a:defRPr>
            </a:lvl1pPr>
            <a:lvl2pPr marL="742950" indent="-285750">
              <a:tabLst>
                <a:tab pos="1025525" algn="l"/>
              </a:tabLst>
              <a:defRPr>
                <a:solidFill>
                  <a:schemeClr val="tx1"/>
                </a:solidFill>
                <a:latin typeface="Calibri" pitchFamily="34" charset="0"/>
                <a:ea typeface="宋体" pitchFamily="2" charset="-122"/>
              </a:defRPr>
            </a:lvl2pPr>
            <a:lvl3pPr marL="1143000" indent="-228600">
              <a:tabLst>
                <a:tab pos="1025525" algn="l"/>
              </a:tabLst>
              <a:defRPr>
                <a:solidFill>
                  <a:schemeClr val="tx1"/>
                </a:solidFill>
                <a:latin typeface="Calibri" pitchFamily="34" charset="0"/>
                <a:ea typeface="宋体" pitchFamily="2" charset="-122"/>
              </a:defRPr>
            </a:lvl3pPr>
            <a:lvl4pPr marL="1600200" indent="-228600">
              <a:tabLst>
                <a:tab pos="1025525" algn="l"/>
              </a:tabLst>
              <a:defRPr>
                <a:solidFill>
                  <a:schemeClr val="tx1"/>
                </a:solidFill>
                <a:latin typeface="Calibri" pitchFamily="34" charset="0"/>
                <a:ea typeface="宋体" pitchFamily="2" charset="-122"/>
              </a:defRPr>
            </a:lvl4pPr>
            <a:lvl5pPr marL="2057400" indent="-228600">
              <a:tabLst>
                <a:tab pos="1025525" algn="l"/>
              </a:tabLst>
              <a:defRPr>
                <a:solidFill>
                  <a:schemeClr val="tx1"/>
                </a:solidFill>
                <a:latin typeface="Calibri" pitchFamily="34" charset="0"/>
                <a:ea typeface="宋体" pitchFamily="2" charset="-122"/>
              </a:defRPr>
            </a:lvl5pPr>
            <a:lvl6pPr marL="2514600" indent="-228600" fontAlgn="base">
              <a:spcBef>
                <a:spcPct val="0"/>
              </a:spcBef>
              <a:spcAft>
                <a:spcPct val="0"/>
              </a:spcAft>
              <a:tabLst>
                <a:tab pos="1025525" algn="l"/>
              </a:tabLst>
              <a:defRPr>
                <a:solidFill>
                  <a:schemeClr val="tx1"/>
                </a:solidFill>
                <a:latin typeface="Calibri" pitchFamily="34" charset="0"/>
                <a:ea typeface="宋体" pitchFamily="2" charset="-122"/>
              </a:defRPr>
            </a:lvl6pPr>
            <a:lvl7pPr marL="2971800" indent="-228600" fontAlgn="base">
              <a:spcBef>
                <a:spcPct val="0"/>
              </a:spcBef>
              <a:spcAft>
                <a:spcPct val="0"/>
              </a:spcAft>
              <a:tabLst>
                <a:tab pos="1025525" algn="l"/>
              </a:tabLst>
              <a:defRPr>
                <a:solidFill>
                  <a:schemeClr val="tx1"/>
                </a:solidFill>
                <a:latin typeface="Calibri" pitchFamily="34" charset="0"/>
                <a:ea typeface="宋体" pitchFamily="2" charset="-122"/>
              </a:defRPr>
            </a:lvl7pPr>
            <a:lvl8pPr marL="3429000" indent="-228600" fontAlgn="base">
              <a:spcBef>
                <a:spcPct val="0"/>
              </a:spcBef>
              <a:spcAft>
                <a:spcPct val="0"/>
              </a:spcAft>
              <a:tabLst>
                <a:tab pos="1025525" algn="l"/>
              </a:tabLst>
              <a:defRPr>
                <a:solidFill>
                  <a:schemeClr val="tx1"/>
                </a:solidFill>
                <a:latin typeface="Calibri" pitchFamily="34" charset="0"/>
                <a:ea typeface="宋体" pitchFamily="2" charset="-122"/>
              </a:defRPr>
            </a:lvl8pPr>
            <a:lvl9pPr marL="3886200" indent="-228600" fontAlgn="base">
              <a:spcBef>
                <a:spcPct val="0"/>
              </a:spcBef>
              <a:spcAft>
                <a:spcPct val="0"/>
              </a:spcAft>
              <a:tabLst>
                <a:tab pos="1025525" algn="l"/>
              </a:tabLst>
              <a:defRPr>
                <a:solidFill>
                  <a:schemeClr val="tx1"/>
                </a:solidFill>
                <a:latin typeface="Calibri" pitchFamily="34" charset="0"/>
                <a:ea typeface="宋体" pitchFamily="2" charset="-122"/>
              </a:defRPr>
            </a:lvl9pPr>
          </a:lstStyle>
          <a:p>
            <a:pPr algn="ctr"/>
            <a:r>
              <a:rPr lang="zh-CN" altLang="en-US" sz="2133" b="1" dirty="0">
                <a:solidFill>
                  <a:schemeClr val="accent2"/>
                </a:solidFill>
                <a:latin typeface="微软雅黑" pitchFamily="34" charset="-122"/>
                <a:ea typeface="微软雅黑" pitchFamily="34" charset="-122"/>
                <a:cs typeface="Calibri" pitchFamily="34" charset="0"/>
              </a:rPr>
              <a:t>填加文字标题</a:t>
            </a:r>
            <a:endParaRPr lang="en-US" altLang="zh-CN" sz="2133" b="1" dirty="0">
              <a:solidFill>
                <a:schemeClr val="accent2"/>
              </a:solidFill>
              <a:latin typeface="微软雅黑" pitchFamily="34" charset="-122"/>
              <a:ea typeface="微软雅黑" pitchFamily="34" charset="-122"/>
              <a:cs typeface="Calibri" pitchFamily="34" charset="0"/>
            </a:endParaRPr>
          </a:p>
        </p:txBody>
      </p:sp>
      <p:sp>
        <p:nvSpPr>
          <p:cNvPr id="18" name="TextBox 17"/>
          <p:cNvSpPr txBox="1"/>
          <p:nvPr/>
        </p:nvSpPr>
        <p:spPr>
          <a:xfrm>
            <a:off x="3670301" y="4675718"/>
            <a:ext cx="2063751" cy="846194"/>
          </a:xfrm>
          <a:prstGeom prst="rect">
            <a:avLst/>
          </a:prstGeom>
          <a:noFill/>
        </p:spPr>
        <p:txBody>
          <a:bodyPr lIns="0" rIns="0" bIns="0">
            <a:spAutoFit/>
          </a:bodyPr>
          <a:lstStyle/>
          <a:p>
            <a:pPr algn="ctr">
              <a:lnSpc>
                <a:spcPct val="130000"/>
              </a:lnSpc>
              <a:defRPr/>
            </a:pPr>
            <a:r>
              <a:rPr lang="zh-CN" altLang="en-US" sz="1333" dirty="0">
                <a:solidFill>
                  <a:srgbClr val="50596D"/>
                </a:solidFill>
                <a:latin typeface="微软雅黑" pitchFamily="34" charset="-122"/>
                <a:ea typeface="微软雅黑" panose="020B0503020204020204" pitchFamily="34" charset="-122"/>
              </a:rPr>
              <a:t>单击此处文本单击添加文本单击此处文本单击添加文本单击此处文本单击添加文本</a:t>
            </a:r>
            <a:endParaRPr lang="en-US" altLang="zh-CN" sz="1333" dirty="0">
              <a:solidFill>
                <a:srgbClr val="50596D"/>
              </a:solidFill>
              <a:latin typeface="微软雅黑" panose="020B0503020204020204" pitchFamily="34" charset="-122"/>
              <a:ea typeface="微软雅黑" panose="020B0503020204020204" pitchFamily="34" charset="-122"/>
              <a:cs typeface="Calibri"/>
            </a:endParaRPr>
          </a:p>
        </p:txBody>
      </p:sp>
      <p:sp>
        <p:nvSpPr>
          <p:cNvPr id="19" name="TextBox 18"/>
          <p:cNvSpPr txBox="1"/>
          <p:nvPr/>
        </p:nvSpPr>
        <p:spPr>
          <a:xfrm>
            <a:off x="6322655" y="4296029"/>
            <a:ext cx="2410883" cy="374398"/>
          </a:xfrm>
          <a:prstGeom prst="rect">
            <a:avLst/>
          </a:prstGeom>
          <a:noFill/>
        </p:spPr>
        <p:txBody>
          <a:bodyPr lIns="0" rIns="0" bIns="0">
            <a:spAutoFit/>
          </a:bodyPr>
          <a:lstStyle/>
          <a:p>
            <a:pPr algn="ctr">
              <a:tabLst>
                <a:tab pos="1367332" algn="l"/>
              </a:tabLst>
              <a:defRPr/>
            </a:pPr>
            <a:r>
              <a:rPr lang="zh-CN" altLang="en-US" sz="2133" b="1" dirty="0">
                <a:solidFill>
                  <a:schemeClr val="accent3"/>
                </a:solidFill>
                <a:latin typeface="微软雅黑" panose="020B0503020204020204" pitchFamily="34" charset="-122"/>
                <a:ea typeface="微软雅黑" panose="020B0503020204020204" pitchFamily="34" charset="-122"/>
                <a:cs typeface="Calibri"/>
              </a:rPr>
              <a:t>填加文字标题</a:t>
            </a:r>
            <a:endParaRPr lang="en-US" altLang="zh-CN" sz="2133" b="1" dirty="0">
              <a:solidFill>
                <a:schemeClr val="accent3"/>
              </a:solidFill>
              <a:latin typeface="微软雅黑" panose="020B0503020204020204" pitchFamily="34" charset="-122"/>
              <a:ea typeface="微软雅黑" panose="020B0503020204020204" pitchFamily="34" charset="-122"/>
              <a:cs typeface="Calibri"/>
            </a:endParaRPr>
          </a:p>
        </p:txBody>
      </p:sp>
      <p:sp>
        <p:nvSpPr>
          <p:cNvPr id="20" name="TextBox 19"/>
          <p:cNvSpPr txBox="1"/>
          <p:nvPr/>
        </p:nvSpPr>
        <p:spPr>
          <a:xfrm>
            <a:off x="6512984" y="4673601"/>
            <a:ext cx="2063749" cy="846194"/>
          </a:xfrm>
          <a:prstGeom prst="rect">
            <a:avLst/>
          </a:prstGeom>
          <a:noFill/>
        </p:spPr>
        <p:txBody>
          <a:bodyPr lIns="0" rIns="0" bIns="0">
            <a:spAutoFit/>
          </a:bodyPr>
          <a:lstStyle/>
          <a:p>
            <a:pPr algn="ctr">
              <a:lnSpc>
                <a:spcPct val="130000"/>
              </a:lnSpc>
              <a:defRPr/>
            </a:pPr>
            <a:r>
              <a:rPr lang="zh-CN" altLang="en-US" sz="1333" dirty="0">
                <a:solidFill>
                  <a:srgbClr val="50596D"/>
                </a:solidFill>
                <a:latin typeface="微软雅黑" pitchFamily="34" charset="-122"/>
                <a:ea typeface="微软雅黑" panose="020B0503020204020204" pitchFamily="34" charset="-122"/>
              </a:rPr>
              <a:t>单击此处文本单击添加文本单击此处文本单击添加文本单击此处文本单击添加文本</a:t>
            </a:r>
            <a:endParaRPr lang="en-US" altLang="zh-CN" sz="1333" dirty="0">
              <a:solidFill>
                <a:srgbClr val="50596D"/>
              </a:solidFill>
              <a:latin typeface="微软雅黑" panose="020B0503020204020204" pitchFamily="34" charset="-122"/>
              <a:ea typeface="微软雅黑" panose="020B0503020204020204" pitchFamily="34" charset="-122"/>
              <a:cs typeface="Calibri"/>
            </a:endParaRPr>
          </a:p>
        </p:txBody>
      </p:sp>
      <p:sp>
        <p:nvSpPr>
          <p:cNvPr id="21" name="TextBox 20"/>
          <p:cNvSpPr txBox="1"/>
          <p:nvPr/>
        </p:nvSpPr>
        <p:spPr>
          <a:xfrm>
            <a:off x="9254067" y="4273551"/>
            <a:ext cx="2410884" cy="374398"/>
          </a:xfrm>
          <a:prstGeom prst="rect">
            <a:avLst/>
          </a:prstGeom>
          <a:noFill/>
        </p:spPr>
        <p:txBody>
          <a:bodyPr lIns="0" rIns="0" bIns="0">
            <a:spAutoFit/>
          </a:bodyPr>
          <a:lstStyle/>
          <a:p>
            <a:pPr algn="ctr">
              <a:tabLst>
                <a:tab pos="1367332" algn="l"/>
              </a:tabLst>
              <a:defRPr/>
            </a:pPr>
            <a:r>
              <a:rPr lang="zh-CN" altLang="en-US" sz="2133" b="1" dirty="0">
                <a:solidFill>
                  <a:schemeClr val="accent1"/>
                </a:solidFill>
                <a:latin typeface="微软雅黑" panose="020B0503020204020204" pitchFamily="34" charset="-122"/>
                <a:ea typeface="微软雅黑" panose="020B0503020204020204" pitchFamily="34" charset="-122"/>
                <a:cs typeface="Calibri"/>
              </a:rPr>
              <a:t>填加文字标题</a:t>
            </a:r>
            <a:endParaRPr lang="en-US" altLang="zh-CN" sz="2133" b="1" dirty="0">
              <a:solidFill>
                <a:schemeClr val="accent1"/>
              </a:solidFill>
              <a:latin typeface="微软雅黑" panose="020B0503020204020204" pitchFamily="34" charset="-122"/>
              <a:ea typeface="微软雅黑" panose="020B0503020204020204" pitchFamily="34" charset="-122"/>
              <a:cs typeface="Calibri"/>
            </a:endParaRPr>
          </a:p>
        </p:txBody>
      </p:sp>
      <p:sp>
        <p:nvSpPr>
          <p:cNvPr id="22" name="TextBox 21"/>
          <p:cNvSpPr txBox="1"/>
          <p:nvPr/>
        </p:nvSpPr>
        <p:spPr>
          <a:xfrm>
            <a:off x="9423401" y="4679952"/>
            <a:ext cx="2063751" cy="846194"/>
          </a:xfrm>
          <a:prstGeom prst="rect">
            <a:avLst/>
          </a:prstGeom>
          <a:noFill/>
        </p:spPr>
        <p:txBody>
          <a:bodyPr lIns="0" rIns="0" bIns="0">
            <a:spAutoFit/>
          </a:bodyPr>
          <a:lstStyle/>
          <a:p>
            <a:pPr algn="ctr">
              <a:lnSpc>
                <a:spcPct val="130000"/>
              </a:lnSpc>
              <a:defRPr/>
            </a:pPr>
            <a:r>
              <a:rPr lang="zh-CN" altLang="en-US" sz="1333" dirty="0">
                <a:solidFill>
                  <a:srgbClr val="50596D"/>
                </a:solidFill>
                <a:latin typeface="微软雅黑" pitchFamily="34" charset="-122"/>
                <a:ea typeface="微软雅黑" panose="020B0503020204020204" pitchFamily="34" charset="-122"/>
              </a:rPr>
              <a:t>单击此处文本单击添加文本单击此处文本单击添加文本单击此处文本单击添加文本</a:t>
            </a:r>
            <a:endParaRPr lang="en-US" altLang="zh-CN" sz="1333" dirty="0">
              <a:solidFill>
                <a:srgbClr val="50596D"/>
              </a:solidFill>
              <a:latin typeface="微软雅黑" panose="020B0503020204020204" pitchFamily="34" charset="-122"/>
              <a:ea typeface="微软雅黑" panose="020B0503020204020204" pitchFamily="34" charset="-122"/>
              <a:cs typeface="Calibri"/>
            </a:endParaRPr>
          </a:p>
        </p:txBody>
      </p:sp>
      <p:sp>
        <p:nvSpPr>
          <p:cNvPr id="47" name="Freeform 5"/>
          <p:cNvSpPr>
            <a:spLocks noEditPoints="1"/>
          </p:cNvSpPr>
          <p:nvPr/>
        </p:nvSpPr>
        <p:spPr bwMode="auto">
          <a:xfrm>
            <a:off x="1534584" y="2199218"/>
            <a:ext cx="745067" cy="622300"/>
          </a:xfrm>
          <a:custGeom>
            <a:avLst/>
            <a:gdLst>
              <a:gd name="T0" fmla="*/ 14928 w 262"/>
              <a:gd name="T1" fmla="*/ 467373 h 219"/>
              <a:gd name="T2" fmla="*/ 95967 w 262"/>
              <a:gd name="T3" fmla="*/ 467373 h 219"/>
              <a:gd name="T4" fmla="*/ 98100 w 262"/>
              <a:gd name="T5" fmla="*/ 467373 h 219"/>
              <a:gd name="T6" fmla="*/ 100232 w 262"/>
              <a:gd name="T7" fmla="*/ 467373 h 219"/>
              <a:gd name="T8" fmla="*/ 215393 w 262"/>
              <a:gd name="T9" fmla="*/ 467373 h 219"/>
              <a:gd name="T10" fmla="*/ 217525 w 262"/>
              <a:gd name="T11" fmla="*/ 467373 h 219"/>
              <a:gd name="T12" fmla="*/ 219658 w 262"/>
              <a:gd name="T13" fmla="*/ 467373 h 219"/>
              <a:gd name="T14" fmla="*/ 336951 w 262"/>
              <a:gd name="T15" fmla="*/ 467373 h 219"/>
              <a:gd name="T16" fmla="*/ 339083 w 262"/>
              <a:gd name="T17" fmla="*/ 467373 h 219"/>
              <a:gd name="T18" fmla="*/ 341216 w 262"/>
              <a:gd name="T19" fmla="*/ 467373 h 219"/>
              <a:gd name="T20" fmla="*/ 458509 w 262"/>
              <a:gd name="T21" fmla="*/ 467373 h 219"/>
              <a:gd name="T22" fmla="*/ 460641 w 262"/>
              <a:gd name="T23" fmla="*/ 467373 h 219"/>
              <a:gd name="T24" fmla="*/ 462774 w 262"/>
              <a:gd name="T25" fmla="*/ 467373 h 219"/>
              <a:gd name="T26" fmla="*/ 541680 w 262"/>
              <a:gd name="T27" fmla="*/ 467373 h 219"/>
              <a:gd name="T28" fmla="*/ 558741 w 262"/>
              <a:gd name="T29" fmla="*/ 450300 h 219"/>
              <a:gd name="T30" fmla="*/ 558741 w 262"/>
              <a:gd name="T31" fmla="*/ 431093 h 219"/>
              <a:gd name="T32" fmla="*/ 541680 w 262"/>
              <a:gd name="T33" fmla="*/ 416154 h 219"/>
              <a:gd name="T34" fmla="*/ 507559 w 262"/>
              <a:gd name="T35" fmla="*/ 416154 h 219"/>
              <a:gd name="T36" fmla="*/ 492630 w 262"/>
              <a:gd name="T37" fmla="*/ 382008 h 219"/>
              <a:gd name="T38" fmla="*/ 492630 w 262"/>
              <a:gd name="T39" fmla="*/ 221949 h 219"/>
              <a:gd name="T40" fmla="*/ 543813 w 262"/>
              <a:gd name="T41" fmla="*/ 221949 h 219"/>
              <a:gd name="T42" fmla="*/ 558741 w 262"/>
              <a:gd name="T43" fmla="*/ 204876 h 219"/>
              <a:gd name="T44" fmla="*/ 558741 w 262"/>
              <a:gd name="T45" fmla="*/ 181400 h 219"/>
              <a:gd name="T46" fmla="*/ 545945 w 262"/>
              <a:gd name="T47" fmla="*/ 157925 h 219"/>
              <a:gd name="T48" fmla="*/ 292166 w 262"/>
              <a:gd name="T49" fmla="*/ 4268 h 219"/>
              <a:gd name="T50" fmla="*/ 266575 w 262"/>
              <a:gd name="T51" fmla="*/ 4268 h 219"/>
              <a:gd name="T52" fmla="*/ 12796 w 262"/>
              <a:gd name="T53" fmla="*/ 157925 h 219"/>
              <a:gd name="T54" fmla="*/ 0 w 262"/>
              <a:gd name="T55" fmla="*/ 181400 h 219"/>
              <a:gd name="T56" fmla="*/ 0 w 262"/>
              <a:gd name="T57" fmla="*/ 207010 h 219"/>
              <a:gd name="T58" fmla="*/ 14928 w 262"/>
              <a:gd name="T59" fmla="*/ 221949 h 219"/>
              <a:gd name="T60" fmla="*/ 66111 w 262"/>
              <a:gd name="T61" fmla="*/ 221949 h 219"/>
              <a:gd name="T62" fmla="*/ 66111 w 262"/>
              <a:gd name="T63" fmla="*/ 382008 h 219"/>
              <a:gd name="T64" fmla="*/ 51182 w 262"/>
              <a:gd name="T65" fmla="*/ 416154 h 219"/>
              <a:gd name="T66" fmla="*/ 14928 w 262"/>
              <a:gd name="T67" fmla="*/ 416154 h 219"/>
              <a:gd name="T68" fmla="*/ 0 w 262"/>
              <a:gd name="T69" fmla="*/ 431093 h 219"/>
              <a:gd name="T70" fmla="*/ 0 w 262"/>
              <a:gd name="T71" fmla="*/ 450300 h 219"/>
              <a:gd name="T72" fmla="*/ 14928 w 262"/>
              <a:gd name="T73" fmla="*/ 467373 h 219"/>
              <a:gd name="T74" fmla="*/ 307094 w 262"/>
              <a:gd name="T75" fmla="*/ 221949 h 219"/>
              <a:gd name="T76" fmla="*/ 307094 w 262"/>
              <a:gd name="T77" fmla="*/ 382008 h 219"/>
              <a:gd name="T78" fmla="*/ 294299 w 262"/>
              <a:gd name="T79" fmla="*/ 416154 h 219"/>
              <a:gd name="T80" fmla="*/ 264442 w 262"/>
              <a:gd name="T81" fmla="*/ 416154 h 219"/>
              <a:gd name="T82" fmla="*/ 249514 w 262"/>
              <a:gd name="T83" fmla="*/ 382008 h 219"/>
              <a:gd name="T84" fmla="*/ 249514 w 262"/>
              <a:gd name="T85" fmla="*/ 221949 h 219"/>
              <a:gd name="T86" fmla="*/ 307094 w 262"/>
              <a:gd name="T87" fmla="*/ 221949 h 219"/>
              <a:gd name="T88" fmla="*/ 428652 w 262"/>
              <a:gd name="T89" fmla="*/ 382008 h 219"/>
              <a:gd name="T90" fmla="*/ 415857 w 262"/>
              <a:gd name="T91" fmla="*/ 416154 h 219"/>
              <a:gd name="T92" fmla="*/ 386000 w 262"/>
              <a:gd name="T93" fmla="*/ 416154 h 219"/>
              <a:gd name="T94" fmla="*/ 371072 w 262"/>
              <a:gd name="T95" fmla="*/ 382008 h 219"/>
              <a:gd name="T96" fmla="*/ 371072 w 262"/>
              <a:gd name="T97" fmla="*/ 221949 h 219"/>
              <a:gd name="T98" fmla="*/ 428652 w 262"/>
              <a:gd name="T99" fmla="*/ 221949 h 219"/>
              <a:gd name="T100" fmla="*/ 428652 w 262"/>
              <a:gd name="T101" fmla="*/ 382008 h 219"/>
              <a:gd name="T102" fmla="*/ 279371 w 262"/>
              <a:gd name="T103" fmla="*/ 68292 h 219"/>
              <a:gd name="T104" fmla="*/ 326288 w 262"/>
              <a:gd name="T105" fmla="*/ 115243 h 219"/>
              <a:gd name="T106" fmla="*/ 279371 w 262"/>
              <a:gd name="T107" fmla="*/ 162193 h 219"/>
              <a:gd name="T108" fmla="*/ 232453 w 262"/>
              <a:gd name="T109" fmla="*/ 115243 h 219"/>
              <a:gd name="T110" fmla="*/ 279371 w 262"/>
              <a:gd name="T111" fmla="*/ 68292 h 219"/>
              <a:gd name="T112" fmla="*/ 185536 w 262"/>
              <a:gd name="T113" fmla="*/ 221949 h 219"/>
              <a:gd name="T114" fmla="*/ 185536 w 262"/>
              <a:gd name="T115" fmla="*/ 382008 h 219"/>
              <a:gd name="T116" fmla="*/ 172741 w 262"/>
              <a:gd name="T117" fmla="*/ 416154 h 219"/>
              <a:gd name="T118" fmla="*/ 145017 w 262"/>
              <a:gd name="T119" fmla="*/ 416154 h 219"/>
              <a:gd name="T120" fmla="*/ 130089 w 262"/>
              <a:gd name="T121" fmla="*/ 382008 h 219"/>
              <a:gd name="T122" fmla="*/ 130089 w 262"/>
              <a:gd name="T123" fmla="*/ 221949 h 219"/>
              <a:gd name="T124" fmla="*/ 185536 w 262"/>
              <a:gd name="T125" fmla="*/ 221949 h 21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62" h="219">
                <a:moveTo>
                  <a:pt x="7" y="219"/>
                </a:moveTo>
                <a:cubicBezTo>
                  <a:pt x="45" y="219"/>
                  <a:pt x="45" y="219"/>
                  <a:pt x="45" y="219"/>
                </a:cubicBezTo>
                <a:cubicBezTo>
                  <a:pt x="45" y="219"/>
                  <a:pt x="46" y="219"/>
                  <a:pt x="46" y="219"/>
                </a:cubicBezTo>
                <a:cubicBezTo>
                  <a:pt x="46" y="219"/>
                  <a:pt x="47" y="219"/>
                  <a:pt x="47" y="219"/>
                </a:cubicBezTo>
                <a:cubicBezTo>
                  <a:pt x="101" y="219"/>
                  <a:pt x="101" y="219"/>
                  <a:pt x="101" y="219"/>
                </a:cubicBezTo>
                <a:cubicBezTo>
                  <a:pt x="102" y="219"/>
                  <a:pt x="102" y="219"/>
                  <a:pt x="102" y="219"/>
                </a:cubicBezTo>
                <a:cubicBezTo>
                  <a:pt x="103" y="219"/>
                  <a:pt x="103" y="219"/>
                  <a:pt x="103" y="219"/>
                </a:cubicBezTo>
                <a:cubicBezTo>
                  <a:pt x="158" y="219"/>
                  <a:pt x="158" y="219"/>
                  <a:pt x="158" y="219"/>
                </a:cubicBezTo>
                <a:cubicBezTo>
                  <a:pt x="159" y="219"/>
                  <a:pt x="159" y="219"/>
                  <a:pt x="159" y="219"/>
                </a:cubicBezTo>
                <a:cubicBezTo>
                  <a:pt x="160" y="219"/>
                  <a:pt x="160" y="219"/>
                  <a:pt x="160" y="219"/>
                </a:cubicBezTo>
                <a:cubicBezTo>
                  <a:pt x="215" y="219"/>
                  <a:pt x="215" y="219"/>
                  <a:pt x="215" y="219"/>
                </a:cubicBezTo>
                <a:cubicBezTo>
                  <a:pt x="216" y="219"/>
                  <a:pt x="216" y="219"/>
                  <a:pt x="216" y="219"/>
                </a:cubicBezTo>
                <a:cubicBezTo>
                  <a:pt x="217" y="219"/>
                  <a:pt x="217" y="219"/>
                  <a:pt x="217" y="219"/>
                </a:cubicBezTo>
                <a:cubicBezTo>
                  <a:pt x="254" y="219"/>
                  <a:pt x="254" y="219"/>
                  <a:pt x="254" y="219"/>
                </a:cubicBezTo>
                <a:cubicBezTo>
                  <a:pt x="258" y="219"/>
                  <a:pt x="262" y="215"/>
                  <a:pt x="262" y="211"/>
                </a:cubicBezTo>
                <a:cubicBezTo>
                  <a:pt x="262" y="202"/>
                  <a:pt x="262" y="202"/>
                  <a:pt x="262" y="202"/>
                </a:cubicBezTo>
                <a:cubicBezTo>
                  <a:pt x="262" y="198"/>
                  <a:pt x="258" y="195"/>
                  <a:pt x="254" y="195"/>
                </a:cubicBezTo>
                <a:cubicBezTo>
                  <a:pt x="238" y="195"/>
                  <a:pt x="238" y="195"/>
                  <a:pt x="238" y="195"/>
                </a:cubicBezTo>
                <a:cubicBezTo>
                  <a:pt x="238" y="189"/>
                  <a:pt x="235" y="183"/>
                  <a:pt x="231" y="179"/>
                </a:cubicBezTo>
                <a:cubicBezTo>
                  <a:pt x="231" y="104"/>
                  <a:pt x="231" y="104"/>
                  <a:pt x="231" y="104"/>
                </a:cubicBezTo>
                <a:cubicBezTo>
                  <a:pt x="255" y="104"/>
                  <a:pt x="255" y="104"/>
                  <a:pt x="255" y="104"/>
                </a:cubicBezTo>
                <a:cubicBezTo>
                  <a:pt x="259" y="104"/>
                  <a:pt x="262" y="100"/>
                  <a:pt x="262" y="96"/>
                </a:cubicBezTo>
                <a:cubicBezTo>
                  <a:pt x="262" y="85"/>
                  <a:pt x="262" y="85"/>
                  <a:pt x="262" y="85"/>
                </a:cubicBezTo>
                <a:cubicBezTo>
                  <a:pt x="262" y="81"/>
                  <a:pt x="259" y="76"/>
                  <a:pt x="256" y="74"/>
                </a:cubicBezTo>
                <a:cubicBezTo>
                  <a:pt x="137" y="2"/>
                  <a:pt x="137" y="2"/>
                  <a:pt x="137" y="2"/>
                </a:cubicBezTo>
                <a:cubicBezTo>
                  <a:pt x="134" y="0"/>
                  <a:pt x="128" y="0"/>
                  <a:pt x="125" y="2"/>
                </a:cubicBezTo>
                <a:cubicBezTo>
                  <a:pt x="6" y="74"/>
                  <a:pt x="6" y="74"/>
                  <a:pt x="6" y="74"/>
                </a:cubicBezTo>
                <a:cubicBezTo>
                  <a:pt x="3" y="76"/>
                  <a:pt x="0" y="81"/>
                  <a:pt x="0" y="85"/>
                </a:cubicBezTo>
                <a:cubicBezTo>
                  <a:pt x="0" y="97"/>
                  <a:pt x="0" y="97"/>
                  <a:pt x="0" y="97"/>
                </a:cubicBezTo>
                <a:cubicBezTo>
                  <a:pt x="0" y="101"/>
                  <a:pt x="3" y="104"/>
                  <a:pt x="7" y="104"/>
                </a:cubicBezTo>
                <a:cubicBezTo>
                  <a:pt x="31" y="104"/>
                  <a:pt x="31" y="104"/>
                  <a:pt x="31" y="104"/>
                </a:cubicBezTo>
                <a:cubicBezTo>
                  <a:pt x="31" y="179"/>
                  <a:pt x="31" y="179"/>
                  <a:pt x="31" y="179"/>
                </a:cubicBezTo>
                <a:cubicBezTo>
                  <a:pt x="27" y="183"/>
                  <a:pt x="24" y="189"/>
                  <a:pt x="24" y="195"/>
                </a:cubicBezTo>
                <a:cubicBezTo>
                  <a:pt x="7" y="195"/>
                  <a:pt x="7" y="195"/>
                  <a:pt x="7" y="195"/>
                </a:cubicBezTo>
                <a:cubicBezTo>
                  <a:pt x="3" y="195"/>
                  <a:pt x="0" y="198"/>
                  <a:pt x="0" y="202"/>
                </a:cubicBezTo>
                <a:cubicBezTo>
                  <a:pt x="0" y="211"/>
                  <a:pt x="0" y="211"/>
                  <a:pt x="0" y="211"/>
                </a:cubicBezTo>
                <a:cubicBezTo>
                  <a:pt x="0" y="215"/>
                  <a:pt x="3" y="219"/>
                  <a:pt x="7" y="219"/>
                </a:cubicBezTo>
                <a:close/>
                <a:moveTo>
                  <a:pt x="144" y="104"/>
                </a:moveTo>
                <a:cubicBezTo>
                  <a:pt x="144" y="179"/>
                  <a:pt x="144" y="179"/>
                  <a:pt x="144" y="179"/>
                </a:cubicBezTo>
                <a:cubicBezTo>
                  <a:pt x="140" y="183"/>
                  <a:pt x="138" y="189"/>
                  <a:pt x="138" y="195"/>
                </a:cubicBezTo>
                <a:cubicBezTo>
                  <a:pt x="124" y="195"/>
                  <a:pt x="124" y="195"/>
                  <a:pt x="124" y="195"/>
                </a:cubicBezTo>
                <a:cubicBezTo>
                  <a:pt x="124" y="189"/>
                  <a:pt x="122" y="183"/>
                  <a:pt x="117" y="179"/>
                </a:cubicBezTo>
                <a:cubicBezTo>
                  <a:pt x="117" y="104"/>
                  <a:pt x="117" y="104"/>
                  <a:pt x="117" y="104"/>
                </a:cubicBezTo>
                <a:lnTo>
                  <a:pt x="144" y="104"/>
                </a:lnTo>
                <a:close/>
                <a:moveTo>
                  <a:pt x="201" y="179"/>
                </a:moveTo>
                <a:cubicBezTo>
                  <a:pt x="197" y="183"/>
                  <a:pt x="195" y="189"/>
                  <a:pt x="195" y="195"/>
                </a:cubicBezTo>
                <a:cubicBezTo>
                  <a:pt x="181" y="195"/>
                  <a:pt x="181" y="195"/>
                  <a:pt x="181" y="195"/>
                </a:cubicBezTo>
                <a:cubicBezTo>
                  <a:pt x="181" y="189"/>
                  <a:pt x="178" y="183"/>
                  <a:pt x="174" y="179"/>
                </a:cubicBezTo>
                <a:cubicBezTo>
                  <a:pt x="174" y="104"/>
                  <a:pt x="174" y="104"/>
                  <a:pt x="174" y="104"/>
                </a:cubicBezTo>
                <a:cubicBezTo>
                  <a:pt x="201" y="104"/>
                  <a:pt x="201" y="104"/>
                  <a:pt x="201" y="104"/>
                </a:cubicBezTo>
                <a:lnTo>
                  <a:pt x="201" y="179"/>
                </a:lnTo>
                <a:close/>
                <a:moveTo>
                  <a:pt x="131" y="32"/>
                </a:moveTo>
                <a:cubicBezTo>
                  <a:pt x="143" y="32"/>
                  <a:pt x="153" y="42"/>
                  <a:pt x="153" y="54"/>
                </a:cubicBezTo>
                <a:cubicBezTo>
                  <a:pt x="153" y="66"/>
                  <a:pt x="143" y="76"/>
                  <a:pt x="131" y="76"/>
                </a:cubicBezTo>
                <a:cubicBezTo>
                  <a:pt x="119" y="76"/>
                  <a:pt x="109" y="66"/>
                  <a:pt x="109" y="54"/>
                </a:cubicBezTo>
                <a:cubicBezTo>
                  <a:pt x="109" y="42"/>
                  <a:pt x="119" y="32"/>
                  <a:pt x="131" y="32"/>
                </a:cubicBezTo>
                <a:close/>
                <a:moveTo>
                  <a:pt x="87" y="104"/>
                </a:moveTo>
                <a:cubicBezTo>
                  <a:pt x="87" y="179"/>
                  <a:pt x="87" y="179"/>
                  <a:pt x="87" y="179"/>
                </a:cubicBezTo>
                <a:cubicBezTo>
                  <a:pt x="83" y="183"/>
                  <a:pt x="81" y="189"/>
                  <a:pt x="81" y="195"/>
                </a:cubicBezTo>
                <a:cubicBezTo>
                  <a:pt x="68" y="195"/>
                  <a:pt x="68" y="195"/>
                  <a:pt x="68" y="195"/>
                </a:cubicBezTo>
                <a:cubicBezTo>
                  <a:pt x="68" y="189"/>
                  <a:pt x="65" y="183"/>
                  <a:pt x="61" y="179"/>
                </a:cubicBezTo>
                <a:cubicBezTo>
                  <a:pt x="61" y="104"/>
                  <a:pt x="61" y="104"/>
                  <a:pt x="61" y="104"/>
                </a:cubicBezTo>
                <a:lnTo>
                  <a:pt x="87" y="1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179" tIns="45591" rIns="91179" bIns="45591"/>
          <a:lstStyle/>
          <a:p>
            <a:endParaRPr lang="zh-CN" altLang="en-US" sz="2400"/>
          </a:p>
        </p:txBody>
      </p:sp>
      <p:sp>
        <p:nvSpPr>
          <p:cNvPr id="48" name="TextBox 47"/>
          <p:cNvSpPr txBox="1">
            <a:spLocks noChangeArrowheads="1"/>
          </p:cNvSpPr>
          <p:nvPr/>
        </p:nvSpPr>
        <p:spPr bwMode="auto">
          <a:xfrm>
            <a:off x="924985" y="3031067"/>
            <a:ext cx="2002367" cy="40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solidFill>
                  <a:schemeClr val="bg1"/>
                </a:solidFill>
                <a:latin typeface="微软雅黑" pitchFamily="34" charset="-122"/>
                <a:ea typeface="微软雅黑" pitchFamily="34" charset="-122"/>
              </a:rPr>
              <a:t>线下门店</a:t>
            </a:r>
          </a:p>
        </p:txBody>
      </p:sp>
      <p:grpSp>
        <p:nvGrpSpPr>
          <p:cNvPr id="49" name="组合 48"/>
          <p:cNvGrpSpPr/>
          <p:nvPr/>
        </p:nvGrpSpPr>
        <p:grpSpPr>
          <a:xfrm>
            <a:off x="4407717" y="2211987"/>
            <a:ext cx="650876" cy="774701"/>
            <a:chOff x="5772150" y="3038475"/>
            <a:chExt cx="650876" cy="774701"/>
          </a:xfrm>
          <a:solidFill>
            <a:schemeClr val="bg1"/>
          </a:solidFill>
        </p:grpSpPr>
        <p:sp>
          <p:nvSpPr>
            <p:cNvPr id="50" name="Freeform 113"/>
            <p:cNvSpPr>
              <a:spLocks/>
            </p:cNvSpPr>
            <p:nvPr/>
          </p:nvSpPr>
          <p:spPr bwMode="auto">
            <a:xfrm>
              <a:off x="6243638" y="3551238"/>
              <a:ext cx="79375" cy="261938"/>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51" name="Freeform 114"/>
            <p:cNvSpPr>
              <a:spLocks/>
            </p:cNvSpPr>
            <p:nvPr/>
          </p:nvSpPr>
          <p:spPr bwMode="auto">
            <a:xfrm>
              <a:off x="6159500" y="3551238"/>
              <a:ext cx="79375" cy="261938"/>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52" name="Oval 115"/>
            <p:cNvSpPr>
              <a:spLocks noChangeArrowheads="1"/>
            </p:cNvSpPr>
            <p:nvPr/>
          </p:nvSpPr>
          <p:spPr bwMode="auto">
            <a:xfrm>
              <a:off x="6189663" y="3167063"/>
              <a:ext cx="100013" cy="1222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53" name="Freeform 116"/>
            <p:cNvSpPr>
              <a:spLocks/>
            </p:cNvSpPr>
            <p:nvPr/>
          </p:nvSpPr>
          <p:spPr bwMode="auto">
            <a:xfrm>
              <a:off x="6224588" y="3300413"/>
              <a:ext cx="30163" cy="33338"/>
            </a:xfrm>
            <a:custGeom>
              <a:avLst/>
              <a:gdLst>
                <a:gd name="T0" fmla="*/ 2 w 19"/>
                <a:gd name="T1" fmla="*/ 0 h 21"/>
                <a:gd name="T2" fmla="*/ 0 w 19"/>
                <a:gd name="T3" fmla="*/ 14 h 21"/>
                <a:gd name="T4" fmla="*/ 9 w 19"/>
                <a:gd name="T5" fmla="*/ 21 h 21"/>
                <a:gd name="T6" fmla="*/ 19 w 19"/>
                <a:gd name="T7" fmla="*/ 14 h 21"/>
                <a:gd name="T8" fmla="*/ 17 w 19"/>
                <a:gd name="T9" fmla="*/ 0 h 21"/>
                <a:gd name="T10" fmla="*/ 2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2" y="0"/>
                  </a:moveTo>
                  <a:lnTo>
                    <a:pt x="0" y="14"/>
                  </a:lnTo>
                  <a:lnTo>
                    <a:pt x="9" y="21"/>
                  </a:lnTo>
                  <a:lnTo>
                    <a:pt x="19" y="14"/>
                  </a:lnTo>
                  <a:lnTo>
                    <a:pt x="17"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54" name="Freeform 117"/>
            <p:cNvSpPr>
              <a:spLocks/>
            </p:cNvSpPr>
            <p:nvPr/>
          </p:nvSpPr>
          <p:spPr bwMode="auto">
            <a:xfrm>
              <a:off x="6219825" y="3322638"/>
              <a:ext cx="38100" cy="155575"/>
            </a:xfrm>
            <a:custGeom>
              <a:avLst/>
              <a:gdLst>
                <a:gd name="T0" fmla="*/ 5 w 24"/>
                <a:gd name="T1" fmla="*/ 0 h 98"/>
                <a:gd name="T2" fmla="*/ 0 w 24"/>
                <a:gd name="T3" fmla="*/ 89 h 98"/>
                <a:gd name="T4" fmla="*/ 12 w 24"/>
                <a:gd name="T5" fmla="*/ 98 h 98"/>
                <a:gd name="T6" fmla="*/ 24 w 24"/>
                <a:gd name="T7" fmla="*/ 89 h 98"/>
                <a:gd name="T8" fmla="*/ 20 w 24"/>
                <a:gd name="T9" fmla="*/ 0 h 98"/>
                <a:gd name="T10" fmla="*/ 5 w 24"/>
                <a:gd name="T11" fmla="*/ 0 h 98"/>
              </a:gdLst>
              <a:ahLst/>
              <a:cxnLst>
                <a:cxn ang="0">
                  <a:pos x="T0" y="T1"/>
                </a:cxn>
                <a:cxn ang="0">
                  <a:pos x="T2" y="T3"/>
                </a:cxn>
                <a:cxn ang="0">
                  <a:pos x="T4" y="T5"/>
                </a:cxn>
                <a:cxn ang="0">
                  <a:pos x="T6" y="T7"/>
                </a:cxn>
                <a:cxn ang="0">
                  <a:pos x="T8" y="T9"/>
                </a:cxn>
                <a:cxn ang="0">
                  <a:pos x="T10" y="T11"/>
                </a:cxn>
              </a:cxnLst>
              <a:rect l="0" t="0" r="r" b="b"/>
              <a:pathLst>
                <a:path w="24" h="98">
                  <a:moveTo>
                    <a:pt x="5" y="0"/>
                  </a:moveTo>
                  <a:lnTo>
                    <a:pt x="0" y="89"/>
                  </a:lnTo>
                  <a:lnTo>
                    <a:pt x="12" y="98"/>
                  </a:lnTo>
                  <a:lnTo>
                    <a:pt x="24" y="89"/>
                  </a:lnTo>
                  <a:lnTo>
                    <a:pt x="2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55" name="Freeform 118"/>
            <p:cNvSpPr>
              <a:spLocks noEditPoints="1"/>
            </p:cNvSpPr>
            <p:nvPr/>
          </p:nvSpPr>
          <p:spPr bwMode="auto">
            <a:xfrm>
              <a:off x="6078538" y="3235325"/>
              <a:ext cx="344488" cy="338138"/>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56" name="Freeform 119"/>
            <p:cNvSpPr>
              <a:spLocks noEditPoints="1"/>
            </p:cNvSpPr>
            <p:nvPr/>
          </p:nvSpPr>
          <p:spPr bwMode="auto">
            <a:xfrm>
              <a:off x="5772150" y="3038475"/>
              <a:ext cx="349250" cy="611188"/>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grpSp>
      <p:sp>
        <p:nvSpPr>
          <p:cNvPr id="57" name="TextBox 56"/>
          <p:cNvSpPr txBox="1">
            <a:spLocks noChangeArrowheads="1"/>
          </p:cNvSpPr>
          <p:nvPr/>
        </p:nvSpPr>
        <p:spPr bwMode="auto">
          <a:xfrm>
            <a:off x="3790951" y="3094567"/>
            <a:ext cx="2004483" cy="40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solidFill>
                  <a:schemeClr val="bg1"/>
                </a:solidFill>
                <a:latin typeface="微软雅黑" pitchFamily="34" charset="-122"/>
                <a:ea typeface="微软雅黑" pitchFamily="34" charset="-122"/>
              </a:rPr>
              <a:t>手机</a:t>
            </a:r>
            <a:r>
              <a:rPr lang="en-US" altLang="zh-CN" sz="2000" dirty="0">
                <a:solidFill>
                  <a:schemeClr val="bg1"/>
                </a:solidFill>
                <a:latin typeface="微软雅黑" pitchFamily="34" charset="-122"/>
                <a:ea typeface="微软雅黑" pitchFamily="34" charset="-122"/>
              </a:rPr>
              <a:t>APP</a:t>
            </a:r>
            <a:endParaRPr lang="zh-CN" altLang="en-US" sz="2000" dirty="0">
              <a:solidFill>
                <a:schemeClr val="bg1"/>
              </a:solidFill>
              <a:latin typeface="微软雅黑" pitchFamily="34" charset="-122"/>
              <a:ea typeface="微软雅黑" pitchFamily="34" charset="-122"/>
            </a:endParaRPr>
          </a:p>
        </p:txBody>
      </p:sp>
      <p:grpSp>
        <p:nvGrpSpPr>
          <p:cNvPr id="58" name="组合 57"/>
          <p:cNvGrpSpPr/>
          <p:nvPr/>
        </p:nvGrpSpPr>
        <p:grpSpPr>
          <a:xfrm>
            <a:off x="7181760" y="2240065"/>
            <a:ext cx="799389" cy="652107"/>
            <a:chOff x="3479800" y="1373188"/>
            <a:chExt cx="5232400" cy="4108451"/>
          </a:xfrm>
          <a:solidFill>
            <a:schemeClr val="bg1"/>
          </a:solidFill>
        </p:grpSpPr>
        <p:sp>
          <p:nvSpPr>
            <p:cNvPr id="59" name="Freeform 179"/>
            <p:cNvSpPr>
              <a:spLocks noEditPoints="1"/>
            </p:cNvSpPr>
            <p:nvPr/>
          </p:nvSpPr>
          <p:spPr bwMode="auto">
            <a:xfrm>
              <a:off x="3844925" y="1373188"/>
              <a:ext cx="4510088" cy="3240088"/>
            </a:xfrm>
            <a:custGeom>
              <a:avLst/>
              <a:gdLst>
                <a:gd name="T0" fmla="*/ 2841 w 2841"/>
                <a:gd name="T1" fmla="*/ 0 h 2041"/>
                <a:gd name="T2" fmla="*/ 2841 w 2841"/>
                <a:gd name="T3" fmla="*/ 2041 h 2041"/>
                <a:gd name="T4" fmla="*/ 0 w 2841"/>
                <a:gd name="T5" fmla="*/ 2041 h 2041"/>
                <a:gd name="T6" fmla="*/ 0 w 2841"/>
                <a:gd name="T7" fmla="*/ 0 h 2041"/>
                <a:gd name="T8" fmla="*/ 2841 w 2841"/>
                <a:gd name="T9" fmla="*/ 0 h 2041"/>
                <a:gd name="T10" fmla="*/ 2711 w 2841"/>
                <a:gd name="T11" fmla="*/ 1762 h 2041"/>
                <a:gd name="T12" fmla="*/ 2711 w 2841"/>
                <a:gd name="T13" fmla="*/ 123 h 2041"/>
                <a:gd name="T14" fmla="*/ 128 w 2841"/>
                <a:gd name="T15" fmla="*/ 123 h 2041"/>
                <a:gd name="T16" fmla="*/ 128 w 2841"/>
                <a:gd name="T17" fmla="*/ 1762 h 2041"/>
                <a:gd name="T18" fmla="*/ 2711 w 2841"/>
                <a:gd name="T19" fmla="*/ 1762 h 2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1" h="2041">
                  <a:moveTo>
                    <a:pt x="2841" y="0"/>
                  </a:moveTo>
                  <a:lnTo>
                    <a:pt x="2841" y="2041"/>
                  </a:lnTo>
                  <a:lnTo>
                    <a:pt x="0" y="2041"/>
                  </a:lnTo>
                  <a:lnTo>
                    <a:pt x="0" y="0"/>
                  </a:lnTo>
                  <a:lnTo>
                    <a:pt x="2841" y="0"/>
                  </a:lnTo>
                  <a:close/>
                  <a:moveTo>
                    <a:pt x="2711" y="1762"/>
                  </a:moveTo>
                  <a:lnTo>
                    <a:pt x="2711" y="123"/>
                  </a:lnTo>
                  <a:lnTo>
                    <a:pt x="128" y="123"/>
                  </a:lnTo>
                  <a:lnTo>
                    <a:pt x="128" y="1762"/>
                  </a:lnTo>
                  <a:lnTo>
                    <a:pt x="2711" y="17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60" name="Freeform 180"/>
            <p:cNvSpPr>
              <a:spLocks/>
            </p:cNvSpPr>
            <p:nvPr/>
          </p:nvSpPr>
          <p:spPr bwMode="auto">
            <a:xfrm>
              <a:off x="4927600" y="3165476"/>
              <a:ext cx="819150" cy="230188"/>
            </a:xfrm>
            <a:custGeom>
              <a:avLst/>
              <a:gdLst>
                <a:gd name="T0" fmla="*/ 516 w 516"/>
                <a:gd name="T1" fmla="*/ 145 h 145"/>
                <a:gd name="T2" fmla="*/ 0 w 516"/>
                <a:gd name="T3" fmla="*/ 145 h 145"/>
                <a:gd name="T4" fmla="*/ 0 w 516"/>
                <a:gd name="T5" fmla="*/ 0 h 145"/>
                <a:gd name="T6" fmla="*/ 516 w 516"/>
                <a:gd name="T7" fmla="*/ 145 h 145"/>
              </a:gdLst>
              <a:ahLst/>
              <a:cxnLst>
                <a:cxn ang="0">
                  <a:pos x="T0" y="T1"/>
                </a:cxn>
                <a:cxn ang="0">
                  <a:pos x="T2" y="T3"/>
                </a:cxn>
                <a:cxn ang="0">
                  <a:pos x="T4" y="T5"/>
                </a:cxn>
                <a:cxn ang="0">
                  <a:pos x="T6" y="T7"/>
                </a:cxn>
              </a:cxnLst>
              <a:rect l="0" t="0" r="r" b="b"/>
              <a:pathLst>
                <a:path w="516" h="145">
                  <a:moveTo>
                    <a:pt x="516" y="145"/>
                  </a:moveTo>
                  <a:lnTo>
                    <a:pt x="0" y="145"/>
                  </a:lnTo>
                  <a:lnTo>
                    <a:pt x="0" y="0"/>
                  </a:lnTo>
                  <a:lnTo>
                    <a:pt x="516"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61" name="Freeform 181"/>
            <p:cNvSpPr>
              <a:spLocks/>
            </p:cNvSpPr>
            <p:nvPr/>
          </p:nvSpPr>
          <p:spPr bwMode="auto">
            <a:xfrm>
              <a:off x="5337175" y="2417763"/>
              <a:ext cx="1927225" cy="1258888"/>
            </a:xfrm>
            <a:custGeom>
              <a:avLst/>
              <a:gdLst>
                <a:gd name="T0" fmla="*/ 513 w 513"/>
                <a:gd name="T1" fmla="*/ 303 h 335"/>
                <a:gd name="T2" fmla="*/ 481 w 513"/>
                <a:gd name="T3" fmla="*/ 335 h 335"/>
                <a:gd name="T4" fmla="*/ 32 w 513"/>
                <a:gd name="T5" fmla="*/ 335 h 335"/>
                <a:gd name="T6" fmla="*/ 0 w 513"/>
                <a:gd name="T7" fmla="*/ 303 h 335"/>
                <a:gd name="T8" fmla="*/ 0 w 513"/>
                <a:gd name="T9" fmla="*/ 276 h 335"/>
                <a:gd name="T10" fmla="*/ 189 w 513"/>
                <a:gd name="T11" fmla="*/ 276 h 335"/>
                <a:gd name="T12" fmla="*/ 0 w 513"/>
                <a:gd name="T13" fmla="*/ 209 h 335"/>
                <a:gd name="T14" fmla="*/ 0 w 513"/>
                <a:gd name="T15" fmla="*/ 0 h 335"/>
                <a:gd name="T16" fmla="*/ 257 w 513"/>
                <a:gd name="T17" fmla="*/ 168 h 335"/>
                <a:gd name="T18" fmla="*/ 513 w 513"/>
                <a:gd name="T19" fmla="*/ 0 h 335"/>
                <a:gd name="T20" fmla="*/ 513 w 513"/>
                <a:gd name="T21" fmla="*/ 30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335">
                  <a:moveTo>
                    <a:pt x="513" y="303"/>
                  </a:moveTo>
                  <a:cubicBezTo>
                    <a:pt x="513" y="321"/>
                    <a:pt x="499" y="335"/>
                    <a:pt x="481" y="335"/>
                  </a:cubicBezTo>
                  <a:cubicBezTo>
                    <a:pt x="32" y="335"/>
                    <a:pt x="32" y="335"/>
                    <a:pt x="32" y="335"/>
                  </a:cubicBezTo>
                  <a:cubicBezTo>
                    <a:pt x="15" y="335"/>
                    <a:pt x="0" y="321"/>
                    <a:pt x="0" y="303"/>
                  </a:cubicBezTo>
                  <a:cubicBezTo>
                    <a:pt x="0" y="276"/>
                    <a:pt x="0" y="276"/>
                    <a:pt x="0" y="276"/>
                  </a:cubicBezTo>
                  <a:cubicBezTo>
                    <a:pt x="189" y="276"/>
                    <a:pt x="189" y="276"/>
                    <a:pt x="189" y="276"/>
                  </a:cubicBezTo>
                  <a:cubicBezTo>
                    <a:pt x="0" y="209"/>
                    <a:pt x="0" y="209"/>
                    <a:pt x="0" y="209"/>
                  </a:cubicBezTo>
                  <a:cubicBezTo>
                    <a:pt x="0" y="0"/>
                    <a:pt x="0" y="0"/>
                    <a:pt x="0" y="0"/>
                  </a:cubicBezTo>
                  <a:cubicBezTo>
                    <a:pt x="257" y="168"/>
                    <a:pt x="257" y="168"/>
                    <a:pt x="257" y="168"/>
                  </a:cubicBezTo>
                  <a:cubicBezTo>
                    <a:pt x="513" y="0"/>
                    <a:pt x="513" y="0"/>
                    <a:pt x="513" y="0"/>
                  </a:cubicBezTo>
                  <a:lnTo>
                    <a:pt x="51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62" name="Freeform 182"/>
            <p:cNvSpPr>
              <a:spLocks/>
            </p:cNvSpPr>
            <p:nvPr/>
          </p:nvSpPr>
          <p:spPr bwMode="auto">
            <a:xfrm>
              <a:off x="5337175" y="2170113"/>
              <a:ext cx="1927225" cy="773113"/>
            </a:xfrm>
            <a:custGeom>
              <a:avLst/>
              <a:gdLst>
                <a:gd name="T0" fmla="*/ 0 w 513"/>
                <a:gd name="T1" fmla="*/ 32 h 206"/>
                <a:gd name="T2" fmla="*/ 32 w 513"/>
                <a:gd name="T3" fmla="*/ 0 h 206"/>
                <a:gd name="T4" fmla="*/ 481 w 513"/>
                <a:gd name="T5" fmla="*/ 0 h 206"/>
                <a:gd name="T6" fmla="*/ 513 w 513"/>
                <a:gd name="T7" fmla="*/ 32 h 206"/>
                <a:gd name="T8" fmla="*/ 513 w 513"/>
                <a:gd name="T9" fmla="*/ 37 h 206"/>
                <a:gd name="T10" fmla="*/ 257 w 513"/>
                <a:gd name="T11" fmla="*/ 206 h 206"/>
                <a:gd name="T12" fmla="*/ 0 w 513"/>
                <a:gd name="T13" fmla="*/ 37 h 206"/>
                <a:gd name="T14" fmla="*/ 0 w 513"/>
                <a:gd name="T15" fmla="*/ 32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206">
                  <a:moveTo>
                    <a:pt x="0" y="32"/>
                  </a:moveTo>
                  <a:cubicBezTo>
                    <a:pt x="0" y="14"/>
                    <a:pt x="15" y="0"/>
                    <a:pt x="32" y="0"/>
                  </a:cubicBezTo>
                  <a:cubicBezTo>
                    <a:pt x="481" y="0"/>
                    <a:pt x="481" y="0"/>
                    <a:pt x="481" y="0"/>
                  </a:cubicBezTo>
                  <a:cubicBezTo>
                    <a:pt x="499" y="0"/>
                    <a:pt x="513" y="14"/>
                    <a:pt x="513" y="32"/>
                  </a:cubicBezTo>
                  <a:cubicBezTo>
                    <a:pt x="513" y="37"/>
                    <a:pt x="513" y="37"/>
                    <a:pt x="513" y="37"/>
                  </a:cubicBezTo>
                  <a:cubicBezTo>
                    <a:pt x="257" y="206"/>
                    <a:pt x="257" y="206"/>
                    <a:pt x="257" y="206"/>
                  </a:cubicBezTo>
                  <a:cubicBezTo>
                    <a:pt x="0" y="37"/>
                    <a:pt x="0" y="37"/>
                    <a:pt x="0" y="37"/>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63" name="Freeform 183"/>
            <p:cNvSpPr>
              <a:spLocks/>
            </p:cNvSpPr>
            <p:nvPr/>
          </p:nvSpPr>
          <p:spPr bwMode="auto">
            <a:xfrm>
              <a:off x="4433888" y="3395663"/>
              <a:ext cx="820738" cy="228600"/>
            </a:xfrm>
            <a:custGeom>
              <a:avLst/>
              <a:gdLst>
                <a:gd name="T0" fmla="*/ 517 w 517"/>
                <a:gd name="T1" fmla="*/ 144 h 144"/>
                <a:gd name="T2" fmla="*/ 0 w 517"/>
                <a:gd name="T3" fmla="*/ 144 h 144"/>
                <a:gd name="T4" fmla="*/ 0 w 517"/>
                <a:gd name="T5" fmla="*/ 0 h 144"/>
                <a:gd name="T6" fmla="*/ 517 w 517"/>
                <a:gd name="T7" fmla="*/ 144 h 144"/>
              </a:gdLst>
              <a:ahLst/>
              <a:cxnLst>
                <a:cxn ang="0">
                  <a:pos x="T0" y="T1"/>
                </a:cxn>
                <a:cxn ang="0">
                  <a:pos x="T2" y="T3"/>
                </a:cxn>
                <a:cxn ang="0">
                  <a:pos x="T4" y="T5"/>
                </a:cxn>
                <a:cxn ang="0">
                  <a:pos x="T6" y="T7"/>
                </a:cxn>
              </a:cxnLst>
              <a:rect l="0" t="0" r="r" b="b"/>
              <a:pathLst>
                <a:path w="517" h="144">
                  <a:moveTo>
                    <a:pt x="517" y="144"/>
                  </a:moveTo>
                  <a:lnTo>
                    <a:pt x="0" y="144"/>
                  </a:lnTo>
                  <a:lnTo>
                    <a:pt x="0" y="0"/>
                  </a:lnTo>
                  <a:lnTo>
                    <a:pt x="51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64" name="Freeform 184"/>
            <p:cNvSpPr>
              <a:spLocks noEditPoints="1"/>
            </p:cNvSpPr>
            <p:nvPr/>
          </p:nvSpPr>
          <p:spPr bwMode="auto">
            <a:xfrm>
              <a:off x="3479800" y="4756151"/>
              <a:ext cx="5232400" cy="725488"/>
            </a:xfrm>
            <a:custGeom>
              <a:avLst/>
              <a:gdLst>
                <a:gd name="T0" fmla="*/ 2136 w 3296"/>
                <a:gd name="T1" fmla="*/ 457 h 457"/>
                <a:gd name="T2" fmla="*/ 1160 w 3296"/>
                <a:gd name="T3" fmla="*/ 457 h 457"/>
                <a:gd name="T4" fmla="*/ 0 w 3296"/>
                <a:gd name="T5" fmla="*/ 457 h 457"/>
                <a:gd name="T6" fmla="*/ 0 w 3296"/>
                <a:gd name="T7" fmla="*/ 268 h 457"/>
                <a:gd name="T8" fmla="*/ 223 w 3296"/>
                <a:gd name="T9" fmla="*/ 0 h 457"/>
                <a:gd name="T10" fmla="*/ 1646 w 3296"/>
                <a:gd name="T11" fmla="*/ 0 h 457"/>
                <a:gd name="T12" fmla="*/ 1650 w 3296"/>
                <a:gd name="T13" fmla="*/ 0 h 457"/>
                <a:gd name="T14" fmla="*/ 3071 w 3296"/>
                <a:gd name="T15" fmla="*/ 0 h 457"/>
                <a:gd name="T16" fmla="*/ 3296 w 3296"/>
                <a:gd name="T17" fmla="*/ 268 h 457"/>
                <a:gd name="T18" fmla="*/ 3296 w 3296"/>
                <a:gd name="T19" fmla="*/ 457 h 457"/>
                <a:gd name="T20" fmla="*/ 2136 w 3296"/>
                <a:gd name="T21" fmla="*/ 457 h 457"/>
                <a:gd name="T22" fmla="*/ 1906 w 3296"/>
                <a:gd name="T23" fmla="*/ 327 h 457"/>
                <a:gd name="T24" fmla="*/ 1906 w 3296"/>
                <a:gd name="T25" fmla="*/ 208 h 457"/>
                <a:gd name="T26" fmla="*/ 1395 w 3296"/>
                <a:gd name="T27" fmla="*/ 208 h 457"/>
                <a:gd name="T28" fmla="*/ 1395 w 3296"/>
                <a:gd name="T29" fmla="*/ 327 h 457"/>
                <a:gd name="T30" fmla="*/ 1906 w 3296"/>
                <a:gd name="T31" fmla="*/ 3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96" h="457">
                  <a:moveTo>
                    <a:pt x="2136" y="457"/>
                  </a:moveTo>
                  <a:lnTo>
                    <a:pt x="1160" y="457"/>
                  </a:lnTo>
                  <a:lnTo>
                    <a:pt x="0" y="457"/>
                  </a:lnTo>
                  <a:lnTo>
                    <a:pt x="0" y="268"/>
                  </a:lnTo>
                  <a:lnTo>
                    <a:pt x="223" y="0"/>
                  </a:lnTo>
                  <a:lnTo>
                    <a:pt x="1646" y="0"/>
                  </a:lnTo>
                  <a:lnTo>
                    <a:pt x="1650" y="0"/>
                  </a:lnTo>
                  <a:lnTo>
                    <a:pt x="3071" y="0"/>
                  </a:lnTo>
                  <a:lnTo>
                    <a:pt x="3296" y="268"/>
                  </a:lnTo>
                  <a:lnTo>
                    <a:pt x="3296" y="457"/>
                  </a:lnTo>
                  <a:lnTo>
                    <a:pt x="2136" y="457"/>
                  </a:lnTo>
                  <a:close/>
                  <a:moveTo>
                    <a:pt x="1906" y="327"/>
                  </a:moveTo>
                  <a:lnTo>
                    <a:pt x="1906" y="208"/>
                  </a:lnTo>
                  <a:lnTo>
                    <a:pt x="1395" y="208"/>
                  </a:lnTo>
                  <a:lnTo>
                    <a:pt x="1395" y="327"/>
                  </a:lnTo>
                  <a:lnTo>
                    <a:pt x="1906"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grpSp>
      <p:sp>
        <p:nvSpPr>
          <p:cNvPr id="65" name="TextBox 64"/>
          <p:cNvSpPr txBox="1">
            <a:spLocks noChangeArrowheads="1"/>
          </p:cNvSpPr>
          <p:nvPr/>
        </p:nvSpPr>
        <p:spPr bwMode="auto">
          <a:xfrm>
            <a:off x="6559551" y="2948518"/>
            <a:ext cx="2002367" cy="40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a:solidFill>
                  <a:schemeClr val="bg1"/>
                </a:solidFill>
                <a:latin typeface="微软雅黑" pitchFamily="34" charset="-122"/>
                <a:ea typeface="微软雅黑" pitchFamily="34" charset="-122"/>
              </a:rPr>
              <a:t>电脑客户端</a:t>
            </a:r>
          </a:p>
        </p:txBody>
      </p:sp>
      <p:sp>
        <p:nvSpPr>
          <p:cNvPr id="66" name="TextBox 65"/>
          <p:cNvSpPr txBox="1"/>
          <p:nvPr/>
        </p:nvSpPr>
        <p:spPr>
          <a:xfrm>
            <a:off x="8451851" y="2137833"/>
            <a:ext cx="1109133" cy="1231076"/>
          </a:xfrm>
          <a:prstGeom prst="rect">
            <a:avLst/>
          </a:prstGeom>
          <a:noFill/>
        </p:spPr>
        <p:txBody>
          <a:bodyPr lIns="121893" tIns="60945" rIns="121893" bIns="60945">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7200" b="1" dirty="0">
                <a:solidFill>
                  <a:srgbClr val="A6A6A6"/>
                </a:solidFill>
                <a:ea typeface="Helvetica Neue"/>
                <a:cs typeface="Helvetica Neue"/>
              </a:rPr>
              <a:t>+</a:t>
            </a:r>
            <a:endParaRPr lang="ru-RU" altLang="zh-CN" sz="7200" b="1" dirty="0">
              <a:solidFill>
                <a:srgbClr val="A6A6A6"/>
              </a:solidFill>
              <a:ea typeface="Helvetica Neue"/>
              <a:cs typeface="Helvetica Neue"/>
            </a:endParaRPr>
          </a:p>
        </p:txBody>
      </p:sp>
      <p:sp>
        <p:nvSpPr>
          <p:cNvPr id="68" name="Freeform 5"/>
          <p:cNvSpPr>
            <a:spLocks noEditPoints="1"/>
          </p:cNvSpPr>
          <p:nvPr/>
        </p:nvSpPr>
        <p:spPr bwMode="auto">
          <a:xfrm>
            <a:off x="10189634" y="2148417"/>
            <a:ext cx="336551" cy="838200"/>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bg1"/>
          </a:solidFill>
          <a:ln>
            <a:noFill/>
          </a:ln>
          <a:effectLst>
            <a:outerShdw blurRad="76200" dir="13500000" sy="23000" kx="1200000" algn="br" rotWithShape="0">
              <a:prstClr val="black">
                <a:alpha val="6000"/>
              </a:prstClr>
            </a:outerShdw>
          </a:effectLst>
        </p:spPr>
        <p:txBody>
          <a:bodyPr lIns="121900" tIns="60949" rIns="121900" bIns="60949"/>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1218714">
              <a:defRPr/>
            </a:pPr>
            <a:endParaRPr lang="id-ID" sz="2400">
              <a:solidFill>
                <a:sysClr val="windowText" lastClr="000000"/>
              </a:solidFill>
            </a:endParaRPr>
          </a:p>
        </p:txBody>
      </p:sp>
      <p:sp>
        <p:nvSpPr>
          <p:cNvPr id="69" name="Freeform 5"/>
          <p:cNvSpPr>
            <a:spLocks noEditPoints="1"/>
          </p:cNvSpPr>
          <p:nvPr/>
        </p:nvSpPr>
        <p:spPr bwMode="auto">
          <a:xfrm>
            <a:off x="9961034" y="2364317"/>
            <a:ext cx="243417" cy="607483"/>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bg1"/>
          </a:solidFill>
          <a:ln>
            <a:noFill/>
          </a:ln>
          <a:effectLst>
            <a:outerShdw blurRad="76200" dir="13500000" sy="23000" kx="1200000" algn="br" rotWithShape="0">
              <a:prstClr val="black">
                <a:alpha val="6000"/>
              </a:prstClr>
            </a:outerShdw>
          </a:effectLst>
        </p:spPr>
        <p:txBody>
          <a:bodyPr lIns="121900" tIns="60949" rIns="121900" bIns="60949"/>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1218714">
              <a:defRPr/>
            </a:pPr>
            <a:endParaRPr lang="id-ID" sz="2400">
              <a:solidFill>
                <a:sysClr val="windowText" lastClr="000000"/>
              </a:solidFill>
            </a:endParaRPr>
          </a:p>
        </p:txBody>
      </p:sp>
      <p:sp>
        <p:nvSpPr>
          <p:cNvPr id="70" name="Freeform 5"/>
          <p:cNvSpPr>
            <a:spLocks noEditPoints="1"/>
          </p:cNvSpPr>
          <p:nvPr/>
        </p:nvSpPr>
        <p:spPr bwMode="auto">
          <a:xfrm>
            <a:off x="10606617" y="2364317"/>
            <a:ext cx="243416" cy="609600"/>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bg1"/>
          </a:solidFill>
          <a:ln>
            <a:noFill/>
          </a:ln>
          <a:effectLst>
            <a:outerShdw blurRad="76200" dir="13500000" sy="23000" kx="1200000" algn="br" rotWithShape="0">
              <a:prstClr val="black">
                <a:alpha val="6000"/>
              </a:prstClr>
            </a:outerShdw>
          </a:effectLst>
        </p:spPr>
        <p:txBody>
          <a:bodyPr lIns="121900" tIns="60949" rIns="121900" bIns="60949"/>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1218714">
              <a:defRPr/>
            </a:pPr>
            <a:endParaRPr lang="id-ID" sz="2400">
              <a:solidFill>
                <a:sysClr val="windowText" lastClr="000000"/>
              </a:solidFill>
            </a:endParaRPr>
          </a:p>
        </p:txBody>
      </p:sp>
      <p:sp>
        <p:nvSpPr>
          <p:cNvPr id="71" name="TextBox 70"/>
          <p:cNvSpPr txBox="1">
            <a:spLocks noChangeArrowheads="1"/>
          </p:cNvSpPr>
          <p:nvPr/>
        </p:nvSpPr>
        <p:spPr bwMode="auto">
          <a:xfrm>
            <a:off x="9427634" y="3001434"/>
            <a:ext cx="2002367" cy="40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a:solidFill>
                  <a:schemeClr val="bg1"/>
                </a:solidFill>
                <a:latin typeface="微软雅黑" pitchFamily="34" charset="-122"/>
                <a:ea typeface="微软雅黑" pitchFamily="34" charset="-122"/>
              </a:rPr>
              <a:t>其他</a:t>
            </a:r>
          </a:p>
        </p:txBody>
      </p:sp>
      <p:sp>
        <p:nvSpPr>
          <p:cNvPr id="76" name="TextBox 75"/>
          <p:cNvSpPr txBox="1"/>
          <p:nvPr/>
        </p:nvSpPr>
        <p:spPr>
          <a:xfrm>
            <a:off x="5182929" y="138897"/>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产品销售</a:t>
            </a:r>
          </a:p>
        </p:txBody>
      </p:sp>
      <p:sp>
        <p:nvSpPr>
          <p:cNvPr id="67" name="TextBox 66"/>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36260302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iterate type="lt">
                                    <p:tmPct val="10000"/>
                                  </p:iterate>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anim calcmode="lin" valueType="num">
                                      <p:cBhvr>
                                        <p:cTn id="8" dur="500" fill="hold"/>
                                        <p:tgtEl>
                                          <p:spTgt spid="76"/>
                                        </p:tgtEl>
                                        <p:attrNameLst>
                                          <p:attrName>ppt_x</p:attrName>
                                        </p:attrNameLst>
                                      </p:cBhvr>
                                      <p:tavLst>
                                        <p:tav tm="0">
                                          <p:val>
                                            <p:strVal val="#ppt_x"/>
                                          </p:val>
                                        </p:tav>
                                        <p:tav tm="100000">
                                          <p:val>
                                            <p:strVal val="#ppt_x"/>
                                          </p:val>
                                        </p:tav>
                                      </p:tavLst>
                                    </p:anim>
                                    <p:anim calcmode="lin" valueType="num">
                                      <p:cBhvr>
                                        <p:cTn id="9" dur="500" fill="hold"/>
                                        <p:tgtEl>
                                          <p:spTgt spid="76"/>
                                        </p:tgtEl>
                                        <p:attrNameLst>
                                          <p:attrName>ppt_y</p:attrName>
                                        </p:attrNameLst>
                                      </p:cBhvr>
                                      <p:tavLst>
                                        <p:tav tm="0">
                                          <p:val>
                                            <p:strVal val="#ppt_y+.1"/>
                                          </p:val>
                                        </p:tav>
                                        <p:tav tm="100000">
                                          <p:val>
                                            <p:strVal val="#ppt_y"/>
                                          </p:val>
                                        </p:tav>
                                      </p:tavLst>
                                    </p:anim>
                                  </p:childTnLst>
                                </p:cTn>
                              </p:par>
                            </p:childTnLst>
                          </p:cTn>
                        </p:par>
                        <p:par>
                          <p:cTn id="10" fill="hold">
                            <p:stCondLst>
                              <p:cond delay="65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150"/>
                            </p:stCondLst>
                            <p:childTnLst>
                              <p:par>
                                <p:cTn id="17" presetID="42"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anim calcmode="lin" valueType="num">
                                      <p:cBhvr>
                                        <p:cTn id="20" dur="500" fill="hold"/>
                                        <p:tgtEl>
                                          <p:spTgt spid="47"/>
                                        </p:tgtEl>
                                        <p:attrNameLst>
                                          <p:attrName>ppt_x</p:attrName>
                                        </p:attrNameLst>
                                      </p:cBhvr>
                                      <p:tavLst>
                                        <p:tav tm="0">
                                          <p:val>
                                            <p:strVal val="#ppt_x"/>
                                          </p:val>
                                        </p:tav>
                                        <p:tav tm="100000">
                                          <p:val>
                                            <p:strVal val="#ppt_x"/>
                                          </p:val>
                                        </p:tav>
                                      </p:tavLst>
                                    </p:anim>
                                    <p:anim calcmode="lin" valueType="num">
                                      <p:cBhvr>
                                        <p:cTn id="21" dur="500" fill="hold"/>
                                        <p:tgtEl>
                                          <p:spTgt spid="47"/>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randombar(horizontal)">
                                      <p:cBhvr>
                                        <p:cTn id="24" dur="500"/>
                                        <p:tgtEl>
                                          <p:spTgt spid="48"/>
                                        </p:tgtEl>
                                      </p:cBhvr>
                                    </p:animEffect>
                                  </p:childTnLst>
                                </p:cTn>
                              </p:par>
                            </p:childTnLst>
                          </p:cTn>
                        </p:par>
                        <p:par>
                          <p:cTn id="25" fill="hold" nodeType="afterGroup">
                            <p:stCondLst>
                              <p:cond delay="165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nodeType="afterGroup">
                            <p:stCondLst>
                              <p:cond delay="215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nodeType="afterGroup">
                            <p:stCondLst>
                              <p:cond delay="265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par>
                          <p:cTn id="39" fill="hold" nodeType="afterGroup">
                            <p:stCondLst>
                              <p:cond delay="3150"/>
                            </p:stCondLst>
                            <p:childTnLst>
                              <p:par>
                                <p:cTn id="40" presetID="53" presetClass="entr" presetSubtype="16"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par>
                          <p:cTn id="45" fill="hold">
                            <p:stCondLst>
                              <p:cond delay="3650"/>
                            </p:stCondLst>
                            <p:childTnLst>
                              <p:par>
                                <p:cTn id="46" presetID="42"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anim calcmode="lin" valueType="num">
                                      <p:cBhvr>
                                        <p:cTn id="49" dur="500" fill="hold"/>
                                        <p:tgtEl>
                                          <p:spTgt spid="49"/>
                                        </p:tgtEl>
                                        <p:attrNameLst>
                                          <p:attrName>ppt_x</p:attrName>
                                        </p:attrNameLst>
                                      </p:cBhvr>
                                      <p:tavLst>
                                        <p:tav tm="0">
                                          <p:val>
                                            <p:strVal val="#ppt_x"/>
                                          </p:val>
                                        </p:tav>
                                        <p:tav tm="100000">
                                          <p:val>
                                            <p:strVal val="#ppt_x"/>
                                          </p:val>
                                        </p:tav>
                                      </p:tavLst>
                                    </p:anim>
                                    <p:anim calcmode="lin" valueType="num">
                                      <p:cBhvr>
                                        <p:cTn id="50" dur="500" fill="hold"/>
                                        <p:tgtEl>
                                          <p:spTgt spid="49"/>
                                        </p:tgtEl>
                                        <p:attrNameLst>
                                          <p:attrName>ppt_y</p:attrName>
                                        </p:attrNameLst>
                                      </p:cBhvr>
                                      <p:tavLst>
                                        <p:tav tm="0">
                                          <p:val>
                                            <p:strVal val="#ppt_y+.1"/>
                                          </p:val>
                                        </p:tav>
                                        <p:tav tm="100000">
                                          <p:val>
                                            <p:strVal val="#ppt_y"/>
                                          </p:val>
                                        </p:tav>
                                      </p:tavLst>
                                    </p:anim>
                                  </p:childTnLst>
                                </p:cTn>
                              </p:par>
                              <p:par>
                                <p:cTn id="51" presetID="14" presetClass="entr" presetSubtype="1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randombar(horizontal)">
                                      <p:cBhvr>
                                        <p:cTn id="53" dur="500"/>
                                        <p:tgtEl>
                                          <p:spTgt spid="57"/>
                                        </p:tgtEl>
                                      </p:cBhvr>
                                    </p:animEffect>
                                  </p:childTnLst>
                                </p:cTn>
                              </p:par>
                            </p:childTnLst>
                          </p:cTn>
                        </p:par>
                        <p:par>
                          <p:cTn id="54" fill="hold" nodeType="afterGroup">
                            <p:stCondLst>
                              <p:cond delay="4150"/>
                            </p:stCondLst>
                            <p:childTnLst>
                              <p:par>
                                <p:cTn id="55" presetID="10"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par>
                          <p:cTn id="58" fill="hold" nodeType="afterGroup">
                            <p:stCondLst>
                              <p:cond delay="4650"/>
                            </p:stCondLst>
                            <p:childTnLst>
                              <p:par>
                                <p:cTn id="59" presetID="10" presetClass="entr" presetSubtype="0"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par>
                          <p:cTn id="62" fill="hold" nodeType="afterGroup">
                            <p:stCondLst>
                              <p:cond delay="5150"/>
                            </p:stCondLst>
                            <p:childTnLst>
                              <p:par>
                                <p:cTn id="63" presetID="53" presetClass="entr" presetSubtype="16"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ppt_w</p:attrName>
                                        </p:attrNameLst>
                                      </p:cBhvr>
                                      <p:tavLst>
                                        <p:tav tm="0">
                                          <p:val>
                                            <p:fltVal val="0"/>
                                          </p:val>
                                        </p:tav>
                                        <p:tav tm="100000">
                                          <p:val>
                                            <p:strVal val="#ppt_w"/>
                                          </p:val>
                                        </p:tav>
                                      </p:tavLst>
                                    </p:anim>
                                    <p:anim calcmode="lin" valueType="num">
                                      <p:cBhvr>
                                        <p:cTn id="66" dur="500" fill="hold"/>
                                        <p:tgtEl>
                                          <p:spTgt spid="13"/>
                                        </p:tgtEl>
                                        <p:attrNameLst>
                                          <p:attrName>ppt_h</p:attrName>
                                        </p:attrNameLst>
                                      </p:cBhvr>
                                      <p:tavLst>
                                        <p:tav tm="0">
                                          <p:val>
                                            <p:fltVal val="0"/>
                                          </p:val>
                                        </p:tav>
                                        <p:tav tm="100000">
                                          <p:val>
                                            <p:strVal val="#ppt_h"/>
                                          </p:val>
                                        </p:tav>
                                      </p:tavLst>
                                    </p:anim>
                                    <p:animEffect transition="in" filter="fade">
                                      <p:cBhvr>
                                        <p:cTn id="67" dur="500"/>
                                        <p:tgtEl>
                                          <p:spTgt spid="13"/>
                                        </p:tgtEl>
                                      </p:cBhvr>
                                    </p:animEffect>
                                  </p:childTnLst>
                                </p:cTn>
                              </p:par>
                            </p:childTnLst>
                          </p:cTn>
                        </p:par>
                        <p:par>
                          <p:cTn id="68" fill="hold" nodeType="afterGroup">
                            <p:stCondLst>
                              <p:cond delay="5650"/>
                            </p:stCondLst>
                            <p:childTnLst>
                              <p:par>
                                <p:cTn id="69" presetID="53" presetClass="entr" presetSubtype="16"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childTnLst>
                          </p:cTn>
                        </p:par>
                        <p:par>
                          <p:cTn id="74" fill="hold">
                            <p:stCondLst>
                              <p:cond delay="6150"/>
                            </p:stCondLst>
                            <p:childTnLst>
                              <p:par>
                                <p:cTn id="75" presetID="42" presetClass="entr" presetSubtype="0" fill="hold" nodeType="after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anim calcmode="lin" valueType="num">
                                      <p:cBhvr>
                                        <p:cTn id="78" dur="500" fill="hold"/>
                                        <p:tgtEl>
                                          <p:spTgt spid="58"/>
                                        </p:tgtEl>
                                        <p:attrNameLst>
                                          <p:attrName>ppt_x</p:attrName>
                                        </p:attrNameLst>
                                      </p:cBhvr>
                                      <p:tavLst>
                                        <p:tav tm="0">
                                          <p:val>
                                            <p:strVal val="#ppt_x"/>
                                          </p:val>
                                        </p:tav>
                                        <p:tav tm="100000">
                                          <p:val>
                                            <p:strVal val="#ppt_x"/>
                                          </p:val>
                                        </p:tav>
                                      </p:tavLst>
                                    </p:anim>
                                    <p:anim calcmode="lin" valueType="num">
                                      <p:cBhvr>
                                        <p:cTn id="79" dur="500" fill="hold"/>
                                        <p:tgtEl>
                                          <p:spTgt spid="58"/>
                                        </p:tgtEl>
                                        <p:attrNameLst>
                                          <p:attrName>ppt_y</p:attrName>
                                        </p:attrNameLst>
                                      </p:cBhvr>
                                      <p:tavLst>
                                        <p:tav tm="0">
                                          <p:val>
                                            <p:strVal val="#ppt_y+.1"/>
                                          </p:val>
                                        </p:tav>
                                        <p:tav tm="100000">
                                          <p:val>
                                            <p:strVal val="#ppt_y"/>
                                          </p:val>
                                        </p:tav>
                                      </p:tavLst>
                                    </p:anim>
                                  </p:childTnLst>
                                </p:cTn>
                              </p:par>
                              <p:par>
                                <p:cTn id="80" presetID="14" presetClass="entr" presetSubtype="10" fill="hold" grpId="0" nodeType="with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randombar(horizontal)">
                                      <p:cBhvr>
                                        <p:cTn id="82" dur="500"/>
                                        <p:tgtEl>
                                          <p:spTgt spid="65"/>
                                        </p:tgtEl>
                                      </p:cBhvr>
                                    </p:animEffect>
                                  </p:childTnLst>
                                </p:cTn>
                              </p:par>
                            </p:childTnLst>
                          </p:cTn>
                        </p:par>
                        <p:par>
                          <p:cTn id="83" fill="hold" nodeType="afterGroup">
                            <p:stCondLst>
                              <p:cond delay="6650"/>
                            </p:stCondLst>
                            <p:childTnLst>
                              <p:par>
                                <p:cTn id="84" presetID="10" presetClass="entr" presetSubtype="0"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par>
                          <p:cTn id="87" fill="hold" nodeType="afterGroup">
                            <p:stCondLst>
                              <p:cond delay="7150"/>
                            </p:stCondLst>
                            <p:childTnLst>
                              <p:par>
                                <p:cTn id="88" presetID="10" presetClass="entr" presetSubtype="0"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par>
                          <p:cTn id="91" fill="hold" nodeType="afterGroup">
                            <p:stCondLst>
                              <p:cond delay="7650"/>
                            </p:stCondLst>
                            <p:childTnLst>
                              <p:par>
                                <p:cTn id="92" presetID="53" presetClass="entr" presetSubtype="16" fill="hold" grpId="0" nodeType="afterEffect">
                                  <p:stCondLst>
                                    <p:cond delay="0"/>
                                  </p:stCondLst>
                                  <p:childTnLst>
                                    <p:set>
                                      <p:cBhvr>
                                        <p:cTn id="93" dur="1" fill="hold">
                                          <p:stCondLst>
                                            <p:cond delay="0"/>
                                          </p:stCondLst>
                                        </p:cTn>
                                        <p:tgtEl>
                                          <p:spTgt spid="66"/>
                                        </p:tgtEl>
                                        <p:attrNameLst>
                                          <p:attrName>style.visibility</p:attrName>
                                        </p:attrNameLst>
                                      </p:cBhvr>
                                      <p:to>
                                        <p:strVal val="visible"/>
                                      </p:to>
                                    </p:set>
                                    <p:anim calcmode="lin" valueType="num">
                                      <p:cBhvr>
                                        <p:cTn id="94" dur="500" fill="hold"/>
                                        <p:tgtEl>
                                          <p:spTgt spid="66"/>
                                        </p:tgtEl>
                                        <p:attrNameLst>
                                          <p:attrName>ppt_w</p:attrName>
                                        </p:attrNameLst>
                                      </p:cBhvr>
                                      <p:tavLst>
                                        <p:tav tm="0">
                                          <p:val>
                                            <p:fltVal val="0"/>
                                          </p:val>
                                        </p:tav>
                                        <p:tav tm="100000">
                                          <p:val>
                                            <p:strVal val="#ppt_w"/>
                                          </p:val>
                                        </p:tav>
                                      </p:tavLst>
                                    </p:anim>
                                    <p:anim calcmode="lin" valueType="num">
                                      <p:cBhvr>
                                        <p:cTn id="95" dur="500" fill="hold"/>
                                        <p:tgtEl>
                                          <p:spTgt spid="66"/>
                                        </p:tgtEl>
                                        <p:attrNameLst>
                                          <p:attrName>ppt_h</p:attrName>
                                        </p:attrNameLst>
                                      </p:cBhvr>
                                      <p:tavLst>
                                        <p:tav tm="0">
                                          <p:val>
                                            <p:fltVal val="0"/>
                                          </p:val>
                                        </p:tav>
                                        <p:tav tm="100000">
                                          <p:val>
                                            <p:strVal val="#ppt_h"/>
                                          </p:val>
                                        </p:tav>
                                      </p:tavLst>
                                    </p:anim>
                                    <p:animEffect transition="in" filter="fade">
                                      <p:cBhvr>
                                        <p:cTn id="96" dur="500"/>
                                        <p:tgtEl>
                                          <p:spTgt spid="66"/>
                                        </p:tgtEl>
                                      </p:cBhvr>
                                    </p:animEffect>
                                  </p:childTnLst>
                                </p:cTn>
                              </p:par>
                            </p:childTnLst>
                          </p:cTn>
                        </p:par>
                        <p:par>
                          <p:cTn id="97" fill="hold">
                            <p:stCondLst>
                              <p:cond delay="8150"/>
                            </p:stCondLst>
                            <p:childTnLst>
                              <p:par>
                                <p:cTn id="98" presetID="53" presetClass="entr" presetSubtype="16" fill="hold" grpId="0" nodeType="afterEffect">
                                  <p:stCondLst>
                                    <p:cond delay="0"/>
                                  </p:stCondLst>
                                  <p:childTnLst>
                                    <p:set>
                                      <p:cBhvr>
                                        <p:cTn id="99" dur="1" fill="hold">
                                          <p:stCondLst>
                                            <p:cond delay="0"/>
                                          </p:stCondLst>
                                        </p:cTn>
                                        <p:tgtEl>
                                          <p:spTgt spid="11"/>
                                        </p:tgtEl>
                                        <p:attrNameLst>
                                          <p:attrName>style.visibility</p:attrName>
                                        </p:attrNameLst>
                                      </p:cBhvr>
                                      <p:to>
                                        <p:strVal val="visible"/>
                                      </p:to>
                                    </p:set>
                                    <p:anim calcmode="lin" valueType="num">
                                      <p:cBhvr>
                                        <p:cTn id="100" dur="500" fill="hold"/>
                                        <p:tgtEl>
                                          <p:spTgt spid="11"/>
                                        </p:tgtEl>
                                        <p:attrNameLst>
                                          <p:attrName>ppt_w</p:attrName>
                                        </p:attrNameLst>
                                      </p:cBhvr>
                                      <p:tavLst>
                                        <p:tav tm="0">
                                          <p:val>
                                            <p:fltVal val="0"/>
                                          </p:val>
                                        </p:tav>
                                        <p:tav tm="100000">
                                          <p:val>
                                            <p:strVal val="#ppt_w"/>
                                          </p:val>
                                        </p:tav>
                                      </p:tavLst>
                                    </p:anim>
                                    <p:anim calcmode="lin" valueType="num">
                                      <p:cBhvr>
                                        <p:cTn id="101" dur="500" fill="hold"/>
                                        <p:tgtEl>
                                          <p:spTgt spid="11"/>
                                        </p:tgtEl>
                                        <p:attrNameLst>
                                          <p:attrName>ppt_h</p:attrName>
                                        </p:attrNameLst>
                                      </p:cBhvr>
                                      <p:tavLst>
                                        <p:tav tm="0">
                                          <p:val>
                                            <p:fltVal val="0"/>
                                          </p:val>
                                        </p:tav>
                                        <p:tav tm="100000">
                                          <p:val>
                                            <p:strVal val="#ppt_h"/>
                                          </p:val>
                                        </p:tav>
                                      </p:tavLst>
                                    </p:anim>
                                    <p:animEffect transition="in" filter="fade">
                                      <p:cBhvr>
                                        <p:cTn id="102" dur="500"/>
                                        <p:tgtEl>
                                          <p:spTgt spid="11"/>
                                        </p:tgtEl>
                                      </p:cBhvr>
                                    </p:animEffect>
                                  </p:childTnLst>
                                </p:cTn>
                              </p:par>
                            </p:childTnLst>
                          </p:cTn>
                        </p:par>
                        <p:par>
                          <p:cTn id="103" fill="hold">
                            <p:stCondLst>
                              <p:cond delay="8650"/>
                            </p:stCondLst>
                            <p:childTnLst>
                              <p:par>
                                <p:cTn id="104" presetID="53" presetClass="entr" presetSubtype="16" fill="hold" nodeType="afterEffect">
                                  <p:stCondLst>
                                    <p:cond delay="0"/>
                                  </p:stCondLst>
                                  <p:childTnLst>
                                    <p:set>
                                      <p:cBhvr>
                                        <p:cTn id="105" dur="1" fill="hold">
                                          <p:stCondLst>
                                            <p:cond delay="0"/>
                                          </p:stCondLst>
                                        </p:cTn>
                                        <p:tgtEl>
                                          <p:spTgt spid="68"/>
                                        </p:tgtEl>
                                        <p:attrNameLst>
                                          <p:attrName>style.visibility</p:attrName>
                                        </p:attrNameLst>
                                      </p:cBhvr>
                                      <p:to>
                                        <p:strVal val="visible"/>
                                      </p:to>
                                    </p:set>
                                    <p:anim calcmode="lin" valueType="num">
                                      <p:cBhvr>
                                        <p:cTn id="106" dur="500" fill="hold"/>
                                        <p:tgtEl>
                                          <p:spTgt spid="68"/>
                                        </p:tgtEl>
                                        <p:attrNameLst>
                                          <p:attrName>ppt_w</p:attrName>
                                        </p:attrNameLst>
                                      </p:cBhvr>
                                      <p:tavLst>
                                        <p:tav tm="0">
                                          <p:val>
                                            <p:fltVal val="0"/>
                                          </p:val>
                                        </p:tav>
                                        <p:tav tm="100000">
                                          <p:val>
                                            <p:strVal val="#ppt_w"/>
                                          </p:val>
                                        </p:tav>
                                      </p:tavLst>
                                    </p:anim>
                                    <p:anim calcmode="lin" valueType="num">
                                      <p:cBhvr>
                                        <p:cTn id="107" dur="500" fill="hold"/>
                                        <p:tgtEl>
                                          <p:spTgt spid="68"/>
                                        </p:tgtEl>
                                        <p:attrNameLst>
                                          <p:attrName>ppt_h</p:attrName>
                                        </p:attrNameLst>
                                      </p:cBhvr>
                                      <p:tavLst>
                                        <p:tav tm="0">
                                          <p:val>
                                            <p:fltVal val="0"/>
                                          </p:val>
                                        </p:tav>
                                        <p:tav tm="100000">
                                          <p:val>
                                            <p:strVal val="#ppt_h"/>
                                          </p:val>
                                        </p:tav>
                                      </p:tavLst>
                                    </p:anim>
                                    <p:animEffect transition="in" filter="fade">
                                      <p:cBhvr>
                                        <p:cTn id="108" dur="500"/>
                                        <p:tgtEl>
                                          <p:spTgt spid="68"/>
                                        </p:tgtEl>
                                      </p:cBhvr>
                                    </p:animEffect>
                                  </p:childTnLst>
                                </p:cTn>
                              </p:par>
                              <p:par>
                                <p:cTn id="109" presetID="53" presetClass="entr" presetSubtype="16" fill="hold" nodeType="withEffect">
                                  <p:stCondLst>
                                    <p:cond delay="0"/>
                                  </p:stCondLst>
                                  <p:childTnLst>
                                    <p:set>
                                      <p:cBhvr>
                                        <p:cTn id="110" dur="1" fill="hold">
                                          <p:stCondLst>
                                            <p:cond delay="0"/>
                                          </p:stCondLst>
                                        </p:cTn>
                                        <p:tgtEl>
                                          <p:spTgt spid="69"/>
                                        </p:tgtEl>
                                        <p:attrNameLst>
                                          <p:attrName>style.visibility</p:attrName>
                                        </p:attrNameLst>
                                      </p:cBhvr>
                                      <p:to>
                                        <p:strVal val="visible"/>
                                      </p:to>
                                    </p:set>
                                    <p:anim calcmode="lin" valueType="num">
                                      <p:cBhvr>
                                        <p:cTn id="111" dur="500" fill="hold"/>
                                        <p:tgtEl>
                                          <p:spTgt spid="69"/>
                                        </p:tgtEl>
                                        <p:attrNameLst>
                                          <p:attrName>ppt_w</p:attrName>
                                        </p:attrNameLst>
                                      </p:cBhvr>
                                      <p:tavLst>
                                        <p:tav tm="0">
                                          <p:val>
                                            <p:fltVal val="0"/>
                                          </p:val>
                                        </p:tav>
                                        <p:tav tm="100000">
                                          <p:val>
                                            <p:strVal val="#ppt_w"/>
                                          </p:val>
                                        </p:tav>
                                      </p:tavLst>
                                    </p:anim>
                                    <p:anim calcmode="lin" valueType="num">
                                      <p:cBhvr>
                                        <p:cTn id="112" dur="500" fill="hold"/>
                                        <p:tgtEl>
                                          <p:spTgt spid="69"/>
                                        </p:tgtEl>
                                        <p:attrNameLst>
                                          <p:attrName>ppt_h</p:attrName>
                                        </p:attrNameLst>
                                      </p:cBhvr>
                                      <p:tavLst>
                                        <p:tav tm="0">
                                          <p:val>
                                            <p:fltVal val="0"/>
                                          </p:val>
                                        </p:tav>
                                        <p:tav tm="100000">
                                          <p:val>
                                            <p:strVal val="#ppt_h"/>
                                          </p:val>
                                        </p:tav>
                                      </p:tavLst>
                                    </p:anim>
                                    <p:animEffect transition="in" filter="fade">
                                      <p:cBhvr>
                                        <p:cTn id="113" dur="500"/>
                                        <p:tgtEl>
                                          <p:spTgt spid="69"/>
                                        </p:tgtEl>
                                      </p:cBhvr>
                                    </p:animEffect>
                                  </p:childTnLst>
                                </p:cTn>
                              </p:par>
                              <p:par>
                                <p:cTn id="114" presetID="53" presetClass="entr" presetSubtype="16" fill="hold" nodeType="withEffect">
                                  <p:stCondLst>
                                    <p:cond delay="0"/>
                                  </p:stCondLst>
                                  <p:childTnLst>
                                    <p:set>
                                      <p:cBhvr>
                                        <p:cTn id="115" dur="1" fill="hold">
                                          <p:stCondLst>
                                            <p:cond delay="0"/>
                                          </p:stCondLst>
                                        </p:cTn>
                                        <p:tgtEl>
                                          <p:spTgt spid="70"/>
                                        </p:tgtEl>
                                        <p:attrNameLst>
                                          <p:attrName>style.visibility</p:attrName>
                                        </p:attrNameLst>
                                      </p:cBhvr>
                                      <p:to>
                                        <p:strVal val="visible"/>
                                      </p:to>
                                    </p:set>
                                    <p:anim calcmode="lin" valueType="num">
                                      <p:cBhvr>
                                        <p:cTn id="116" dur="500" fill="hold"/>
                                        <p:tgtEl>
                                          <p:spTgt spid="70"/>
                                        </p:tgtEl>
                                        <p:attrNameLst>
                                          <p:attrName>ppt_w</p:attrName>
                                        </p:attrNameLst>
                                      </p:cBhvr>
                                      <p:tavLst>
                                        <p:tav tm="0">
                                          <p:val>
                                            <p:fltVal val="0"/>
                                          </p:val>
                                        </p:tav>
                                        <p:tav tm="100000">
                                          <p:val>
                                            <p:strVal val="#ppt_w"/>
                                          </p:val>
                                        </p:tav>
                                      </p:tavLst>
                                    </p:anim>
                                    <p:anim calcmode="lin" valueType="num">
                                      <p:cBhvr>
                                        <p:cTn id="117" dur="500" fill="hold"/>
                                        <p:tgtEl>
                                          <p:spTgt spid="70"/>
                                        </p:tgtEl>
                                        <p:attrNameLst>
                                          <p:attrName>ppt_h</p:attrName>
                                        </p:attrNameLst>
                                      </p:cBhvr>
                                      <p:tavLst>
                                        <p:tav tm="0">
                                          <p:val>
                                            <p:fltVal val="0"/>
                                          </p:val>
                                        </p:tav>
                                        <p:tav tm="100000">
                                          <p:val>
                                            <p:strVal val="#ppt_h"/>
                                          </p:val>
                                        </p:tav>
                                      </p:tavLst>
                                    </p:anim>
                                    <p:animEffect transition="in" filter="fade">
                                      <p:cBhvr>
                                        <p:cTn id="118" dur="500"/>
                                        <p:tgtEl>
                                          <p:spTgt spid="70"/>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71"/>
                                        </p:tgtEl>
                                        <p:attrNameLst>
                                          <p:attrName>style.visibility</p:attrName>
                                        </p:attrNameLst>
                                      </p:cBhvr>
                                      <p:to>
                                        <p:strVal val="visible"/>
                                      </p:to>
                                    </p:set>
                                    <p:animEffect transition="in" filter="randombar(horizontal)">
                                      <p:cBhvr>
                                        <p:cTn id="121" dur="500"/>
                                        <p:tgtEl>
                                          <p:spTgt spid="71"/>
                                        </p:tgtEl>
                                      </p:cBhvr>
                                    </p:animEffect>
                                  </p:childTnLst>
                                </p:cTn>
                              </p:par>
                            </p:childTnLst>
                          </p:cTn>
                        </p:par>
                        <p:par>
                          <p:cTn id="122" fill="hold" nodeType="afterGroup">
                            <p:stCondLst>
                              <p:cond delay="9150"/>
                            </p:stCondLst>
                            <p:childTnLst>
                              <p:par>
                                <p:cTn id="123" presetID="10" presetClass="entr" presetSubtype="0" fill="hold" grpId="0" nodeType="afterEffect">
                                  <p:stCondLst>
                                    <p:cond delay="0"/>
                                  </p:stCondLst>
                                  <p:childTnLst>
                                    <p:set>
                                      <p:cBhvr>
                                        <p:cTn id="124" dur="1" fill="hold">
                                          <p:stCondLst>
                                            <p:cond delay="0"/>
                                          </p:stCondLst>
                                        </p:cTn>
                                        <p:tgtEl>
                                          <p:spTgt spid="21"/>
                                        </p:tgtEl>
                                        <p:attrNameLst>
                                          <p:attrName>style.visibility</p:attrName>
                                        </p:attrNameLst>
                                      </p:cBhvr>
                                      <p:to>
                                        <p:strVal val="visible"/>
                                      </p:to>
                                    </p:set>
                                    <p:animEffect transition="in" filter="fade">
                                      <p:cBhvr>
                                        <p:cTn id="125" dur="500"/>
                                        <p:tgtEl>
                                          <p:spTgt spid="21"/>
                                        </p:tgtEl>
                                      </p:cBhvr>
                                    </p:animEffect>
                                  </p:childTnLst>
                                </p:cTn>
                              </p:par>
                            </p:childTnLst>
                          </p:cTn>
                        </p:par>
                        <p:par>
                          <p:cTn id="126" fill="hold" nodeType="afterGroup">
                            <p:stCondLst>
                              <p:cond delay="9650"/>
                            </p:stCondLst>
                            <p:childTnLst>
                              <p:par>
                                <p:cTn id="127" presetID="10" presetClass="entr" presetSubtype="0" fill="hold" grpId="0" nodeType="afterEffect">
                                  <p:stCondLst>
                                    <p:cond delay="0"/>
                                  </p:stCondLst>
                                  <p:childTnLst>
                                    <p:set>
                                      <p:cBhvr>
                                        <p:cTn id="128" dur="1" fill="hold">
                                          <p:stCondLst>
                                            <p:cond delay="0"/>
                                          </p:stCondLst>
                                        </p:cTn>
                                        <p:tgtEl>
                                          <p:spTgt spid="22"/>
                                        </p:tgtEl>
                                        <p:attrNameLst>
                                          <p:attrName>style.visibility</p:attrName>
                                        </p:attrNameLst>
                                      </p:cBhvr>
                                      <p:to>
                                        <p:strVal val="visible"/>
                                      </p:to>
                                    </p:set>
                                    <p:animEffect transition="in" filter="fade">
                                      <p:cBhvr>
                                        <p:cTn id="129" dur="500"/>
                                        <p:tgtEl>
                                          <p:spTgt spid="22"/>
                                        </p:tgtEl>
                                      </p:cBhvr>
                                    </p:animEffect>
                                  </p:childTnLst>
                                </p:cTn>
                              </p:par>
                            </p:childTnLst>
                          </p:cTn>
                        </p:par>
                        <p:par>
                          <p:cTn id="130" fill="hold">
                            <p:stCondLst>
                              <p:cond delay="10150"/>
                            </p:stCondLst>
                            <p:childTnLst>
                              <p:par>
                                <p:cTn id="131" presetID="42" presetClass="entr" presetSubtype="0" fill="hold" grpId="0" nodeType="after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fade">
                                      <p:cBhvr>
                                        <p:cTn id="133" dur="1200"/>
                                        <p:tgtEl>
                                          <p:spTgt spid="67"/>
                                        </p:tgtEl>
                                      </p:cBhvr>
                                    </p:animEffect>
                                    <p:anim calcmode="lin" valueType="num">
                                      <p:cBhvr>
                                        <p:cTn id="134" dur="1200" fill="hold"/>
                                        <p:tgtEl>
                                          <p:spTgt spid="67"/>
                                        </p:tgtEl>
                                        <p:attrNameLst>
                                          <p:attrName>ppt_x</p:attrName>
                                        </p:attrNameLst>
                                      </p:cBhvr>
                                      <p:tavLst>
                                        <p:tav tm="0">
                                          <p:val>
                                            <p:strVal val="#ppt_x"/>
                                          </p:val>
                                        </p:tav>
                                        <p:tav tm="100000">
                                          <p:val>
                                            <p:strVal val="#ppt_x"/>
                                          </p:val>
                                        </p:tav>
                                      </p:tavLst>
                                    </p:anim>
                                    <p:anim calcmode="lin" valueType="num">
                                      <p:cBhvr>
                                        <p:cTn id="135" dur="12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p:bldP spid="13" grpId="0"/>
      <p:bldP spid="15" grpId="0"/>
      <p:bldP spid="16" grpId="0"/>
      <p:bldP spid="17" grpId="0"/>
      <p:bldP spid="18" grpId="0"/>
      <p:bldP spid="19" grpId="0"/>
      <p:bldP spid="20" grpId="0"/>
      <p:bldP spid="21" grpId="0"/>
      <p:bldP spid="22" grpId="0"/>
      <p:bldP spid="47" grpId="0" animBg="1"/>
      <p:bldP spid="48" grpId="0"/>
      <p:bldP spid="57" grpId="0"/>
      <p:bldP spid="65" grpId="0"/>
      <p:bldP spid="66" grpId="0"/>
      <p:bldP spid="71" grpId="0"/>
      <p:bldP spid="76" grpId="0"/>
      <p:bldP spid="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flipH="1">
            <a:off x="3763434" y="5397500"/>
            <a:ext cx="2341033"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104468" y="5397500"/>
            <a:ext cx="2341033"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6200000" flipV="1">
            <a:off x="4932892" y="4225925"/>
            <a:ext cx="2343149"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2700000" flipH="1">
            <a:off x="4106334" y="4567767"/>
            <a:ext cx="2341033"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8900000">
            <a:off x="5761568" y="4567767"/>
            <a:ext cx="2341033"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2159000" y="4699001"/>
            <a:ext cx="1314451" cy="1335617"/>
          </a:xfrm>
          <a:prstGeom prst="ellipse">
            <a:avLst/>
          </a:prstGeom>
          <a:solidFill>
            <a:schemeClr val="accent2"/>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anchor="ctr"/>
          <a:lstStyle/>
          <a:p>
            <a:pPr algn="ctr">
              <a:defRPr/>
            </a:pPr>
            <a:endParaRPr lang="zh-CN" altLang="en-US" sz="2400"/>
          </a:p>
        </p:txBody>
      </p:sp>
      <p:grpSp>
        <p:nvGrpSpPr>
          <p:cNvPr id="35" name="组合 34"/>
          <p:cNvGrpSpPr>
            <a:grpSpLocks/>
          </p:cNvGrpSpPr>
          <p:nvPr/>
        </p:nvGrpSpPr>
        <p:grpSpPr bwMode="auto">
          <a:xfrm>
            <a:off x="4842934" y="3896784"/>
            <a:ext cx="2495551" cy="3564467"/>
            <a:chOff x="3993415" y="3271064"/>
            <a:chExt cx="1872208" cy="2674221"/>
          </a:xfrm>
          <a:solidFill>
            <a:schemeClr val="accent1"/>
          </a:solidFill>
          <a:effectLst/>
        </p:grpSpPr>
        <p:sp>
          <p:nvSpPr>
            <p:cNvPr id="36" name="椭圆 35"/>
            <p:cNvSpPr/>
            <p:nvPr/>
          </p:nvSpPr>
          <p:spPr>
            <a:xfrm>
              <a:off x="3993415" y="3271064"/>
              <a:ext cx="1872208" cy="1872272"/>
            </a:xfrm>
            <a:prstGeom prst="ellipse">
              <a:avLst/>
            </a:prstGeom>
            <a:grpFill/>
            <a:ln w="1905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9" name="圆角矩形 38"/>
            <p:cNvSpPr/>
            <p:nvPr/>
          </p:nvSpPr>
          <p:spPr>
            <a:xfrm>
              <a:off x="4734994" y="5143336"/>
              <a:ext cx="396991" cy="801949"/>
            </a:xfrm>
            <a:prstGeom prst="roundRect">
              <a:avLst>
                <a:gd name="adj" fmla="val 50000"/>
              </a:avLst>
            </a:prstGeom>
            <a:grpFill/>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sp>
        <p:nvSpPr>
          <p:cNvPr id="40" name="Rectangle 11"/>
          <p:cNvSpPr>
            <a:spLocks noChangeArrowheads="1"/>
          </p:cNvSpPr>
          <p:nvPr/>
        </p:nvSpPr>
        <p:spPr bwMode="gray">
          <a:xfrm>
            <a:off x="5113867" y="4696884"/>
            <a:ext cx="1951567" cy="91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667" b="1">
                <a:solidFill>
                  <a:schemeClr val="bg1"/>
                </a:solidFill>
                <a:latin typeface="微软雅黑" pitchFamily="34" charset="-122"/>
                <a:ea typeface="微软雅黑" pitchFamily="34" charset="-122"/>
              </a:rPr>
              <a:t>点击添加</a:t>
            </a:r>
            <a:endParaRPr lang="en-US" altLang="zh-CN" sz="2667" b="1">
              <a:solidFill>
                <a:schemeClr val="bg1"/>
              </a:solidFill>
              <a:latin typeface="微软雅黑" pitchFamily="34" charset="-122"/>
              <a:ea typeface="微软雅黑" pitchFamily="34" charset="-122"/>
            </a:endParaRPr>
          </a:p>
          <a:p>
            <a:pPr algn="ctr"/>
            <a:r>
              <a:rPr lang="zh-CN" altLang="en-US" sz="2667" b="1">
                <a:solidFill>
                  <a:schemeClr val="bg1"/>
                </a:solidFill>
                <a:latin typeface="微软雅黑" pitchFamily="34" charset="-122"/>
                <a:ea typeface="微软雅黑" pitchFamily="34" charset="-122"/>
              </a:rPr>
              <a:t>标题内容</a:t>
            </a:r>
          </a:p>
        </p:txBody>
      </p:sp>
      <p:sp>
        <p:nvSpPr>
          <p:cNvPr id="41" name="椭圆 40"/>
          <p:cNvSpPr/>
          <p:nvPr/>
        </p:nvSpPr>
        <p:spPr>
          <a:xfrm>
            <a:off x="3149600" y="2410885"/>
            <a:ext cx="1314451" cy="1333500"/>
          </a:xfrm>
          <a:prstGeom prst="ellipse">
            <a:avLst/>
          </a:prstGeom>
          <a:solidFill>
            <a:schemeClr val="accent3"/>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anchor="ctr"/>
          <a:lstStyle/>
          <a:p>
            <a:pPr algn="ctr">
              <a:defRPr/>
            </a:pPr>
            <a:endParaRPr lang="zh-CN" altLang="en-US" sz="2400"/>
          </a:p>
        </p:txBody>
      </p:sp>
      <p:sp>
        <p:nvSpPr>
          <p:cNvPr id="42" name="椭圆 41"/>
          <p:cNvSpPr/>
          <p:nvPr/>
        </p:nvSpPr>
        <p:spPr>
          <a:xfrm>
            <a:off x="5454652" y="1540934"/>
            <a:ext cx="1314449" cy="1333500"/>
          </a:xfrm>
          <a:prstGeom prst="ellipse">
            <a:avLst/>
          </a:prstGeom>
          <a:solidFill>
            <a:schemeClr val="accent4"/>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anchor="ctr"/>
          <a:lstStyle/>
          <a:p>
            <a:pPr algn="ctr">
              <a:defRPr/>
            </a:pPr>
            <a:endParaRPr lang="zh-CN" altLang="en-US" sz="2400"/>
          </a:p>
        </p:txBody>
      </p:sp>
      <p:sp>
        <p:nvSpPr>
          <p:cNvPr id="68" name="椭圆 67"/>
          <p:cNvSpPr/>
          <p:nvPr/>
        </p:nvSpPr>
        <p:spPr>
          <a:xfrm>
            <a:off x="7662333" y="2482851"/>
            <a:ext cx="1314451" cy="1333500"/>
          </a:xfrm>
          <a:prstGeom prst="ellipse">
            <a:avLst/>
          </a:prstGeom>
          <a:solidFill>
            <a:schemeClr val="accent5"/>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anchor="ctr"/>
          <a:lstStyle/>
          <a:p>
            <a:pPr algn="ctr">
              <a:defRPr/>
            </a:pPr>
            <a:endParaRPr lang="zh-CN" altLang="en-US" sz="2400"/>
          </a:p>
        </p:txBody>
      </p:sp>
      <p:sp>
        <p:nvSpPr>
          <p:cNvPr id="69" name="椭圆 68"/>
          <p:cNvSpPr/>
          <p:nvPr/>
        </p:nvSpPr>
        <p:spPr>
          <a:xfrm>
            <a:off x="8608485" y="4699001"/>
            <a:ext cx="1314449" cy="1335617"/>
          </a:xfrm>
          <a:prstGeom prst="ellipse">
            <a:avLst/>
          </a:prstGeom>
          <a:solidFill>
            <a:schemeClr val="accent6"/>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49699" tIns="74848" rIns="149699" bIns="74848" anchor="ctr"/>
          <a:lstStyle/>
          <a:p>
            <a:pPr algn="ctr">
              <a:defRPr/>
            </a:pPr>
            <a:endParaRPr lang="zh-CN" altLang="en-US" sz="2400"/>
          </a:p>
        </p:txBody>
      </p:sp>
      <p:grpSp>
        <p:nvGrpSpPr>
          <p:cNvPr id="74" name="组合 73"/>
          <p:cNvGrpSpPr>
            <a:grpSpLocks/>
          </p:cNvGrpSpPr>
          <p:nvPr/>
        </p:nvGrpSpPr>
        <p:grpSpPr bwMode="auto">
          <a:xfrm>
            <a:off x="1007534" y="1411821"/>
            <a:ext cx="3884084" cy="654025"/>
            <a:chOff x="539552" y="1182027"/>
            <a:chExt cx="2913592" cy="489039"/>
          </a:xfrm>
        </p:grpSpPr>
        <p:sp>
          <p:nvSpPr>
            <p:cNvPr id="23579" name="TextBox 74"/>
            <p:cNvSpPr txBox="1">
              <a:spLocks noChangeArrowheads="1"/>
            </p:cNvSpPr>
            <p:nvPr/>
          </p:nvSpPr>
          <p:spPr bwMode="auto">
            <a:xfrm>
              <a:off x="728900" y="1182027"/>
              <a:ext cx="2724244" cy="48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just">
                <a:lnSpc>
                  <a:spcPts val="1733"/>
                </a:lnSpc>
              </a:pPr>
              <a:r>
                <a:rPr lang="zh-CN" altLang="en-US" sz="1333">
                  <a:solidFill>
                    <a:srgbClr val="595959"/>
                  </a:solidFill>
                  <a:latin typeface="微软雅黑" pitchFamily="34" charset="-122"/>
                  <a:ea typeface="微软雅黑" pitchFamily="34" charset="-122"/>
                </a:rPr>
                <a:t>详写内容</a:t>
              </a:r>
              <a:r>
                <a:rPr lang="en-US" altLang="zh-CN" sz="1333">
                  <a:solidFill>
                    <a:srgbClr val="595959"/>
                  </a:solidFill>
                  <a:latin typeface="微软雅黑" pitchFamily="34" charset="-122"/>
                  <a:ea typeface="微软雅黑" pitchFamily="34" charset="-122"/>
                </a:rPr>
                <a:t>……</a:t>
              </a:r>
              <a:r>
                <a:rPr lang="zh-CN" altLang="en-US" sz="1333">
                  <a:solidFill>
                    <a:srgbClr val="595959"/>
                  </a:solidFill>
                  <a:latin typeface="微软雅黑" pitchFamily="34" charset="-122"/>
                  <a:ea typeface="微软雅黑" pitchFamily="34" charset="-122"/>
                </a:rPr>
                <a:t>点击输入本页需要详写的文字内容，简明扼要，此为概念图解，根据您的具体内容酌情修改。</a:t>
              </a:r>
              <a:endParaRPr lang="en-US" altLang="zh-CN" sz="1333">
                <a:solidFill>
                  <a:srgbClr val="595959"/>
                </a:solidFill>
                <a:latin typeface="微软雅黑" pitchFamily="34" charset="-122"/>
                <a:ea typeface="微软雅黑" pitchFamily="34" charset="-122"/>
              </a:endParaRPr>
            </a:p>
          </p:txBody>
        </p:sp>
        <p:sp>
          <p:nvSpPr>
            <p:cNvPr id="76" name="矩形 75"/>
            <p:cNvSpPr/>
            <p:nvPr/>
          </p:nvSpPr>
          <p:spPr>
            <a:xfrm>
              <a:off x="539552" y="1204185"/>
              <a:ext cx="120672" cy="120286"/>
            </a:xfrm>
            <a:prstGeom prst="rect">
              <a:avLst/>
            </a:prstGeom>
            <a:solidFill>
              <a:srgbClr val="5059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sp>
        <p:nvSpPr>
          <p:cNvPr id="38" name="TextBox 37"/>
          <p:cNvSpPr txBox="1"/>
          <p:nvPr/>
        </p:nvSpPr>
        <p:spPr>
          <a:xfrm>
            <a:off x="4874552" y="75572"/>
            <a:ext cx="2492990" cy="553998"/>
          </a:xfrm>
          <a:prstGeom prst="rect">
            <a:avLst/>
          </a:prstGeom>
          <a:noFill/>
        </p:spPr>
        <p:txBody>
          <a:bodyPr wrap="none">
            <a:spAutoFit/>
          </a:bodyPr>
          <a:lstStyle/>
          <a:p>
            <a:pPr>
              <a:defRPr/>
            </a:pPr>
            <a:r>
              <a:rPr lang="zh-CN" altLang="en-US" sz="3000" b="1" dirty="0">
                <a:solidFill>
                  <a:schemeClr val="bg1">
                    <a:lumMod val="95000"/>
                  </a:schemeClr>
                </a:solidFill>
                <a:latin typeface="微软雅黑" pitchFamily="34" charset="-122"/>
                <a:ea typeface="微软雅黑" pitchFamily="34" charset="-122"/>
              </a:rPr>
              <a:t>网络销售方案</a:t>
            </a:r>
          </a:p>
        </p:txBody>
      </p:sp>
      <p:grpSp>
        <p:nvGrpSpPr>
          <p:cNvPr id="45" name="组合 44"/>
          <p:cNvGrpSpPr/>
          <p:nvPr/>
        </p:nvGrpSpPr>
        <p:grpSpPr>
          <a:xfrm>
            <a:off x="2432114" y="5002365"/>
            <a:ext cx="769029" cy="728656"/>
            <a:chOff x="3320568" y="5902574"/>
            <a:chExt cx="394011" cy="339433"/>
          </a:xfrm>
          <a:solidFill>
            <a:schemeClr val="bg1"/>
          </a:solidFill>
        </p:grpSpPr>
        <p:sp>
          <p:nvSpPr>
            <p:cNvPr id="46" name="Freeform 14"/>
            <p:cNvSpPr>
              <a:spLocks noEditPoints="1"/>
            </p:cNvSpPr>
            <p:nvPr/>
          </p:nvSpPr>
          <p:spPr bwMode="auto">
            <a:xfrm>
              <a:off x="3320568" y="5953787"/>
              <a:ext cx="361871" cy="288220"/>
            </a:xfrm>
            <a:custGeom>
              <a:avLst/>
              <a:gdLst>
                <a:gd name="T0" fmla="*/ 580 w 704"/>
                <a:gd name="T1" fmla="*/ 236 h 561"/>
                <a:gd name="T2" fmla="*/ 564 w 704"/>
                <a:gd name="T3" fmla="*/ 214 h 561"/>
                <a:gd name="T4" fmla="*/ 558 w 704"/>
                <a:gd name="T5" fmla="*/ 130 h 561"/>
                <a:gd name="T6" fmla="*/ 409 w 704"/>
                <a:gd name="T7" fmla="*/ 136 h 561"/>
                <a:gd name="T8" fmla="*/ 385 w 704"/>
                <a:gd name="T9" fmla="*/ 99 h 561"/>
                <a:gd name="T10" fmla="*/ 264 w 704"/>
                <a:gd name="T11" fmla="*/ 37 h 561"/>
                <a:gd name="T12" fmla="*/ 64 w 704"/>
                <a:gd name="T13" fmla="*/ 203 h 561"/>
                <a:gd name="T14" fmla="*/ 8 w 704"/>
                <a:gd name="T15" fmla="*/ 355 h 561"/>
                <a:gd name="T16" fmla="*/ 301 w 704"/>
                <a:gd name="T17" fmla="*/ 551 h 561"/>
                <a:gd name="T18" fmla="*/ 652 w 704"/>
                <a:gd name="T19" fmla="*/ 396 h 561"/>
                <a:gd name="T20" fmla="*/ 580 w 704"/>
                <a:gd name="T21" fmla="*/ 236 h 561"/>
                <a:gd name="T22" fmla="*/ 310 w 704"/>
                <a:gd name="T23" fmla="*/ 510 h 561"/>
                <a:gd name="T24" fmla="*/ 310 w 704"/>
                <a:gd name="T25" fmla="*/ 510 h 561"/>
                <a:gd name="T26" fmla="*/ 82 w 704"/>
                <a:gd name="T27" fmla="*/ 368 h 561"/>
                <a:gd name="T28" fmla="*/ 310 w 704"/>
                <a:gd name="T29" fmla="*/ 210 h 561"/>
                <a:gd name="T30" fmla="*/ 539 w 704"/>
                <a:gd name="T31" fmla="*/ 340 h 561"/>
                <a:gd name="T32" fmla="*/ 310 w 704"/>
                <a:gd name="T33" fmla="*/ 5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4" h="561">
                  <a:moveTo>
                    <a:pt x="580" y="236"/>
                  </a:moveTo>
                  <a:cubicBezTo>
                    <a:pt x="550" y="230"/>
                    <a:pt x="564" y="214"/>
                    <a:pt x="564" y="214"/>
                  </a:cubicBezTo>
                  <a:cubicBezTo>
                    <a:pt x="564" y="214"/>
                    <a:pt x="594" y="165"/>
                    <a:pt x="558" y="130"/>
                  </a:cubicBezTo>
                  <a:cubicBezTo>
                    <a:pt x="515" y="86"/>
                    <a:pt x="409" y="136"/>
                    <a:pt x="409" y="136"/>
                  </a:cubicBezTo>
                  <a:cubicBezTo>
                    <a:pt x="368" y="148"/>
                    <a:pt x="379" y="130"/>
                    <a:pt x="385" y="99"/>
                  </a:cubicBezTo>
                  <a:cubicBezTo>
                    <a:pt x="385" y="62"/>
                    <a:pt x="372" y="0"/>
                    <a:pt x="264" y="37"/>
                  </a:cubicBezTo>
                  <a:cubicBezTo>
                    <a:pt x="157" y="74"/>
                    <a:pt x="64" y="203"/>
                    <a:pt x="64" y="203"/>
                  </a:cubicBezTo>
                  <a:cubicBezTo>
                    <a:pt x="0" y="289"/>
                    <a:pt x="8" y="355"/>
                    <a:pt x="8" y="355"/>
                  </a:cubicBezTo>
                  <a:cubicBezTo>
                    <a:pt x="24" y="501"/>
                    <a:pt x="180" y="542"/>
                    <a:pt x="301" y="551"/>
                  </a:cubicBezTo>
                  <a:cubicBezTo>
                    <a:pt x="428" y="561"/>
                    <a:pt x="600" y="507"/>
                    <a:pt x="652" y="396"/>
                  </a:cubicBezTo>
                  <a:cubicBezTo>
                    <a:pt x="704" y="286"/>
                    <a:pt x="610" y="242"/>
                    <a:pt x="580" y="236"/>
                  </a:cubicBezTo>
                  <a:close/>
                  <a:moveTo>
                    <a:pt x="310" y="510"/>
                  </a:moveTo>
                  <a:lnTo>
                    <a:pt x="310" y="510"/>
                  </a:lnTo>
                  <a:cubicBezTo>
                    <a:pt x="184" y="516"/>
                    <a:pt x="82" y="452"/>
                    <a:pt x="82" y="368"/>
                  </a:cubicBezTo>
                  <a:cubicBezTo>
                    <a:pt x="82" y="283"/>
                    <a:pt x="184" y="216"/>
                    <a:pt x="310" y="210"/>
                  </a:cubicBezTo>
                  <a:cubicBezTo>
                    <a:pt x="437" y="204"/>
                    <a:pt x="539" y="256"/>
                    <a:pt x="539" y="340"/>
                  </a:cubicBezTo>
                  <a:cubicBezTo>
                    <a:pt x="539" y="425"/>
                    <a:pt x="437" y="504"/>
                    <a:pt x="310" y="5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8804">
                <a:defRPr/>
              </a:pPr>
              <a:endParaRPr lang="zh-CN" altLang="en-US" sz="2400" kern="0">
                <a:solidFill>
                  <a:sysClr val="windowText" lastClr="000000"/>
                </a:solidFill>
              </a:endParaRPr>
            </a:p>
          </p:txBody>
        </p:sp>
        <p:sp>
          <p:nvSpPr>
            <p:cNvPr id="47" name="Freeform 15"/>
            <p:cNvSpPr>
              <a:spLocks noEditPoints="1"/>
            </p:cNvSpPr>
            <p:nvPr/>
          </p:nvSpPr>
          <p:spPr bwMode="auto">
            <a:xfrm>
              <a:off x="3401513" y="6082414"/>
              <a:ext cx="142844" cy="127436"/>
            </a:xfrm>
            <a:custGeom>
              <a:avLst/>
              <a:gdLst>
                <a:gd name="T0" fmla="*/ 127 w 277"/>
                <a:gd name="T1" fmla="*/ 15 h 246"/>
                <a:gd name="T2" fmla="*/ 15 w 277"/>
                <a:gd name="T3" fmla="*/ 148 h 246"/>
                <a:gd name="T4" fmla="*/ 49 w 277"/>
                <a:gd name="T5" fmla="*/ 205 h 246"/>
                <a:gd name="T6" fmla="*/ 239 w 277"/>
                <a:gd name="T7" fmla="*/ 171 h 246"/>
                <a:gd name="T8" fmla="*/ 127 w 277"/>
                <a:gd name="T9" fmla="*/ 15 h 246"/>
                <a:gd name="T10" fmla="*/ 95 w 277"/>
                <a:gd name="T11" fmla="*/ 182 h 246"/>
                <a:gd name="T12" fmla="*/ 95 w 277"/>
                <a:gd name="T13" fmla="*/ 182 h 246"/>
                <a:gd name="T14" fmla="*/ 52 w 277"/>
                <a:gd name="T15" fmla="*/ 151 h 246"/>
                <a:gd name="T16" fmla="*/ 93 w 277"/>
                <a:gd name="T17" fmla="*/ 108 h 246"/>
                <a:gd name="T18" fmla="*/ 138 w 277"/>
                <a:gd name="T19" fmla="*/ 141 h 246"/>
                <a:gd name="T20" fmla="*/ 95 w 277"/>
                <a:gd name="T21" fmla="*/ 182 h 246"/>
                <a:gd name="T22" fmla="*/ 170 w 277"/>
                <a:gd name="T23" fmla="*/ 118 h 246"/>
                <a:gd name="T24" fmla="*/ 170 w 277"/>
                <a:gd name="T25" fmla="*/ 118 h 246"/>
                <a:gd name="T26" fmla="*/ 148 w 277"/>
                <a:gd name="T27" fmla="*/ 116 h 246"/>
                <a:gd name="T28" fmla="*/ 153 w 277"/>
                <a:gd name="T29" fmla="*/ 92 h 246"/>
                <a:gd name="T30" fmla="*/ 177 w 277"/>
                <a:gd name="T31" fmla="*/ 94 h 246"/>
                <a:gd name="T32" fmla="*/ 170 w 277"/>
                <a:gd name="T33" fmla="*/ 11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46">
                  <a:moveTo>
                    <a:pt x="127" y="15"/>
                  </a:moveTo>
                  <a:cubicBezTo>
                    <a:pt x="0" y="29"/>
                    <a:pt x="15" y="148"/>
                    <a:pt x="15" y="148"/>
                  </a:cubicBezTo>
                  <a:cubicBezTo>
                    <a:pt x="15" y="148"/>
                    <a:pt x="13" y="186"/>
                    <a:pt x="49" y="205"/>
                  </a:cubicBezTo>
                  <a:cubicBezTo>
                    <a:pt x="123" y="246"/>
                    <a:pt x="200" y="221"/>
                    <a:pt x="239" y="171"/>
                  </a:cubicBezTo>
                  <a:cubicBezTo>
                    <a:pt x="277" y="121"/>
                    <a:pt x="255" y="0"/>
                    <a:pt x="127" y="15"/>
                  </a:cubicBezTo>
                  <a:close/>
                  <a:moveTo>
                    <a:pt x="95" y="182"/>
                  </a:moveTo>
                  <a:lnTo>
                    <a:pt x="95" y="182"/>
                  </a:lnTo>
                  <a:cubicBezTo>
                    <a:pt x="71" y="184"/>
                    <a:pt x="52" y="171"/>
                    <a:pt x="52" y="151"/>
                  </a:cubicBezTo>
                  <a:cubicBezTo>
                    <a:pt x="52" y="131"/>
                    <a:pt x="69" y="110"/>
                    <a:pt x="93" y="108"/>
                  </a:cubicBezTo>
                  <a:cubicBezTo>
                    <a:pt x="120" y="105"/>
                    <a:pt x="138" y="121"/>
                    <a:pt x="138" y="141"/>
                  </a:cubicBezTo>
                  <a:cubicBezTo>
                    <a:pt x="138" y="161"/>
                    <a:pt x="119" y="179"/>
                    <a:pt x="95" y="182"/>
                  </a:cubicBezTo>
                  <a:close/>
                  <a:moveTo>
                    <a:pt x="170" y="118"/>
                  </a:moveTo>
                  <a:lnTo>
                    <a:pt x="170" y="118"/>
                  </a:lnTo>
                  <a:cubicBezTo>
                    <a:pt x="162" y="124"/>
                    <a:pt x="152" y="123"/>
                    <a:pt x="148" y="116"/>
                  </a:cubicBezTo>
                  <a:cubicBezTo>
                    <a:pt x="143" y="109"/>
                    <a:pt x="145" y="98"/>
                    <a:pt x="153" y="92"/>
                  </a:cubicBezTo>
                  <a:cubicBezTo>
                    <a:pt x="163" y="85"/>
                    <a:pt x="173" y="87"/>
                    <a:pt x="177" y="94"/>
                  </a:cubicBezTo>
                  <a:cubicBezTo>
                    <a:pt x="181" y="101"/>
                    <a:pt x="178" y="112"/>
                    <a:pt x="17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8804">
                <a:defRPr/>
              </a:pPr>
              <a:endParaRPr lang="zh-CN" altLang="en-US" sz="2400" kern="0">
                <a:solidFill>
                  <a:sysClr val="windowText" lastClr="000000"/>
                </a:solidFill>
              </a:endParaRPr>
            </a:p>
          </p:txBody>
        </p:sp>
        <p:sp>
          <p:nvSpPr>
            <p:cNvPr id="48" name="Freeform 16"/>
            <p:cNvSpPr>
              <a:spLocks/>
            </p:cNvSpPr>
            <p:nvPr/>
          </p:nvSpPr>
          <p:spPr bwMode="auto">
            <a:xfrm>
              <a:off x="3581258" y="5902574"/>
              <a:ext cx="133321" cy="150065"/>
            </a:xfrm>
            <a:custGeom>
              <a:avLst/>
              <a:gdLst>
                <a:gd name="T0" fmla="*/ 256 w 259"/>
                <a:gd name="T1" fmla="*/ 269 h 293"/>
                <a:gd name="T2" fmla="*/ 257 w 259"/>
                <a:gd name="T3" fmla="*/ 262 h 293"/>
                <a:gd name="T4" fmla="*/ 259 w 259"/>
                <a:gd name="T5" fmla="*/ 228 h 293"/>
                <a:gd name="T6" fmla="*/ 32 w 259"/>
                <a:gd name="T7" fmla="*/ 0 h 293"/>
                <a:gd name="T8" fmla="*/ 0 w 259"/>
                <a:gd name="T9" fmla="*/ 31 h 293"/>
                <a:gd name="T10" fmla="*/ 32 w 259"/>
                <a:gd name="T11" fmla="*/ 63 h 293"/>
                <a:gd name="T12" fmla="*/ 196 w 259"/>
                <a:gd name="T13" fmla="*/ 228 h 293"/>
                <a:gd name="T14" fmla="*/ 194 w 259"/>
                <a:gd name="T15" fmla="*/ 258 h 293"/>
                <a:gd name="T16" fmla="*/ 194 w 259"/>
                <a:gd name="T17" fmla="*/ 258 h 293"/>
                <a:gd name="T18" fmla="*/ 194 w 259"/>
                <a:gd name="T19" fmla="*/ 261 h 293"/>
                <a:gd name="T20" fmla="*/ 225 w 259"/>
                <a:gd name="T21" fmla="*/ 293 h 293"/>
                <a:gd name="T22" fmla="*/ 256 w 259"/>
                <a:gd name="T23" fmla="*/ 269 h 293"/>
                <a:gd name="T24" fmla="*/ 256 w 259"/>
                <a:gd name="T25" fmla="*/ 269 h 293"/>
                <a:gd name="T26" fmla="*/ 256 w 259"/>
                <a:gd name="T27" fmla="*/ 26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93">
                  <a:moveTo>
                    <a:pt x="256" y="269"/>
                  </a:moveTo>
                  <a:cubicBezTo>
                    <a:pt x="256" y="267"/>
                    <a:pt x="257" y="264"/>
                    <a:pt x="257" y="262"/>
                  </a:cubicBezTo>
                  <a:cubicBezTo>
                    <a:pt x="258" y="250"/>
                    <a:pt x="259" y="239"/>
                    <a:pt x="259" y="228"/>
                  </a:cubicBezTo>
                  <a:cubicBezTo>
                    <a:pt x="259" y="102"/>
                    <a:pt x="157" y="0"/>
                    <a:pt x="32" y="0"/>
                  </a:cubicBezTo>
                  <a:cubicBezTo>
                    <a:pt x="14" y="0"/>
                    <a:pt x="0" y="14"/>
                    <a:pt x="0" y="31"/>
                  </a:cubicBezTo>
                  <a:cubicBezTo>
                    <a:pt x="0" y="49"/>
                    <a:pt x="14" y="63"/>
                    <a:pt x="32" y="63"/>
                  </a:cubicBezTo>
                  <a:cubicBezTo>
                    <a:pt x="123" y="63"/>
                    <a:pt x="196" y="137"/>
                    <a:pt x="196" y="228"/>
                  </a:cubicBezTo>
                  <a:cubicBezTo>
                    <a:pt x="196" y="238"/>
                    <a:pt x="196" y="248"/>
                    <a:pt x="194" y="258"/>
                  </a:cubicBezTo>
                  <a:lnTo>
                    <a:pt x="194" y="258"/>
                  </a:lnTo>
                  <a:cubicBezTo>
                    <a:pt x="194" y="259"/>
                    <a:pt x="194" y="260"/>
                    <a:pt x="194" y="261"/>
                  </a:cubicBezTo>
                  <a:cubicBezTo>
                    <a:pt x="194" y="279"/>
                    <a:pt x="208" y="293"/>
                    <a:pt x="225" y="293"/>
                  </a:cubicBezTo>
                  <a:cubicBezTo>
                    <a:pt x="240" y="293"/>
                    <a:pt x="252" y="283"/>
                    <a:pt x="256" y="269"/>
                  </a:cubicBezTo>
                  <a:lnTo>
                    <a:pt x="256" y="269"/>
                  </a:lnTo>
                  <a:cubicBezTo>
                    <a:pt x="256" y="269"/>
                    <a:pt x="256" y="269"/>
                    <a:pt x="256"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8804">
                <a:defRPr/>
              </a:pPr>
              <a:endParaRPr lang="zh-CN" altLang="en-US" sz="2400" kern="0">
                <a:solidFill>
                  <a:sysClr val="windowText" lastClr="000000"/>
                </a:solidFill>
              </a:endParaRPr>
            </a:p>
          </p:txBody>
        </p:sp>
        <p:sp>
          <p:nvSpPr>
            <p:cNvPr id="49" name="Freeform 17"/>
            <p:cNvSpPr>
              <a:spLocks/>
            </p:cNvSpPr>
            <p:nvPr/>
          </p:nvSpPr>
          <p:spPr bwMode="auto">
            <a:xfrm>
              <a:off x="3584830" y="5954978"/>
              <a:ext cx="77373" cy="84560"/>
            </a:xfrm>
            <a:custGeom>
              <a:avLst/>
              <a:gdLst>
                <a:gd name="T0" fmla="*/ 151 w 152"/>
                <a:gd name="T1" fmla="*/ 137 h 164"/>
                <a:gd name="T2" fmla="*/ 152 w 152"/>
                <a:gd name="T3" fmla="*/ 126 h 164"/>
                <a:gd name="T4" fmla="*/ 26 w 152"/>
                <a:gd name="T5" fmla="*/ 0 h 164"/>
                <a:gd name="T6" fmla="*/ 0 w 152"/>
                <a:gd name="T7" fmla="*/ 26 h 164"/>
                <a:gd name="T8" fmla="*/ 26 w 152"/>
                <a:gd name="T9" fmla="*/ 52 h 164"/>
                <a:gd name="T10" fmla="*/ 99 w 152"/>
                <a:gd name="T11" fmla="*/ 126 h 164"/>
                <a:gd name="T12" fmla="*/ 99 w 152"/>
                <a:gd name="T13" fmla="*/ 135 h 164"/>
                <a:gd name="T14" fmla="*/ 99 w 152"/>
                <a:gd name="T15" fmla="*/ 135 h 164"/>
                <a:gd name="T16" fmla="*/ 99 w 152"/>
                <a:gd name="T17" fmla="*/ 138 h 164"/>
                <a:gd name="T18" fmla="*/ 125 w 152"/>
                <a:gd name="T19" fmla="*/ 164 h 164"/>
                <a:gd name="T20" fmla="*/ 151 w 152"/>
                <a:gd name="T21" fmla="*/ 142 h 164"/>
                <a:gd name="T22" fmla="*/ 151 w 152"/>
                <a:gd name="T23" fmla="*/ 142 h 164"/>
                <a:gd name="T24" fmla="*/ 151 w 152"/>
                <a:gd name="T25" fmla="*/ 140 h 164"/>
                <a:gd name="T26" fmla="*/ 151 w 152"/>
                <a:gd name="T27" fmla="*/ 138 h 164"/>
                <a:gd name="T28" fmla="*/ 151 w 152"/>
                <a:gd name="T29" fmla="*/ 1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4">
                  <a:moveTo>
                    <a:pt x="151" y="137"/>
                  </a:moveTo>
                  <a:cubicBezTo>
                    <a:pt x="152" y="133"/>
                    <a:pt x="152" y="130"/>
                    <a:pt x="152" y="126"/>
                  </a:cubicBezTo>
                  <a:cubicBezTo>
                    <a:pt x="152" y="56"/>
                    <a:pt x="95" y="0"/>
                    <a:pt x="26" y="0"/>
                  </a:cubicBezTo>
                  <a:cubicBezTo>
                    <a:pt x="11" y="0"/>
                    <a:pt x="0" y="11"/>
                    <a:pt x="0" y="26"/>
                  </a:cubicBezTo>
                  <a:cubicBezTo>
                    <a:pt x="0" y="40"/>
                    <a:pt x="11" y="52"/>
                    <a:pt x="26" y="52"/>
                  </a:cubicBezTo>
                  <a:cubicBezTo>
                    <a:pt x="66" y="52"/>
                    <a:pt x="99" y="85"/>
                    <a:pt x="99" y="126"/>
                  </a:cubicBezTo>
                  <a:cubicBezTo>
                    <a:pt x="99" y="129"/>
                    <a:pt x="99" y="132"/>
                    <a:pt x="99" y="135"/>
                  </a:cubicBezTo>
                  <a:lnTo>
                    <a:pt x="99" y="135"/>
                  </a:lnTo>
                  <a:cubicBezTo>
                    <a:pt x="99" y="136"/>
                    <a:pt x="99" y="137"/>
                    <a:pt x="99" y="138"/>
                  </a:cubicBezTo>
                  <a:cubicBezTo>
                    <a:pt x="99" y="153"/>
                    <a:pt x="111" y="164"/>
                    <a:pt x="125" y="164"/>
                  </a:cubicBezTo>
                  <a:cubicBezTo>
                    <a:pt x="138" y="164"/>
                    <a:pt x="149" y="154"/>
                    <a:pt x="151" y="142"/>
                  </a:cubicBezTo>
                  <a:lnTo>
                    <a:pt x="151" y="142"/>
                  </a:lnTo>
                  <a:cubicBezTo>
                    <a:pt x="151" y="141"/>
                    <a:pt x="151" y="140"/>
                    <a:pt x="151" y="140"/>
                  </a:cubicBezTo>
                  <a:cubicBezTo>
                    <a:pt x="151" y="139"/>
                    <a:pt x="151" y="139"/>
                    <a:pt x="151" y="138"/>
                  </a:cubicBezTo>
                  <a:cubicBezTo>
                    <a:pt x="151" y="138"/>
                    <a:pt x="151" y="138"/>
                    <a:pt x="151"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8804">
                <a:defRPr/>
              </a:pPr>
              <a:endParaRPr lang="zh-CN" altLang="en-US" sz="2400" kern="0">
                <a:solidFill>
                  <a:sysClr val="windowText" lastClr="000000"/>
                </a:solidFill>
              </a:endParaRPr>
            </a:p>
          </p:txBody>
        </p:sp>
      </p:grpSp>
      <p:sp>
        <p:nvSpPr>
          <p:cNvPr id="50" name="Freeform 12"/>
          <p:cNvSpPr>
            <a:spLocks/>
          </p:cNvSpPr>
          <p:nvPr/>
        </p:nvSpPr>
        <p:spPr bwMode="auto">
          <a:xfrm>
            <a:off x="3378201" y="2650067"/>
            <a:ext cx="850900" cy="808567"/>
          </a:xfrm>
          <a:custGeom>
            <a:avLst/>
            <a:gdLst>
              <a:gd name="T0" fmla="*/ 244 w 836"/>
              <a:gd name="T1" fmla="*/ 537 h 795"/>
              <a:gd name="T2" fmla="*/ 510 w 836"/>
              <a:gd name="T3" fmla="*/ 376 h 795"/>
              <a:gd name="T4" fmla="*/ 187 w 836"/>
              <a:gd name="T5" fmla="*/ 332 h 795"/>
              <a:gd name="T6" fmla="*/ 619 w 836"/>
              <a:gd name="T7" fmla="*/ 327 h 795"/>
              <a:gd name="T8" fmla="*/ 619 w 836"/>
              <a:gd name="T9" fmla="*/ 358 h 795"/>
              <a:gd name="T10" fmla="*/ 374 w 836"/>
              <a:gd name="T11" fmla="*/ 533 h 795"/>
              <a:gd name="T12" fmla="*/ 635 w 836"/>
              <a:gd name="T13" fmla="*/ 554 h 795"/>
              <a:gd name="T14" fmla="*/ 627 w 836"/>
              <a:gd name="T15" fmla="*/ 508 h 795"/>
              <a:gd name="T16" fmla="*/ 836 w 836"/>
              <a:gd name="T17" fmla="*/ 304 h 795"/>
              <a:gd name="T18" fmla="*/ 547 w 836"/>
              <a:gd name="T19" fmla="*/ 262 h 795"/>
              <a:gd name="T20" fmla="*/ 418 w 836"/>
              <a:gd name="T21" fmla="*/ 0 h 795"/>
              <a:gd name="T22" fmla="*/ 289 w 836"/>
              <a:gd name="T23" fmla="*/ 262 h 795"/>
              <a:gd name="T24" fmla="*/ 0 w 836"/>
              <a:gd name="T25" fmla="*/ 304 h 795"/>
              <a:gd name="T26" fmla="*/ 209 w 836"/>
              <a:gd name="T27" fmla="*/ 508 h 795"/>
              <a:gd name="T28" fmla="*/ 159 w 836"/>
              <a:gd name="T29" fmla="*/ 795 h 795"/>
              <a:gd name="T30" fmla="*/ 418 w 836"/>
              <a:gd name="T31" fmla="*/ 660 h 795"/>
              <a:gd name="T32" fmla="*/ 676 w 836"/>
              <a:gd name="T33" fmla="*/ 795 h 795"/>
              <a:gd name="T34" fmla="*/ 636 w 836"/>
              <a:gd name="T35" fmla="*/ 559 h 795"/>
              <a:gd name="T36" fmla="*/ 244 w 836"/>
              <a:gd name="T37" fmla="*/ 576 h 795"/>
              <a:gd name="T38" fmla="*/ 244 w 836"/>
              <a:gd name="T39" fmla="*/ 53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795">
                <a:moveTo>
                  <a:pt x="244" y="537"/>
                </a:moveTo>
                <a:cubicBezTo>
                  <a:pt x="263" y="515"/>
                  <a:pt x="510" y="376"/>
                  <a:pt x="510" y="376"/>
                </a:cubicBezTo>
                <a:lnTo>
                  <a:pt x="187" y="332"/>
                </a:lnTo>
                <a:lnTo>
                  <a:pt x="619" y="327"/>
                </a:lnTo>
                <a:cubicBezTo>
                  <a:pt x="619" y="327"/>
                  <a:pt x="634" y="340"/>
                  <a:pt x="619" y="358"/>
                </a:cubicBezTo>
                <a:cubicBezTo>
                  <a:pt x="603" y="376"/>
                  <a:pt x="374" y="533"/>
                  <a:pt x="374" y="533"/>
                </a:cubicBezTo>
                <a:lnTo>
                  <a:pt x="635" y="554"/>
                </a:lnTo>
                <a:lnTo>
                  <a:pt x="627" y="508"/>
                </a:lnTo>
                <a:lnTo>
                  <a:pt x="836" y="304"/>
                </a:lnTo>
                <a:lnTo>
                  <a:pt x="547" y="262"/>
                </a:lnTo>
                <a:lnTo>
                  <a:pt x="418" y="0"/>
                </a:lnTo>
                <a:lnTo>
                  <a:pt x="289" y="262"/>
                </a:lnTo>
                <a:lnTo>
                  <a:pt x="0" y="304"/>
                </a:lnTo>
                <a:lnTo>
                  <a:pt x="209" y="508"/>
                </a:lnTo>
                <a:lnTo>
                  <a:pt x="159" y="795"/>
                </a:lnTo>
                <a:lnTo>
                  <a:pt x="418" y="660"/>
                </a:lnTo>
                <a:lnTo>
                  <a:pt x="676" y="795"/>
                </a:lnTo>
                <a:lnTo>
                  <a:pt x="636" y="559"/>
                </a:lnTo>
                <a:lnTo>
                  <a:pt x="244" y="576"/>
                </a:lnTo>
                <a:cubicBezTo>
                  <a:pt x="244" y="576"/>
                  <a:pt x="225" y="559"/>
                  <a:pt x="244" y="537"/>
                </a:cubicBezTo>
                <a:close/>
              </a:path>
            </a:pathLst>
          </a:custGeom>
          <a:solidFill>
            <a:schemeClr val="bg1"/>
          </a:solidFill>
          <a:ln>
            <a:noFill/>
          </a:ln>
          <a:extLst/>
        </p:spPr>
        <p:txBody>
          <a:bodyPr lIns="121884" tIns="60941" rIns="121884" bIns="60941"/>
          <a:lstStyle/>
          <a:p>
            <a:pPr defTabSz="1218804">
              <a:defRPr/>
            </a:pPr>
            <a:endParaRPr lang="zh-CN" altLang="en-US" sz="2400" kern="0">
              <a:solidFill>
                <a:sysClr val="windowText" lastClr="000000"/>
              </a:solidFill>
            </a:endParaRPr>
          </a:p>
        </p:txBody>
      </p:sp>
      <p:grpSp>
        <p:nvGrpSpPr>
          <p:cNvPr id="51" name="组合 50"/>
          <p:cNvGrpSpPr/>
          <p:nvPr/>
        </p:nvGrpSpPr>
        <p:grpSpPr>
          <a:xfrm>
            <a:off x="5739271" y="1901270"/>
            <a:ext cx="743472" cy="612757"/>
            <a:chOff x="5161140" y="7206311"/>
            <a:chExt cx="419009" cy="345387"/>
          </a:xfrm>
          <a:solidFill>
            <a:schemeClr val="bg1"/>
          </a:solidFill>
        </p:grpSpPr>
        <p:sp>
          <p:nvSpPr>
            <p:cNvPr id="52" name="Freeform 10"/>
            <p:cNvSpPr>
              <a:spLocks noEditPoints="1"/>
            </p:cNvSpPr>
            <p:nvPr/>
          </p:nvSpPr>
          <p:spPr bwMode="auto">
            <a:xfrm>
              <a:off x="5161140" y="7206311"/>
              <a:ext cx="297592" cy="271546"/>
            </a:xfrm>
            <a:custGeom>
              <a:avLst/>
              <a:gdLst>
                <a:gd name="T0" fmla="*/ 568 w 580"/>
                <a:gd name="T1" fmla="*/ 207 h 528"/>
                <a:gd name="T2" fmla="*/ 580 w 580"/>
                <a:gd name="T3" fmla="*/ 207 h 528"/>
                <a:gd name="T4" fmla="*/ 292 w 580"/>
                <a:gd name="T5" fmla="*/ 0 h 528"/>
                <a:gd name="T6" fmla="*/ 0 w 580"/>
                <a:gd name="T7" fmla="*/ 244 h 528"/>
                <a:gd name="T8" fmla="*/ 114 w 580"/>
                <a:gd name="T9" fmla="*/ 438 h 528"/>
                <a:gd name="T10" fmla="*/ 117 w 580"/>
                <a:gd name="T11" fmla="*/ 440 h 528"/>
                <a:gd name="T12" fmla="*/ 89 w 580"/>
                <a:gd name="T13" fmla="*/ 528 h 528"/>
                <a:gd name="T14" fmla="*/ 194 w 580"/>
                <a:gd name="T15" fmla="*/ 475 h 528"/>
                <a:gd name="T16" fmla="*/ 199 w 580"/>
                <a:gd name="T17" fmla="*/ 476 h 528"/>
                <a:gd name="T18" fmla="*/ 292 w 580"/>
                <a:gd name="T19" fmla="*/ 488 h 528"/>
                <a:gd name="T20" fmla="*/ 311 w 580"/>
                <a:gd name="T21" fmla="*/ 488 h 528"/>
                <a:gd name="T22" fmla="*/ 302 w 580"/>
                <a:gd name="T23" fmla="*/ 430 h 528"/>
                <a:gd name="T24" fmla="*/ 568 w 580"/>
                <a:gd name="T25" fmla="*/ 207 h 528"/>
                <a:gd name="T26" fmla="*/ 393 w 580"/>
                <a:gd name="T27" fmla="*/ 121 h 528"/>
                <a:gd name="T28" fmla="*/ 393 w 580"/>
                <a:gd name="T29" fmla="*/ 121 h 528"/>
                <a:gd name="T30" fmla="*/ 434 w 580"/>
                <a:gd name="T31" fmla="*/ 160 h 528"/>
                <a:gd name="T32" fmla="*/ 393 w 580"/>
                <a:gd name="T33" fmla="*/ 200 h 528"/>
                <a:gd name="T34" fmla="*/ 352 w 580"/>
                <a:gd name="T35" fmla="*/ 160 h 528"/>
                <a:gd name="T36" fmla="*/ 393 w 580"/>
                <a:gd name="T37" fmla="*/ 121 h 528"/>
                <a:gd name="T38" fmla="*/ 190 w 580"/>
                <a:gd name="T39" fmla="*/ 200 h 528"/>
                <a:gd name="T40" fmla="*/ 190 w 580"/>
                <a:gd name="T41" fmla="*/ 200 h 528"/>
                <a:gd name="T42" fmla="*/ 149 w 580"/>
                <a:gd name="T43" fmla="*/ 160 h 528"/>
                <a:gd name="T44" fmla="*/ 190 w 580"/>
                <a:gd name="T45" fmla="*/ 121 h 528"/>
                <a:gd name="T46" fmla="*/ 231 w 580"/>
                <a:gd name="T47" fmla="*/ 160 h 528"/>
                <a:gd name="T48" fmla="*/ 190 w 580"/>
                <a:gd name="T49" fmla="*/ 20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28">
                  <a:moveTo>
                    <a:pt x="568" y="207"/>
                  </a:moveTo>
                  <a:cubicBezTo>
                    <a:pt x="572" y="207"/>
                    <a:pt x="576" y="207"/>
                    <a:pt x="580" y="207"/>
                  </a:cubicBezTo>
                  <a:cubicBezTo>
                    <a:pt x="559" y="90"/>
                    <a:pt x="438" y="0"/>
                    <a:pt x="292" y="0"/>
                  </a:cubicBezTo>
                  <a:cubicBezTo>
                    <a:pt x="130" y="0"/>
                    <a:pt x="0" y="110"/>
                    <a:pt x="0" y="244"/>
                  </a:cubicBezTo>
                  <a:cubicBezTo>
                    <a:pt x="0" y="323"/>
                    <a:pt x="45" y="394"/>
                    <a:pt x="114" y="438"/>
                  </a:cubicBezTo>
                  <a:cubicBezTo>
                    <a:pt x="115" y="439"/>
                    <a:pt x="117" y="440"/>
                    <a:pt x="117" y="440"/>
                  </a:cubicBezTo>
                  <a:lnTo>
                    <a:pt x="89" y="528"/>
                  </a:lnTo>
                  <a:lnTo>
                    <a:pt x="194" y="475"/>
                  </a:lnTo>
                  <a:cubicBezTo>
                    <a:pt x="194" y="475"/>
                    <a:pt x="198" y="476"/>
                    <a:pt x="199" y="476"/>
                  </a:cubicBezTo>
                  <a:cubicBezTo>
                    <a:pt x="228" y="484"/>
                    <a:pt x="259" y="488"/>
                    <a:pt x="292" y="488"/>
                  </a:cubicBezTo>
                  <a:cubicBezTo>
                    <a:pt x="298" y="488"/>
                    <a:pt x="305" y="488"/>
                    <a:pt x="311" y="488"/>
                  </a:cubicBezTo>
                  <a:cubicBezTo>
                    <a:pt x="305" y="469"/>
                    <a:pt x="302" y="450"/>
                    <a:pt x="302" y="430"/>
                  </a:cubicBezTo>
                  <a:cubicBezTo>
                    <a:pt x="302" y="307"/>
                    <a:pt x="421" y="207"/>
                    <a:pt x="568" y="207"/>
                  </a:cubicBezTo>
                  <a:close/>
                  <a:moveTo>
                    <a:pt x="393" y="121"/>
                  </a:moveTo>
                  <a:lnTo>
                    <a:pt x="393" y="121"/>
                  </a:lnTo>
                  <a:cubicBezTo>
                    <a:pt x="416" y="121"/>
                    <a:pt x="434" y="138"/>
                    <a:pt x="434" y="160"/>
                  </a:cubicBezTo>
                  <a:cubicBezTo>
                    <a:pt x="434" y="182"/>
                    <a:pt x="416" y="200"/>
                    <a:pt x="393" y="200"/>
                  </a:cubicBezTo>
                  <a:cubicBezTo>
                    <a:pt x="370" y="200"/>
                    <a:pt x="352" y="182"/>
                    <a:pt x="352" y="160"/>
                  </a:cubicBezTo>
                  <a:cubicBezTo>
                    <a:pt x="352" y="138"/>
                    <a:pt x="370" y="121"/>
                    <a:pt x="393" y="121"/>
                  </a:cubicBezTo>
                  <a:close/>
                  <a:moveTo>
                    <a:pt x="190" y="200"/>
                  </a:moveTo>
                  <a:lnTo>
                    <a:pt x="190" y="200"/>
                  </a:lnTo>
                  <a:cubicBezTo>
                    <a:pt x="167" y="200"/>
                    <a:pt x="149" y="182"/>
                    <a:pt x="149" y="160"/>
                  </a:cubicBezTo>
                  <a:cubicBezTo>
                    <a:pt x="149" y="138"/>
                    <a:pt x="167" y="121"/>
                    <a:pt x="190" y="121"/>
                  </a:cubicBezTo>
                  <a:cubicBezTo>
                    <a:pt x="213" y="121"/>
                    <a:pt x="231" y="138"/>
                    <a:pt x="231" y="160"/>
                  </a:cubicBezTo>
                  <a:cubicBezTo>
                    <a:pt x="231" y="182"/>
                    <a:pt x="213" y="200"/>
                    <a:pt x="190"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8804">
                <a:defRPr/>
              </a:pPr>
              <a:endParaRPr lang="zh-CN" altLang="en-US" sz="2400" kern="0">
                <a:solidFill>
                  <a:sysClr val="windowText" lastClr="000000"/>
                </a:solidFill>
              </a:endParaRPr>
            </a:p>
          </p:txBody>
        </p:sp>
        <p:sp>
          <p:nvSpPr>
            <p:cNvPr id="53" name="Freeform 11"/>
            <p:cNvSpPr>
              <a:spLocks noEditPoints="1"/>
            </p:cNvSpPr>
            <p:nvPr/>
          </p:nvSpPr>
          <p:spPr bwMode="auto">
            <a:xfrm>
              <a:off x="5327791" y="7321837"/>
              <a:ext cx="252358" cy="229861"/>
            </a:xfrm>
            <a:custGeom>
              <a:avLst/>
              <a:gdLst>
                <a:gd name="T0" fmla="*/ 0 w 493"/>
                <a:gd name="T1" fmla="*/ 206 h 446"/>
                <a:gd name="T2" fmla="*/ 247 w 493"/>
                <a:gd name="T3" fmla="*/ 412 h 446"/>
                <a:gd name="T4" fmla="*/ 325 w 493"/>
                <a:gd name="T5" fmla="*/ 402 h 446"/>
                <a:gd name="T6" fmla="*/ 329 w 493"/>
                <a:gd name="T7" fmla="*/ 401 h 446"/>
                <a:gd name="T8" fmla="*/ 418 w 493"/>
                <a:gd name="T9" fmla="*/ 446 h 446"/>
                <a:gd name="T10" fmla="*/ 394 w 493"/>
                <a:gd name="T11" fmla="*/ 371 h 446"/>
                <a:gd name="T12" fmla="*/ 397 w 493"/>
                <a:gd name="T13" fmla="*/ 370 h 446"/>
                <a:gd name="T14" fmla="*/ 493 w 493"/>
                <a:gd name="T15" fmla="*/ 206 h 446"/>
                <a:gd name="T16" fmla="*/ 247 w 493"/>
                <a:gd name="T17" fmla="*/ 0 h 446"/>
                <a:gd name="T18" fmla="*/ 0 w 493"/>
                <a:gd name="T19" fmla="*/ 206 h 446"/>
                <a:gd name="T20" fmla="*/ 298 w 493"/>
                <a:gd name="T21" fmla="*/ 135 h 446"/>
                <a:gd name="T22" fmla="*/ 298 w 493"/>
                <a:gd name="T23" fmla="*/ 135 h 446"/>
                <a:gd name="T24" fmla="*/ 333 w 493"/>
                <a:gd name="T25" fmla="*/ 102 h 446"/>
                <a:gd name="T26" fmla="*/ 367 w 493"/>
                <a:gd name="T27" fmla="*/ 135 h 446"/>
                <a:gd name="T28" fmla="*/ 333 w 493"/>
                <a:gd name="T29" fmla="*/ 169 h 446"/>
                <a:gd name="T30" fmla="*/ 298 w 493"/>
                <a:gd name="T31" fmla="*/ 135 h 446"/>
                <a:gd name="T32" fmla="*/ 127 w 493"/>
                <a:gd name="T33" fmla="*/ 135 h 446"/>
                <a:gd name="T34" fmla="*/ 127 w 493"/>
                <a:gd name="T35" fmla="*/ 135 h 446"/>
                <a:gd name="T36" fmla="*/ 161 w 493"/>
                <a:gd name="T37" fmla="*/ 102 h 446"/>
                <a:gd name="T38" fmla="*/ 196 w 493"/>
                <a:gd name="T39" fmla="*/ 135 h 446"/>
                <a:gd name="T40" fmla="*/ 161 w 493"/>
                <a:gd name="T41" fmla="*/ 169 h 446"/>
                <a:gd name="T42" fmla="*/ 127 w 493"/>
                <a:gd name="T43" fmla="*/ 1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46">
                  <a:moveTo>
                    <a:pt x="0" y="206"/>
                  </a:moveTo>
                  <a:cubicBezTo>
                    <a:pt x="0" y="320"/>
                    <a:pt x="111" y="412"/>
                    <a:pt x="247" y="412"/>
                  </a:cubicBezTo>
                  <a:cubicBezTo>
                    <a:pt x="274" y="412"/>
                    <a:pt x="300" y="409"/>
                    <a:pt x="325" y="402"/>
                  </a:cubicBezTo>
                  <a:cubicBezTo>
                    <a:pt x="326" y="401"/>
                    <a:pt x="329" y="401"/>
                    <a:pt x="329" y="401"/>
                  </a:cubicBezTo>
                  <a:lnTo>
                    <a:pt x="418" y="446"/>
                  </a:lnTo>
                  <a:lnTo>
                    <a:pt x="394" y="371"/>
                  </a:lnTo>
                  <a:cubicBezTo>
                    <a:pt x="394" y="371"/>
                    <a:pt x="396" y="370"/>
                    <a:pt x="397" y="370"/>
                  </a:cubicBezTo>
                  <a:cubicBezTo>
                    <a:pt x="455" y="332"/>
                    <a:pt x="493" y="273"/>
                    <a:pt x="493" y="206"/>
                  </a:cubicBezTo>
                  <a:cubicBezTo>
                    <a:pt x="493" y="92"/>
                    <a:pt x="383" y="0"/>
                    <a:pt x="247" y="0"/>
                  </a:cubicBezTo>
                  <a:cubicBezTo>
                    <a:pt x="111" y="0"/>
                    <a:pt x="0" y="92"/>
                    <a:pt x="0" y="206"/>
                  </a:cubicBezTo>
                  <a:close/>
                  <a:moveTo>
                    <a:pt x="298" y="135"/>
                  </a:moveTo>
                  <a:lnTo>
                    <a:pt x="298" y="135"/>
                  </a:lnTo>
                  <a:cubicBezTo>
                    <a:pt x="298" y="117"/>
                    <a:pt x="314" y="102"/>
                    <a:pt x="333" y="102"/>
                  </a:cubicBezTo>
                  <a:cubicBezTo>
                    <a:pt x="352" y="102"/>
                    <a:pt x="367" y="117"/>
                    <a:pt x="367" y="135"/>
                  </a:cubicBezTo>
                  <a:cubicBezTo>
                    <a:pt x="367" y="154"/>
                    <a:pt x="352" y="169"/>
                    <a:pt x="333" y="169"/>
                  </a:cubicBezTo>
                  <a:cubicBezTo>
                    <a:pt x="314" y="169"/>
                    <a:pt x="298" y="154"/>
                    <a:pt x="298" y="135"/>
                  </a:cubicBezTo>
                  <a:close/>
                  <a:moveTo>
                    <a:pt x="127" y="135"/>
                  </a:moveTo>
                  <a:lnTo>
                    <a:pt x="127" y="135"/>
                  </a:lnTo>
                  <a:cubicBezTo>
                    <a:pt x="127" y="117"/>
                    <a:pt x="142" y="102"/>
                    <a:pt x="161" y="102"/>
                  </a:cubicBezTo>
                  <a:cubicBezTo>
                    <a:pt x="180" y="102"/>
                    <a:pt x="196" y="117"/>
                    <a:pt x="196" y="135"/>
                  </a:cubicBezTo>
                  <a:cubicBezTo>
                    <a:pt x="196" y="154"/>
                    <a:pt x="180" y="169"/>
                    <a:pt x="161" y="169"/>
                  </a:cubicBezTo>
                  <a:cubicBezTo>
                    <a:pt x="142" y="169"/>
                    <a:pt x="127" y="154"/>
                    <a:pt x="12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8804">
                <a:defRPr/>
              </a:pPr>
              <a:endParaRPr lang="zh-CN" altLang="en-US" sz="2400" kern="0">
                <a:solidFill>
                  <a:sysClr val="windowText" lastClr="000000"/>
                </a:solidFill>
              </a:endParaRPr>
            </a:p>
          </p:txBody>
        </p:sp>
      </p:grpSp>
      <p:sp>
        <p:nvSpPr>
          <p:cNvPr id="54" name="Freeform 18"/>
          <p:cNvSpPr>
            <a:spLocks noEditPoints="1"/>
          </p:cNvSpPr>
          <p:nvPr/>
        </p:nvSpPr>
        <p:spPr bwMode="auto">
          <a:xfrm>
            <a:off x="7884584" y="2768600"/>
            <a:ext cx="869949" cy="762000"/>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chemeClr val="bg1"/>
          </a:solidFill>
          <a:ln>
            <a:noFill/>
          </a:ln>
          <a:extLst/>
        </p:spPr>
        <p:txBody>
          <a:bodyPr lIns="121884" tIns="60941" rIns="121884" bIns="60941"/>
          <a:lstStyle/>
          <a:p>
            <a:pPr defTabSz="1218804">
              <a:defRPr/>
            </a:pPr>
            <a:endParaRPr lang="zh-CN" altLang="en-US" sz="2400" kern="0">
              <a:solidFill>
                <a:sysClr val="windowText" lastClr="000000"/>
              </a:solidFill>
            </a:endParaRPr>
          </a:p>
        </p:txBody>
      </p:sp>
      <p:sp>
        <p:nvSpPr>
          <p:cNvPr id="55" name="Freeform 18"/>
          <p:cNvSpPr>
            <a:spLocks noEditPoints="1"/>
          </p:cNvSpPr>
          <p:nvPr/>
        </p:nvSpPr>
        <p:spPr bwMode="auto">
          <a:xfrm>
            <a:off x="8830733" y="4978400"/>
            <a:ext cx="872067" cy="762000"/>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chemeClr val="bg1"/>
          </a:solidFill>
          <a:ln>
            <a:noFill/>
          </a:ln>
          <a:extLst/>
        </p:spPr>
        <p:txBody>
          <a:bodyPr lIns="121884" tIns="60941" rIns="121884" bIns="60941"/>
          <a:lstStyle/>
          <a:p>
            <a:pPr defTabSz="1218804">
              <a:defRPr/>
            </a:pPr>
            <a:endParaRPr lang="zh-CN" altLang="en-US" sz="2400" kern="0">
              <a:solidFill>
                <a:sysClr val="windowText" lastClr="000000"/>
              </a:solidFill>
            </a:endParaRPr>
          </a:p>
        </p:txBody>
      </p:sp>
      <p:sp>
        <p:nvSpPr>
          <p:cNvPr id="44" name="TextBox 43"/>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22545828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par>
                                <p:cTn id="19" presetID="53" presetClass="entr" presetSubtype="16"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par>
                                <p:cTn id="24" presetID="53" presetClass="entr" presetSubtype="16"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par>
                                <p:cTn id="29" presetID="53" presetClass="entr" presetSubtype="16"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53" presetClass="entr" presetSubtype="16"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ppt_w</p:attrName>
                                        </p:attrNameLst>
                                      </p:cBhvr>
                                      <p:tavLst>
                                        <p:tav tm="0">
                                          <p:val>
                                            <p:fltVal val="0"/>
                                          </p:val>
                                        </p:tav>
                                        <p:tav tm="100000">
                                          <p:val>
                                            <p:strVal val="#ppt_w"/>
                                          </p:val>
                                        </p:tav>
                                      </p:tavLst>
                                    </p:anim>
                                    <p:anim calcmode="lin" valueType="num">
                                      <p:cBhvr>
                                        <p:cTn id="37" dur="500" fill="hold"/>
                                        <p:tgtEl>
                                          <p:spTgt spid="32"/>
                                        </p:tgtEl>
                                        <p:attrNameLst>
                                          <p:attrName>ppt_h</p:attrName>
                                        </p:attrNameLst>
                                      </p:cBhvr>
                                      <p:tavLst>
                                        <p:tav tm="0">
                                          <p:val>
                                            <p:fltVal val="0"/>
                                          </p:val>
                                        </p:tav>
                                        <p:tav tm="100000">
                                          <p:val>
                                            <p:strVal val="#ppt_h"/>
                                          </p:val>
                                        </p:tav>
                                      </p:tavLst>
                                    </p:anim>
                                    <p:animEffect transition="in" filter="fade">
                                      <p:cBhvr>
                                        <p:cTn id="38" dur="500"/>
                                        <p:tgtEl>
                                          <p:spTgt spid="32"/>
                                        </p:tgtEl>
                                      </p:cBhvr>
                                    </p:animEffect>
                                  </p:childTnLst>
                                </p:cTn>
                              </p:par>
                            </p:childTnLst>
                          </p:cTn>
                        </p:par>
                        <p:par>
                          <p:cTn id="39" fill="hold" nodeType="afterGroup">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300" fill="hold"/>
                                        <p:tgtEl>
                                          <p:spTgt spid="33"/>
                                        </p:tgtEl>
                                        <p:attrNameLst>
                                          <p:attrName>ppt_w</p:attrName>
                                        </p:attrNameLst>
                                      </p:cBhvr>
                                      <p:tavLst>
                                        <p:tav tm="0">
                                          <p:val>
                                            <p:fltVal val="0"/>
                                          </p:val>
                                        </p:tav>
                                        <p:tav tm="100000">
                                          <p:val>
                                            <p:strVal val="#ppt_w"/>
                                          </p:val>
                                        </p:tav>
                                      </p:tavLst>
                                    </p:anim>
                                    <p:anim calcmode="lin" valueType="num">
                                      <p:cBhvr>
                                        <p:cTn id="43" dur="300" fill="hold"/>
                                        <p:tgtEl>
                                          <p:spTgt spid="33"/>
                                        </p:tgtEl>
                                        <p:attrNameLst>
                                          <p:attrName>ppt_h</p:attrName>
                                        </p:attrNameLst>
                                      </p:cBhvr>
                                      <p:tavLst>
                                        <p:tav tm="0">
                                          <p:val>
                                            <p:fltVal val="0"/>
                                          </p:val>
                                        </p:tav>
                                        <p:tav tm="100000">
                                          <p:val>
                                            <p:strVal val="#ppt_h"/>
                                          </p:val>
                                        </p:tav>
                                      </p:tavLst>
                                    </p:anim>
                                    <p:animEffect transition="in" filter="fade">
                                      <p:cBhvr>
                                        <p:cTn id="44" dur="300"/>
                                        <p:tgtEl>
                                          <p:spTgt spid="33"/>
                                        </p:tgtEl>
                                      </p:cBhvr>
                                    </p:animEffect>
                                  </p:childTnLst>
                                </p:cTn>
                              </p:par>
                            </p:childTnLst>
                          </p:cTn>
                        </p:par>
                        <p:par>
                          <p:cTn id="45" fill="hold" nodeType="afterGroup">
                            <p:stCondLst>
                              <p:cond delay="1300"/>
                            </p:stCondLst>
                            <p:childTnLst>
                              <p:par>
                                <p:cTn id="46" presetID="53" presetClass="entr" presetSubtype="16"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p:cTn id="48" dur="300" fill="hold"/>
                                        <p:tgtEl>
                                          <p:spTgt spid="41"/>
                                        </p:tgtEl>
                                        <p:attrNameLst>
                                          <p:attrName>ppt_w</p:attrName>
                                        </p:attrNameLst>
                                      </p:cBhvr>
                                      <p:tavLst>
                                        <p:tav tm="0">
                                          <p:val>
                                            <p:fltVal val="0"/>
                                          </p:val>
                                        </p:tav>
                                        <p:tav tm="100000">
                                          <p:val>
                                            <p:strVal val="#ppt_w"/>
                                          </p:val>
                                        </p:tav>
                                      </p:tavLst>
                                    </p:anim>
                                    <p:anim calcmode="lin" valueType="num">
                                      <p:cBhvr>
                                        <p:cTn id="49" dur="300" fill="hold"/>
                                        <p:tgtEl>
                                          <p:spTgt spid="41"/>
                                        </p:tgtEl>
                                        <p:attrNameLst>
                                          <p:attrName>ppt_h</p:attrName>
                                        </p:attrNameLst>
                                      </p:cBhvr>
                                      <p:tavLst>
                                        <p:tav tm="0">
                                          <p:val>
                                            <p:fltVal val="0"/>
                                          </p:val>
                                        </p:tav>
                                        <p:tav tm="100000">
                                          <p:val>
                                            <p:strVal val="#ppt_h"/>
                                          </p:val>
                                        </p:tav>
                                      </p:tavLst>
                                    </p:anim>
                                    <p:animEffect transition="in" filter="fade">
                                      <p:cBhvr>
                                        <p:cTn id="50" dur="300"/>
                                        <p:tgtEl>
                                          <p:spTgt spid="41"/>
                                        </p:tgtEl>
                                      </p:cBhvr>
                                    </p:animEffect>
                                  </p:childTnLst>
                                </p:cTn>
                              </p:par>
                            </p:childTnLst>
                          </p:cTn>
                        </p:par>
                        <p:par>
                          <p:cTn id="51" fill="hold" nodeType="afterGroup">
                            <p:stCondLst>
                              <p:cond delay="1600"/>
                            </p:stCondLst>
                            <p:childTnLst>
                              <p:par>
                                <p:cTn id="52" presetID="53" presetClass="entr" presetSubtype="16"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p:cTn id="54" dur="300" fill="hold"/>
                                        <p:tgtEl>
                                          <p:spTgt spid="42"/>
                                        </p:tgtEl>
                                        <p:attrNameLst>
                                          <p:attrName>ppt_w</p:attrName>
                                        </p:attrNameLst>
                                      </p:cBhvr>
                                      <p:tavLst>
                                        <p:tav tm="0">
                                          <p:val>
                                            <p:fltVal val="0"/>
                                          </p:val>
                                        </p:tav>
                                        <p:tav tm="100000">
                                          <p:val>
                                            <p:strVal val="#ppt_w"/>
                                          </p:val>
                                        </p:tav>
                                      </p:tavLst>
                                    </p:anim>
                                    <p:anim calcmode="lin" valueType="num">
                                      <p:cBhvr>
                                        <p:cTn id="55" dur="300" fill="hold"/>
                                        <p:tgtEl>
                                          <p:spTgt spid="42"/>
                                        </p:tgtEl>
                                        <p:attrNameLst>
                                          <p:attrName>ppt_h</p:attrName>
                                        </p:attrNameLst>
                                      </p:cBhvr>
                                      <p:tavLst>
                                        <p:tav tm="0">
                                          <p:val>
                                            <p:fltVal val="0"/>
                                          </p:val>
                                        </p:tav>
                                        <p:tav tm="100000">
                                          <p:val>
                                            <p:strVal val="#ppt_h"/>
                                          </p:val>
                                        </p:tav>
                                      </p:tavLst>
                                    </p:anim>
                                    <p:animEffect transition="in" filter="fade">
                                      <p:cBhvr>
                                        <p:cTn id="56" dur="300"/>
                                        <p:tgtEl>
                                          <p:spTgt spid="42"/>
                                        </p:tgtEl>
                                      </p:cBhvr>
                                    </p:animEffect>
                                  </p:childTnLst>
                                </p:cTn>
                              </p:par>
                            </p:childTnLst>
                          </p:cTn>
                        </p:par>
                        <p:par>
                          <p:cTn id="57" fill="hold" nodeType="afterGroup">
                            <p:stCondLst>
                              <p:cond delay="1900"/>
                            </p:stCondLst>
                            <p:childTnLst>
                              <p:par>
                                <p:cTn id="58" presetID="53" presetClass="entr" presetSubtype="16" fill="hold" grpId="0" nodeType="afterEffect">
                                  <p:stCondLst>
                                    <p:cond delay="0"/>
                                  </p:stCondLst>
                                  <p:childTnLst>
                                    <p:set>
                                      <p:cBhvr>
                                        <p:cTn id="59" dur="1" fill="hold">
                                          <p:stCondLst>
                                            <p:cond delay="0"/>
                                          </p:stCondLst>
                                        </p:cTn>
                                        <p:tgtEl>
                                          <p:spTgt spid="68"/>
                                        </p:tgtEl>
                                        <p:attrNameLst>
                                          <p:attrName>style.visibility</p:attrName>
                                        </p:attrNameLst>
                                      </p:cBhvr>
                                      <p:to>
                                        <p:strVal val="visible"/>
                                      </p:to>
                                    </p:set>
                                    <p:anim calcmode="lin" valueType="num">
                                      <p:cBhvr>
                                        <p:cTn id="60" dur="300" fill="hold"/>
                                        <p:tgtEl>
                                          <p:spTgt spid="68"/>
                                        </p:tgtEl>
                                        <p:attrNameLst>
                                          <p:attrName>ppt_w</p:attrName>
                                        </p:attrNameLst>
                                      </p:cBhvr>
                                      <p:tavLst>
                                        <p:tav tm="0">
                                          <p:val>
                                            <p:fltVal val="0"/>
                                          </p:val>
                                        </p:tav>
                                        <p:tav tm="100000">
                                          <p:val>
                                            <p:strVal val="#ppt_w"/>
                                          </p:val>
                                        </p:tav>
                                      </p:tavLst>
                                    </p:anim>
                                    <p:anim calcmode="lin" valueType="num">
                                      <p:cBhvr>
                                        <p:cTn id="61" dur="300" fill="hold"/>
                                        <p:tgtEl>
                                          <p:spTgt spid="68"/>
                                        </p:tgtEl>
                                        <p:attrNameLst>
                                          <p:attrName>ppt_h</p:attrName>
                                        </p:attrNameLst>
                                      </p:cBhvr>
                                      <p:tavLst>
                                        <p:tav tm="0">
                                          <p:val>
                                            <p:fltVal val="0"/>
                                          </p:val>
                                        </p:tav>
                                        <p:tav tm="100000">
                                          <p:val>
                                            <p:strVal val="#ppt_h"/>
                                          </p:val>
                                        </p:tav>
                                      </p:tavLst>
                                    </p:anim>
                                    <p:animEffect transition="in" filter="fade">
                                      <p:cBhvr>
                                        <p:cTn id="62" dur="300"/>
                                        <p:tgtEl>
                                          <p:spTgt spid="68"/>
                                        </p:tgtEl>
                                      </p:cBhvr>
                                    </p:animEffect>
                                  </p:childTnLst>
                                </p:cTn>
                              </p:par>
                            </p:childTnLst>
                          </p:cTn>
                        </p:par>
                        <p:par>
                          <p:cTn id="63" fill="hold" nodeType="afterGroup">
                            <p:stCondLst>
                              <p:cond delay="2200"/>
                            </p:stCondLst>
                            <p:childTnLst>
                              <p:par>
                                <p:cTn id="64" presetID="53" presetClass="entr" presetSubtype="16" fill="hold" grpId="0" nodeType="afterEffect">
                                  <p:stCondLst>
                                    <p:cond delay="0"/>
                                  </p:stCondLst>
                                  <p:childTnLst>
                                    <p:set>
                                      <p:cBhvr>
                                        <p:cTn id="65" dur="1" fill="hold">
                                          <p:stCondLst>
                                            <p:cond delay="0"/>
                                          </p:stCondLst>
                                        </p:cTn>
                                        <p:tgtEl>
                                          <p:spTgt spid="69"/>
                                        </p:tgtEl>
                                        <p:attrNameLst>
                                          <p:attrName>style.visibility</p:attrName>
                                        </p:attrNameLst>
                                      </p:cBhvr>
                                      <p:to>
                                        <p:strVal val="visible"/>
                                      </p:to>
                                    </p:set>
                                    <p:anim calcmode="lin" valueType="num">
                                      <p:cBhvr>
                                        <p:cTn id="66" dur="300" fill="hold"/>
                                        <p:tgtEl>
                                          <p:spTgt spid="69"/>
                                        </p:tgtEl>
                                        <p:attrNameLst>
                                          <p:attrName>ppt_w</p:attrName>
                                        </p:attrNameLst>
                                      </p:cBhvr>
                                      <p:tavLst>
                                        <p:tav tm="0">
                                          <p:val>
                                            <p:fltVal val="0"/>
                                          </p:val>
                                        </p:tav>
                                        <p:tav tm="100000">
                                          <p:val>
                                            <p:strVal val="#ppt_w"/>
                                          </p:val>
                                        </p:tav>
                                      </p:tavLst>
                                    </p:anim>
                                    <p:anim calcmode="lin" valueType="num">
                                      <p:cBhvr>
                                        <p:cTn id="67" dur="300" fill="hold"/>
                                        <p:tgtEl>
                                          <p:spTgt spid="69"/>
                                        </p:tgtEl>
                                        <p:attrNameLst>
                                          <p:attrName>ppt_h</p:attrName>
                                        </p:attrNameLst>
                                      </p:cBhvr>
                                      <p:tavLst>
                                        <p:tav tm="0">
                                          <p:val>
                                            <p:fltVal val="0"/>
                                          </p:val>
                                        </p:tav>
                                        <p:tav tm="100000">
                                          <p:val>
                                            <p:strVal val="#ppt_h"/>
                                          </p:val>
                                        </p:tav>
                                      </p:tavLst>
                                    </p:anim>
                                    <p:animEffect transition="in" filter="fade">
                                      <p:cBhvr>
                                        <p:cTn id="68" dur="300"/>
                                        <p:tgtEl>
                                          <p:spTgt spid="69"/>
                                        </p:tgtEl>
                                      </p:cBhvr>
                                    </p:animEffect>
                                  </p:childTnLst>
                                </p:cTn>
                              </p:par>
                            </p:childTnLst>
                          </p:cTn>
                        </p:par>
                        <p:par>
                          <p:cTn id="69" fill="hold" nodeType="afterGroup">
                            <p:stCondLst>
                              <p:cond delay="2500"/>
                            </p:stCondLst>
                            <p:childTnLst>
                              <p:par>
                                <p:cTn id="70" presetID="22" presetClass="entr" presetSubtype="8" fill="hold" nodeType="after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wipe(left)">
                                      <p:cBhvr>
                                        <p:cTn id="72" dur="500"/>
                                        <p:tgtEl>
                                          <p:spTgt spid="74"/>
                                        </p:tgtEl>
                                      </p:cBhvr>
                                    </p:animEffect>
                                  </p:childTnLst>
                                </p:cTn>
                              </p:par>
                            </p:childTnLst>
                          </p:cTn>
                        </p:par>
                        <p:par>
                          <p:cTn id="73" fill="hold" nodeType="afterGroup">
                            <p:stCondLst>
                              <p:cond delay="3000"/>
                            </p:stCondLst>
                            <p:childTnLst>
                              <p:par>
                                <p:cTn id="74" presetID="53" presetClass="entr" presetSubtype="16" fill="hold" nodeType="after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p:cTn id="76" dur="500" fill="hold"/>
                                        <p:tgtEl>
                                          <p:spTgt spid="45"/>
                                        </p:tgtEl>
                                        <p:attrNameLst>
                                          <p:attrName>ppt_w</p:attrName>
                                        </p:attrNameLst>
                                      </p:cBhvr>
                                      <p:tavLst>
                                        <p:tav tm="0">
                                          <p:val>
                                            <p:fltVal val="0"/>
                                          </p:val>
                                        </p:tav>
                                        <p:tav tm="100000">
                                          <p:val>
                                            <p:strVal val="#ppt_w"/>
                                          </p:val>
                                        </p:tav>
                                      </p:tavLst>
                                    </p:anim>
                                    <p:anim calcmode="lin" valueType="num">
                                      <p:cBhvr>
                                        <p:cTn id="77" dur="500" fill="hold"/>
                                        <p:tgtEl>
                                          <p:spTgt spid="45"/>
                                        </p:tgtEl>
                                        <p:attrNameLst>
                                          <p:attrName>ppt_h</p:attrName>
                                        </p:attrNameLst>
                                      </p:cBhvr>
                                      <p:tavLst>
                                        <p:tav tm="0">
                                          <p:val>
                                            <p:fltVal val="0"/>
                                          </p:val>
                                        </p:tav>
                                        <p:tav tm="100000">
                                          <p:val>
                                            <p:strVal val="#ppt_h"/>
                                          </p:val>
                                        </p:tav>
                                      </p:tavLst>
                                    </p:anim>
                                    <p:animEffect transition="in" filter="fade">
                                      <p:cBhvr>
                                        <p:cTn id="78" dur="500"/>
                                        <p:tgtEl>
                                          <p:spTgt spid="45"/>
                                        </p:tgtEl>
                                      </p:cBhvr>
                                    </p:animEffect>
                                  </p:childTnLst>
                                </p:cTn>
                              </p:par>
                              <p:par>
                                <p:cTn id="79" presetID="53" presetClass="entr" presetSubtype="16"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 calcmode="lin" valueType="num">
                                      <p:cBhvr>
                                        <p:cTn id="81" dur="500" fill="hold"/>
                                        <p:tgtEl>
                                          <p:spTgt spid="50"/>
                                        </p:tgtEl>
                                        <p:attrNameLst>
                                          <p:attrName>ppt_w</p:attrName>
                                        </p:attrNameLst>
                                      </p:cBhvr>
                                      <p:tavLst>
                                        <p:tav tm="0">
                                          <p:val>
                                            <p:fltVal val="0"/>
                                          </p:val>
                                        </p:tav>
                                        <p:tav tm="100000">
                                          <p:val>
                                            <p:strVal val="#ppt_w"/>
                                          </p:val>
                                        </p:tav>
                                      </p:tavLst>
                                    </p:anim>
                                    <p:anim calcmode="lin" valueType="num">
                                      <p:cBhvr>
                                        <p:cTn id="82" dur="500" fill="hold"/>
                                        <p:tgtEl>
                                          <p:spTgt spid="50"/>
                                        </p:tgtEl>
                                        <p:attrNameLst>
                                          <p:attrName>ppt_h</p:attrName>
                                        </p:attrNameLst>
                                      </p:cBhvr>
                                      <p:tavLst>
                                        <p:tav tm="0">
                                          <p:val>
                                            <p:fltVal val="0"/>
                                          </p:val>
                                        </p:tav>
                                        <p:tav tm="100000">
                                          <p:val>
                                            <p:strVal val="#ppt_h"/>
                                          </p:val>
                                        </p:tav>
                                      </p:tavLst>
                                    </p:anim>
                                    <p:animEffect transition="in" filter="fade">
                                      <p:cBhvr>
                                        <p:cTn id="83" dur="500"/>
                                        <p:tgtEl>
                                          <p:spTgt spid="50"/>
                                        </p:tgtEl>
                                      </p:cBhvr>
                                    </p:animEffect>
                                  </p:childTnLst>
                                </p:cTn>
                              </p:par>
                              <p:par>
                                <p:cTn id="84" presetID="53" presetClass="entr" presetSubtype="16" fill="hold" nodeType="with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Effect transition="in" filter="fade">
                                      <p:cBhvr>
                                        <p:cTn id="88" dur="500"/>
                                        <p:tgtEl>
                                          <p:spTgt spid="51"/>
                                        </p:tgtEl>
                                      </p:cBhvr>
                                    </p:animEffect>
                                  </p:childTnLst>
                                </p:cTn>
                              </p:par>
                              <p:par>
                                <p:cTn id="89" presetID="53" presetClass="entr" presetSubtype="16"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 calcmode="lin" valueType="num">
                                      <p:cBhvr>
                                        <p:cTn id="91" dur="500" fill="hold"/>
                                        <p:tgtEl>
                                          <p:spTgt spid="54"/>
                                        </p:tgtEl>
                                        <p:attrNameLst>
                                          <p:attrName>ppt_w</p:attrName>
                                        </p:attrNameLst>
                                      </p:cBhvr>
                                      <p:tavLst>
                                        <p:tav tm="0">
                                          <p:val>
                                            <p:fltVal val="0"/>
                                          </p:val>
                                        </p:tav>
                                        <p:tav tm="100000">
                                          <p:val>
                                            <p:strVal val="#ppt_w"/>
                                          </p:val>
                                        </p:tav>
                                      </p:tavLst>
                                    </p:anim>
                                    <p:anim calcmode="lin" valueType="num">
                                      <p:cBhvr>
                                        <p:cTn id="92" dur="500" fill="hold"/>
                                        <p:tgtEl>
                                          <p:spTgt spid="54"/>
                                        </p:tgtEl>
                                        <p:attrNameLst>
                                          <p:attrName>ppt_h</p:attrName>
                                        </p:attrNameLst>
                                      </p:cBhvr>
                                      <p:tavLst>
                                        <p:tav tm="0">
                                          <p:val>
                                            <p:fltVal val="0"/>
                                          </p:val>
                                        </p:tav>
                                        <p:tav tm="100000">
                                          <p:val>
                                            <p:strVal val="#ppt_h"/>
                                          </p:val>
                                        </p:tav>
                                      </p:tavLst>
                                    </p:anim>
                                    <p:animEffect transition="in" filter="fade">
                                      <p:cBhvr>
                                        <p:cTn id="93" dur="500"/>
                                        <p:tgtEl>
                                          <p:spTgt spid="54"/>
                                        </p:tgtEl>
                                      </p:cBhvr>
                                    </p:animEffect>
                                  </p:childTnLst>
                                </p:cTn>
                              </p:par>
                              <p:par>
                                <p:cTn id="94" presetID="53" presetClass="entr" presetSubtype="16" fill="hold" nodeType="withEffect">
                                  <p:stCondLst>
                                    <p:cond delay="0"/>
                                  </p:stCondLst>
                                  <p:childTnLst>
                                    <p:set>
                                      <p:cBhvr>
                                        <p:cTn id="95" dur="1" fill="hold">
                                          <p:stCondLst>
                                            <p:cond delay="0"/>
                                          </p:stCondLst>
                                        </p:cTn>
                                        <p:tgtEl>
                                          <p:spTgt spid="55"/>
                                        </p:tgtEl>
                                        <p:attrNameLst>
                                          <p:attrName>style.visibility</p:attrName>
                                        </p:attrNameLst>
                                      </p:cBhvr>
                                      <p:to>
                                        <p:strVal val="visible"/>
                                      </p:to>
                                    </p:set>
                                    <p:anim calcmode="lin" valueType="num">
                                      <p:cBhvr>
                                        <p:cTn id="96" dur="500" fill="hold"/>
                                        <p:tgtEl>
                                          <p:spTgt spid="55"/>
                                        </p:tgtEl>
                                        <p:attrNameLst>
                                          <p:attrName>ppt_w</p:attrName>
                                        </p:attrNameLst>
                                      </p:cBhvr>
                                      <p:tavLst>
                                        <p:tav tm="0">
                                          <p:val>
                                            <p:fltVal val="0"/>
                                          </p:val>
                                        </p:tav>
                                        <p:tav tm="100000">
                                          <p:val>
                                            <p:strVal val="#ppt_w"/>
                                          </p:val>
                                        </p:tav>
                                      </p:tavLst>
                                    </p:anim>
                                    <p:anim calcmode="lin" valueType="num">
                                      <p:cBhvr>
                                        <p:cTn id="97" dur="500" fill="hold"/>
                                        <p:tgtEl>
                                          <p:spTgt spid="55"/>
                                        </p:tgtEl>
                                        <p:attrNameLst>
                                          <p:attrName>ppt_h</p:attrName>
                                        </p:attrNameLst>
                                      </p:cBhvr>
                                      <p:tavLst>
                                        <p:tav tm="0">
                                          <p:val>
                                            <p:fltVal val="0"/>
                                          </p:val>
                                        </p:tav>
                                        <p:tav tm="100000">
                                          <p:val>
                                            <p:strVal val="#ppt_h"/>
                                          </p:val>
                                        </p:tav>
                                      </p:tavLst>
                                    </p:anim>
                                    <p:animEffect transition="in" filter="fade">
                                      <p:cBhvr>
                                        <p:cTn id="98" dur="500"/>
                                        <p:tgtEl>
                                          <p:spTgt spid="55"/>
                                        </p:tgtEl>
                                      </p:cBhvr>
                                    </p:animEffect>
                                  </p:childTnLst>
                                </p:cTn>
                              </p:par>
                            </p:childTnLst>
                          </p:cTn>
                        </p:par>
                        <p:par>
                          <p:cTn id="99" fill="hold">
                            <p:stCondLst>
                              <p:cond delay="3500"/>
                            </p:stCondLst>
                            <p:childTnLst>
                              <p:par>
                                <p:cTn id="100" presetID="42" presetClass="entr" presetSubtype="0" fill="hold" grpId="0" nodeType="after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200"/>
                                        <p:tgtEl>
                                          <p:spTgt spid="44"/>
                                        </p:tgtEl>
                                      </p:cBhvr>
                                    </p:animEffect>
                                    <p:anim calcmode="lin" valueType="num">
                                      <p:cBhvr>
                                        <p:cTn id="103" dur="1200" fill="hold"/>
                                        <p:tgtEl>
                                          <p:spTgt spid="44"/>
                                        </p:tgtEl>
                                        <p:attrNameLst>
                                          <p:attrName>ppt_x</p:attrName>
                                        </p:attrNameLst>
                                      </p:cBhvr>
                                      <p:tavLst>
                                        <p:tav tm="0">
                                          <p:val>
                                            <p:strVal val="#ppt_x"/>
                                          </p:val>
                                        </p:tav>
                                        <p:tav tm="100000">
                                          <p:val>
                                            <p:strVal val="#ppt_x"/>
                                          </p:val>
                                        </p:tav>
                                      </p:tavLst>
                                    </p:anim>
                                    <p:anim calcmode="lin" valueType="num">
                                      <p:cBhvr>
                                        <p:cTn id="104" dur="12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0" grpId="0"/>
      <p:bldP spid="41" grpId="0" animBg="1"/>
      <p:bldP spid="42" grpId="0" animBg="1"/>
      <p:bldP spid="68" grpId="0" animBg="1"/>
      <p:bldP spid="69" grpId="0" animBg="1"/>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a:grpSpLocks/>
          </p:cNvGrpSpPr>
          <p:nvPr/>
        </p:nvGrpSpPr>
        <p:grpSpPr bwMode="auto">
          <a:xfrm>
            <a:off x="1361017" y="2034118"/>
            <a:ext cx="2233083" cy="3507316"/>
            <a:chOff x="778084" y="1038958"/>
            <a:chExt cx="1850186" cy="2900945"/>
          </a:xfrm>
        </p:grpSpPr>
        <p:sp>
          <p:nvSpPr>
            <p:cNvPr id="33" name="圆角矩形 32"/>
            <p:cNvSpPr/>
            <p:nvPr/>
          </p:nvSpPr>
          <p:spPr>
            <a:xfrm>
              <a:off x="886815" y="1038958"/>
              <a:ext cx="1632723" cy="1502119"/>
            </a:xfrm>
            <a:prstGeom prst="roundRect">
              <a:avLst>
                <a:gd name="adj" fmla="val 935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zh-HK" altLang="en-US" sz="2400">
                <a:solidFill>
                  <a:srgbClr val="FFFFFF"/>
                </a:solidFill>
              </a:endParaRPr>
            </a:p>
          </p:txBody>
        </p:sp>
        <p:sp>
          <p:nvSpPr>
            <p:cNvPr id="34" name="任意多边形 33"/>
            <p:cNvSpPr/>
            <p:nvPr/>
          </p:nvSpPr>
          <p:spPr>
            <a:xfrm>
              <a:off x="778084" y="1947582"/>
              <a:ext cx="1850186" cy="199232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HK" altLang="en-US" sz="2400">
                <a:solidFill>
                  <a:schemeClr val="bg1"/>
                </a:solidFill>
              </a:endParaRPr>
            </a:p>
          </p:txBody>
        </p:sp>
        <p:sp>
          <p:nvSpPr>
            <p:cNvPr id="35" name="椭圆 34"/>
            <p:cNvSpPr/>
            <p:nvPr/>
          </p:nvSpPr>
          <p:spPr>
            <a:xfrm>
              <a:off x="1402412" y="1648209"/>
              <a:ext cx="601529" cy="60049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zh-HK" altLang="en-US" sz="2400">
                <a:solidFill>
                  <a:srgbClr val="FFFFFF"/>
                </a:solidFill>
                <a:latin typeface="Impact" pitchFamily="34" charset="0"/>
              </a:endParaRPr>
            </a:p>
          </p:txBody>
        </p:sp>
        <p:sp>
          <p:nvSpPr>
            <p:cNvPr id="24610" name="文本框 11"/>
            <p:cNvSpPr txBox="1">
              <a:spLocks noChangeArrowheads="1"/>
            </p:cNvSpPr>
            <p:nvPr/>
          </p:nvSpPr>
          <p:spPr bwMode="auto">
            <a:xfrm>
              <a:off x="1304926" y="1222952"/>
              <a:ext cx="839367" cy="63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HK" sz="4400" dirty="0">
                  <a:solidFill>
                    <a:schemeClr val="bg1"/>
                  </a:solidFill>
                  <a:latin typeface="Impact" pitchFamily="34" charset="0"/>
                  <a:ea typeface="张海山锐谐体2.0-授权联系：Samtype@QQ.com"/>
                  <a:cs typeface="张海山锐谐体2.0-授权联系：Samtype@QQ.com"/>
                </a:rPr>
                <a:t>01</a:t>
              </a:r>
              <a:endParaRPr lang="zh-HK" altLang="en-US" sz="4400" dirty="0">
                <a:solidFill>
                  <a:schemeClr val="bg1"/>
                </a:solidFill>
                <a:latin typeface="Impact" pitchFamily="34" charset="0"/>
                <a:ea typeface="张海山锐谐体2.0-授权联系：Samtype@QQ.com"/>
                <a:cs typeface="张海山锐谐体2.0-授权联系：Samtype@QQ.com"/>
              </a:endParaRPr>
            </a:p>
          </p:txBody>
        </p:sp>
        <p:sp>
          <p:nvSpPr>
            <p:cNvPr id="37" name="文本框 64"/>
            <p:cNvSpPr txBox="1"/>
            <p:nvPr/>
          </p:nvSpPr>
          <p:spPr>
            <a:xfrm>
              <a:off x="1148121" y="2434282"/>
              <a:ext cx="1110112" cy="347854"/>
            </a:xfrm>
            <a:prstGeom prst="rect">
              <a:avLst/>
            </a:prstGeom>
            <a:noFill/>
          </p:spPr>
          <p:txBody>
            <a:bodyPr lIns="91440" tIns="45720" rIns="91440" bIns="45720">
              <a:spAutoFit/>
            </a:bodyPr>
            <a:lstStyle/>
            <a:p>
              <a:pPr algn="ctr">
                <a:defRPr/>
              </a:pPr>
              <a:r>
                <a:rPr lang="zh-CN" altLang="en-US" sz="2133" b="1" dirty="0">
                  <a:solidFill>
                    <a:schemeClr val="accent1"/>
                  </a:solidFill>
                  <a:latin typeface="微软雅黑" pitchFamily="34" charset="-122"/>
                  <a:ea typeface="微软雅黑" pitchFamily="34" charset="-122"/>
                </a:rPr>
                <a:t>添加标题</a:t>
              </a:r>
              <a:endParaRPr lang="zh-HK" altLang="en-US" sz="2133" b="1" dirty="0">
                <a:solidFill>
                  <a:schemeClr val="accent1"/>
                </a:solidFill>
                <a:latin typeface="微软雅黑" pitchFamily="34" charset="-122"/>
                <a:ea typeface="微软雅黑" pitchFamily="34" charset="-122"/>
              </a:endParaRPr>
            </a:p>
          </p:txBody>
        </p:sp>
        <p:sp>
          <p:nvSpPr>
            <p:cNvPr id="38" name="文本框 65"/>
            <p:cNvSpPr txBox="1"/>
            <p:nvPr/>
          </p:nvSpPr>
          <p:spPr>
            <a:xfrm>
              <a:off x="1139353" y="2787928"/>
              <a:ext cx="1127649" cy="823309"/>
            </a:xfrm>
            <a:prstGeom prst="rect">
              <a:avLst/>
            </a:prstGeom>
            <a:noFill/>
          </p:spPr>
          <p:txBody>
            <a:bodyPr lIns="91440" tIns="45720" rIns="91440" bIns="45720">
              <a:spAutoFit/>
            </a:bodyPr>
            <a:lstStyle/>
            <a:p>
              <a:pPr algn="ctr">
                <a:defRPr/>
              </a:pPr>
              <a:r>
                <a:rPr lang="zh-CN" altLang="en-US" sz="1467" dirty="0">
                  <a:solidFill>
                    <a:srgbClr val="595959"/>
                  </a:solidFill>
                  <a:latin typeface="微软雅黑" pitchFamily="34" charset="-122"/>
                  <a:ea typeface="微软雅黑" pitchFamily="34" charset="-122"/>
                </a:rPr>
                <a:t>完成模高和</a:t>
              </a:r>
              <a:endParaRPr lang="en-US" altLang="zh-CN" sz="1467" dirty="0">
                <a:solidFill>
                  <a:srgbClr val="595959"/>
                </a:solidFill>
                <a:latin typeface="微软雅黑" pitchFamily="34" charset="-122"/>
                <a:ea typeface="微软雅黑" pitchFamily="34" charset="-122"/>
              </a:endParaRPr>
            </a:p>
            <a:p>
              <a:pPr algn="ctr">
                <a:defRPr/>
              </a:pPr>
              <a:r>
                <a:rPr lang="zh-CN" altLang="en-US" sz="1467" dirty="0">
                  <a:solidFill>
                    <a:srgbClr val="595959"/>
                  </a:solidFill>
                  <a:latin typeface="微软雅黑" pitchFamily="34" charset="-122"/>
                  <a:ea typeface="微软雅黑" pitchFamily="34" charset="-122"/>
                </a:rPr>
                <a:t>图高的作业</a:t>
              </a:r>
              <a:endParaRPr lang="en-US" altLang="zh-CN" sz="1467" dirty="0">
                <a:solidFill>
                  <a:srgbClr val="595959"/>
                </a:solidFill>
                <a:latin typeface="微软雅黑" pitchFamily="34" charset="-122"/>
                <a:ea typeface="微软雅黑" pitchFamily="34" charset="-122"/>
              </a:endParaRPr>
            </a:p>
            <a:p>
              <a:pPr algn="ctr">
                <a:defRPr/>
              </a:pPr>
              <a:r>
                <a:rPr lang="zh-CN" altLang="en-US" sz="1467" dirty="0">
                  <a:solidFill>
                    <a:srgbClr val="595959"/>
                  </a:solidFill>
                  <a:latin typeface="微软雅黑" pitchFamily="34" charset="-122"/>
                  <a:ea typeface="微软雅黑" pitchFamily="34" charset="-122"/>
                </a:rPr>
                <a:t>争取尽快做</a:t>
              </a:r>
              <a:endParaRPr lang="en-US" altLang="zh-CN" sz="1467" dirty="0">
                <a:solidFill>
                  <a:srgbClr val="595959"/>
                </a:solidFill>
                <a:latin typeface="微软雅黑" pitchFamily="34" charset="-122"/>
                <a:ea typeface="微软雅黑" pitchFamily="34" charset="-122"/>
              </a:endParaRPr>
            </a:p>
            <a:p>
              <a:pPr algn="ctr">
                <a:defRPr/>
              </a:pPr>
              <a:r>
                <a:rPr lang="zh-CN" altLang="en-US" sz="1467" dirty="0">
                  <a:solidFill>
                    <a:srgbClr val="595959"/>
                  </a:solidFill>
                  <a:latin typeface="微软雅黑" pitchFamily="34" charset="-122"/>
                  <a:ea typeface="微软雅黑" pitchFamily="34" charset="-122"/>
                </a:rPr>
                <a:t>好不能再拖</a:t>
              </a:r>
              <a:endParaRPr lang="zh-HK" altLang="en-US" sz="1467" dirty="0">
                <a:solidFill>
                  <a:srgbClr val="595959"/>
                </a:solidFill>
                <a:latin typeface="微软雅黑" pitchFamily="34" charset="-122"/>
                <a:ea typeface="微软雅黑" pitchFamily="34" charset="-122"/>
              </a:endParaRPr>
            </a:p>
          </p:txBody>
        </p:sp>
      </p:grpSp>
      <p:grpSp>
        <p:nvGrpSpPr>
          <p:cNvPr id="39" name="组合 38"/>
          <p:cNvGrpSpPr>
            <a:grpSpLocks/>
          </p:cNvGrpSpPr>
          <p:nvPr/>
        </p:nvGrpSpPr>
        <p:grpSpPr bwMode="auto">
          <a:xfrm>
            <a:off x="3765551" y="2034118"/>
            <a:ext cx="2235200" cy="3507316"/>
            <a:chOff x="2690633" y="1038958"/>
            <a:chExt cx="1850186" cy="2900945"/>
          </a:xfrm>
        </p:grpSpPr>
        <p:sp>
          <p:nvSpPr>
            <p:cNvPr id="40" name="圆角矩形 39"/>
            <p:cNvSpPr/>
            <p:nvPr/>
          </p:nvSpPr>
          <p:spPr>
            <a:xfrm>
              <a:off x="2799261" y="1038958"/>
              <a:ext cx="1632929" cy="1502119"/>
            </a:xfrm>
            <a:prstGeom prst="roundRect">
              <a:avLst>
                <a:gd name="adj" fmla="val 935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zh-HK" altLang="en-US" sz="2400">
                <a:solidFill>
                  <a:srgbClr val="FFFFFF"/>
                </a:solidFill>
              </a:endParaRPr>
            </a:p>
          </p:txBody>
        </p:sp>
        <p:sp>
          <p:nvSpPr>
            <p:cNvPr id="41" name="任意多边形 40"/>
            <p:cNvSpPr/>
            <p:nvPr/>
          </p:nvSpPr>
          <p:spPr>
            <a:xfrm>
              <a:off x="2690633" y="1947582"/>
              <a:ext cx="1850186" cy="199232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bg1">
                  <a:lumMod val="95000"/>
                </a:schemeClr>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HK" altLang="en-US" sz="2400">
                <a:solidFill>
                  <a:schemeClr val="bg1"/>
                </a:solidFill>
              </a:endParaRPr>
            </a:p>
          </p:txBody>
        </p:sp>
        <p:sp>
          <p:nvSpPr>
            <p:cNvPr id="42" name="椭圆 41"/>
            <p:cNvSpPr/>
            <p:nvPr/>
          </p:nvSpPr>
          <p:spPr>
            <a:xfrm>
              <a:off x="3316121" y="1648209"/>
              <a:ext cx="599208" cy="6004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zh-HK" altLang="en-US" sz="2400">
                <a:solidFill>
                  <a:srgbClr val="FFFFFF"/>
                </a:solidFill>
                <a:latin typeface="Impact" pitchFamily="34" charset="0"/>
              </a:endParaRPr>
            </a:p>
          </p:txBody>
        </p:sp>
        <p:sp>
          <p:nvSpPr>
            <p:cNvPr id="24604" name="文本框 48"/>
            <p:cNvSpPr txBox="1">
              <a:spLocks noChangeArrowheads="1"/>
            </p:cNvSpPr>
            <p:nvPr/>
          </p:nvSpPr>
          <p:spPr bwMode="auto">
            <a:xfrm>
              <a:off x="3185327" y="1222952"/>
              <a:ext cx="894944" cy="63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HK" sz="4400" dirty="0">
                  <a:solidFill>
                    <a:schemeClr val="bg1"/>
                  </a:solidFill>
                  <a:latin typeface="Impact" pitchFamily="34" charset="0"/>
                  <a:ea typeface="张海山锐谐体2.0-授权联系：Samtype@QQ.com"/>
                  <a:cs typeface="张海山锐谐体2.0-授权联系：Samtype@QQ.com"/>
                </a:rPr>
                <a:t>02</a:t>
              </a:r>
              <a:endParaRPr lang="zh-HK" altLang="en-US" sz="4400" dirty="0">
                <a:solidFill>
                  <a:schemeClr val="bg1"/>
                </a:solidFill>
                <a:latin typeface="Impact" pitchFamily="34" charset="0"/>
                <a:ea typeface="张海山锐谐体2.0-授权联系：Samtype@QQ.com"/>
                <a:cs typeface="张海山锐谐体2.0-授权联系：Samtype@QQ.com"/>
              </a:endParaRPr>
            </a:p>
          </p:txBody>
        </p:sp>
        <p:sp>
          <p:nvSpPr>
            <p:cNvPr id="44" name="文本框 66"/>
            <p:cNvSpPr txBox="1"/>
            <p:nvPr/>
          </p:nvSpPr>
          <p:spPr>
            <a:xfrm>
              <a:off x="3060319" y="2434282"/>
              <a:ext cx="1110812" cy="347854"/>
            </a:xfrm>
            <a:prstGeom prst="rect">
              <a:avLst/>
            </a:prstGeom>
            <a:noFill/>
          </p:spPr>
          <p:txBody>
            <a:bodyPr lIns="91440" tIns="45720" rIns="91440" bIns="45720">
              <a:spAutoFit/>
            </a:bodyPr>
            <a:lstStyle/>
            <a:p>
              <a:pPr algn="ctr">
                <a:defRPr/>
              </a:pPr>
              <a:r>
                <a:rPr lang="zh-CN" altLang="en-US" sz="2133" b="1" dirty="0">
                  <a:solidFill>
                    <a:schemeClr val="accent2"/>
                  </a:solidFill>
                  <a:latin typeface="微软雅黑" pitchFamily="34" charset="-122"/>
                  <a:ea typeface="微软雅黑" pitchFamily="34" charset="-122"/>
                </a:rPr>
                <a:t>添加标题</a:t>
              </a:r>
              <a:endParaRPr lang="zh-HK" altLang="en-US" sz="2133" b="1" dirty="0">
                <a:solidFill>
                  <a:schemeClr val="accent2"/>
                </a:solidFill>
                <a:latin typeface="微软雅黑" pitchFamily="34" charset="-122"/>
                <a:ea typeface="微软雅黑" pitchFamily="34" charset="-122"/>
              </a:endParaRPr>
            </a:p>
          </p:txBody>
        </p:sp>
        <p:sp>
          <p:nvSpPr>
            <p:cNvPr id="45" name="文本框 67"/>
            <p:cNvSpPr txBox="1"/>
            <p:nvPr/>
          </p:nvSpPr>
          <p:spPr>
            <a:xfrm>
              <a:off x="2955195" y="2787928"/>
              <a:ext cx="1321061" cy="823309"/>
            </a:xfrm>
            <a:prstGeom prst="rect">
              <a:avLst/>
            </a:prstGeom>
            <a:noFill/>
          </p:spPr>
          <p:txBody>
            <a:bodyPr lIns="91440" tIns="45720" rIns="91440" bIns="45720">
              <a:spAutoFit/>
            </a:bodyPr>
            <a:lstStyle/>
            <a:p>
              <a:pPr algn="ctr">
                <a:defRPr/>
              </a:pPr>
              <a:r>
                <a:rPr lang="zh-CN" altLang="en-US" sz="1467" dirty="0">
                  <a:solidFill>
                    <a:srgbClr val="595959"/>
                  </a:solidFill>
                  <a:latin typeface="微软雅黑" pitchFamily="34" charset="-122"/>
                  <a:ea typeface="微软雅黑" pitchFamily="34" charset="-122"/>
                </a:rPr>
                <a:t>辅助软件可以</a:t>
              </a:r>
              <a:endParaRPr lang="en-US" altLang="zh-CN" sz="1467" dirty="0">
                <a:solidFill>
                  <a:srgbClr val="595959"/>
                </a:solidFill>
                <a:latin typeface="微软雅黑" pitchFamily="34" charset="-122"/>
                <a:ea typeface="微软雅黑" pitchFamily="34" charset="-122"/>
              </a:endParaRPr>
            </a:p>
            <a:p>
              <a:pPr algn="ctr">
                <a:defRPr/>
              </a:pPr>
              <a:r>
                <a:rPr lang="zh-CN" altLang="en-US" sz="1467" dirty="0">
                  <a:solidFill>
                    <a:srgbClr val="595959"/>
                  </a:solidFill>
                  <a:latin typeface="微软雅黑" pitchFamily="34" charset="-122"/>
                  <a:ea typeface="微软雅黑" pitchFamily="34" charset="-122"/>
                </a:rPr>
                <a:t>为幻灯片提供</a:t>
              </a:r>
              <a:endParaRPr lang="en-US" altLang="zh-CN" sz="1467" dirty="0">
                <a:solidFill>
                  <a:srgbClr val="595959"/>
                </a:solidFill>
                <a:latin typeface="微软雅黑" pitchFamily="34" charset="-122"/>
                <a:ea typeface="微软雅黑" pitchFamily="34" charset="-122"/>
              </a:endParaRPr>
            </a:p>
            <a:p>
              <a:pPr algn="ctr">
                <a:defRPr/>
              </a:pPr>
              <a:r>
                <a:rPr lang="zh-CN" altLang="en-US" sz="1467" dirty="0">
                  <a:solidFill>
                    <a:srgbClr val="595959"/>
                  </a:solidFill>
                  <a:latin typeface="微软雅黑" pitchFamily="34" charset="-122"/>
                  <a:ea typeface="微软雅黑" pitchFamily="34" charset="-122"/>
                </a:rPr>
                <a:t>很好的辅助等</a:t>
              </a:r>
              <a:endParaRPr lang="en-US" altLang="zh-CN" sz="1467" dirty="0">
                <a:solidFill>
                  <a:srgbClr val="595959"/>
                </a:solidFill>
                <a:latin typeface="微软雅黑" pitchFamily="34" charset="-122"/>
                <a:ea typeface="微软雅黑" pitchFamily="34" charset="-122"/>
              </a:endParaRPr>
            </a:p>
            <a:p>
              <a:pPr algn="ctr">
                <a:defRPr/>
              </a:pPr>
              <a:r>
                <a:rPr lang="zh-CN" altLang="en-US" sz="1467" dirty="0">
                  <a:solidFill>
                    <a:srgbClr val="595959"/>
                  </a:solidFill>
                  <a:latin typeface="微软雅黑" pitchFamily="34" charset="-122"/>
                  <a:ea typeface="微软雅黑" pitchFamily="34" charset="-122"/>
                </a:rPr>
                <a:t>有必要去学习</a:t>
              </a:r>
              <a:endParaRPr lang="en-US" altLang="zh-CN" sz="1467" dirty="0">
                <a:solidFill>
                  <a:srgbClr val="595959"/>
                </a:solidFill>
                <a:latin typeface="微软雅黑" pitchFamily="34" charset="-122"/>
                <a:ea typeface="微软雅黑" pitchFamily="34" charset="-122"/>
              </a:endParaRPr>
            </a:p>
          </p:txBody>
        </p:sp>
      </p:grpSp>
      <p:grpSp>
        <p:nvGrpSpPr>
          <p:cNvPr id="46" name="组合 45"/>
          <p:cNvGrpSpPr>
            <a:grpSpLocks/>
          </p:cNvGrpSpPr>
          <p:nvPr/>
        </p:nvGrpSpPr>
        <p:grpSpPr bwMode="auto">
          <a:xfrm>
            <a:off x="6161617" y="2034118"/>
            <a:ext cx="2233083" cy="3507316"/>
            <a:chOff x="4603182" y="1038958"/>
            <a:chExt cx="1850186" cy="2900945"/>
          </a:xfrm>
        </p:grpSpPr>
        <p:sp>
          <p:nvSpPr>
            <p:cNvPr id="47" name="圆角矩形 46"/>
            <p:cNvSpPr/>
            <p:nvPr/>
          </p:nvSpPr>
          <p:spPr>
            <a:xfrm>
              <a:off x="4711913" y="1038958"/>
              <a:ext cx="1632723" cy="1502119"/>
            </a:xfrm>
            <a:prstGeom prst="roundRect">
              <a:avLst>
                <a:gd name="adj" fmla="val 935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zh-HK" altLang="en-US" sz="2400">
                <a:solidFill>
                  <a:srgbClr val="FFFFFF"/>
                </a:solidFill>
              </a:endParaRPr>
            </a:p>
          </p:txBody>
        </p:sp>
        <p:sp>
          <p:nvSpPr>
            <p:cNvPr id="48" name="任意多边形 47"/>
            <p:cNvSpPr/>
            <p:nvPr/>
          </p:nvSpPr>
          <p:spPr>
            <a:xfrm>
              <a:off x="4603182" y="1947582"/>
              <a:ext cx="1850186" cy="199232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bg1">
                  <a:lumMod val="95000"/>
                </a:schemeClr>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HK" altLang="en-US" sz="2400">
                <a:solidFill>
                  <a:schemeClr val="bg1"/>
                </a:solidFill>
              </a:endParaRPr>
            </a:p>
          </p:txBody>
        </p:sp>
        <p:sp>
          <p:nvSpPr>
            <p:cNvPr id="49" name="椭圆 48"/>
            <p:cNvSpPr/>
            <p:nvPr/>
          </p:nvSpPr>
          <p:spPr>
            <a:xfrm>
              <a:off x="5227510" y="1648209"/>
              <a:ext cx="601529" cy="6004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zh-HK" altLang="en-US" sz="2400">
                <a:solidFill>
                  <a:srgbClr val="FFFFFF"/>
                </a:solidFill>
                <a:latin typeface="Impact" pitchFamily="34" charset="0"/>
              </a:endParaRPr>
            </a:p>
          </p:txBody>
        </p:sp>
        <p:sp>
          <p:nvSpPr>
            <p:cNvPr id="24598" name="文本框 54"/>
            <p:cNvSpPr txBox="1">
              <a:spLocks noChangeArrowheads="1"/>
            </p:cNvSpPr>
            <p:nvPr/>
          </p:nvSpPr>
          <p:spPr bwMode="auto">
            <a:xfrm>
              <a:off x="5044295" y="1222952"/>
              <a:ext cx="978584" cy="63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HK" sz="4400">
                  <a:solidFill>
                    <a:schemeClr val="bg1"/>
                  </a:solidFill>
                  <a:latin typeface="Impact" pitchFamily="34" charset="0"/>
                  <a:ea typeface="张海山锐谐体2.0-授权联系：Samtype@QQ.com"/>
                  <a:cs typeface="张海山锐谐体2.0-授权联系：Samtype@QQ.com"/>
                </a:rPr>
                <a:t>03</a:t>
              </a:r>
              <a:endParaRPr lang="zh-HK" altLang="en-US" sz="4400">
                <a:solidFill>
                  <a:schemeClr val="bg1"/>
                </a:solidFill>
                <a:latin typeface="Impact" pitchFamily="34" charset="0"/>
                <a:ea typeface="张海山锐谐体2.0-授权联系：Samtype@QQ.com"/>
                <a:cs typeface="张海山锐谐体2.0-授权联系：Samtype@QQ.com"/>
              </a:endParaRPr>
            </a:p>
          </p:txBody>
        </p:sp>
        <p:sp>
          <p:nvSpPr>
            <p:cNvPr id="51" name="文本框 68"/>
            <p:cNvSpPr txBox="1"/>
            <p:nvPr/>
          </p:nvSpPr>
          <p:spPr>
            <a:xfrm>
              <a:off x="4973219" y="2434282"/>
              <a:ext cx="1110112" cy="347854"/>
            </a:xfrm>
            <a:prstGeom prst="rect">
              <a:avLst/>
            </a:prstGeom>
            <a:noFill/>
          </p:spPr>
          <p:txBody>
            <a:bodyPr lIns="91440" tIns="45720" rIns="91440" bIns="45720">
              <a:spAutoFit/>
            </a:bodyPr>
            <a:lstStyle/>
            <a:p>
              <a:pPr algn="ctr">
                <a:defRPr/>
              </a:pPr>
              <a:r>
                <a:rPr lang="zh-CN" altLang="en-US" sz="2133" b="1" dirty="0">
                  <a:solidFill>
                    <a:schemeClr val="accent3"/>
                  </a:solidFill>
                  <a:latin typeface="微软雅黑" pitchFamily="34" charset="-122"/>
                  <a:ea typeface="微软雅黑" pitchFamily="34" charset="-122"/>
                </a:rPr>
                <a:t>添加标题</a:t>
              </a:r>
              <a:endParaRPr lang="zh-HK" altLang="en-US" sz="2133" b="1" dirty="0">
                <a:solidFill>
                  <a:schemeClr val="accent3"/>
                </a:solidFill>
                <a:latin typeface="微软雅黑" pitchFamily="34" charset="-122"/>
                <a:ea typeface="微软雅黑" pitchFamily="34" charset="-122"/>
              </a:endParaRPr>
            </a:p>
          </p:txBody>
        </p:sp>
        <p:sp>
          <p:nvSpPr>
            <p:cNvPr id="52" name="文本框 69"/>
            <p:cNvSpPr txBox="1"/>
            <p:nvPr/>
          </p:nvSpPr>
          <p:spPr>
            <a:xfrm>
              <a:off x="4832920" y="2787928"/>
              <a:ext cx="1390709" cy="636574"/>
            </a:xfrm>
            <a:prstGeom prst="rect">
              <a:avLst/>
            </a:prstGeom>
            <a:noFill/>
          </p:spPr>
          <p:txBody>
            <a:bodyPr lIns="91440" tIns="45720" rIns="91440" bIns="45720">
              <a:spAutoFit/>
            </a:bodyPr>
            <a:lstStyle/>
            <a:p>
              <a:pPr algn="ctr">
                <a:defRPr/>
              </a:pPr>
              <a:r>
                <a:rPr lang="zh-CN" altLang="en-US" sz="1467" dirty="0">
                  <a:solidFill>
                    <a:srgbClr val="595959"/>
                  </a:solidFill>
                  <a:latin typeface="微软雅黑" pitchFamily="34" charset="-122"/>
                  <a:ea typeface="微软雅黑" pitchFamily="34" charset="-122"/>
                </a:rPr>
                <a:t>形成思路风格</a:t>
              </a:r>
              <a:endParaRPr lang="en-US" altLang="zh-CN" sz="1467" dirty="0">
                <a:solidFill>
                  <a:srgbClr val="595959"/>
                </a:solidFill>
                <a:latin typeface="微软雅黑" pitchFamily="34" charset="-122"/>
                <a:ea typeface="微软雅黑" pitchFamily="34" charset="-122"/>
              </a:endParaRPr>
            </a:p>
            <a:p>
              <a:pPr algn="ctr">
                <a:defRPr/>
              </a:pPr>
              <a:r>
                <a:rPr lang="zh-CN" altLang="en-US" sz="1467" dirty="0">
                  <a:solidFill>
                    <a:srgbClr val="595959"/>
                  </a:solidFill>
                  <a:latin typeface="微软雅黑" pitchFamily="34" charset="-122"/>
                  <a:ea typeface="微软雅黑" pitchFamily="34" charset="-122"/>
                </a:rPr>
                <a:t>仔细考量细节 </a:t>
              </a:r>
              <a:endParaRPr lang="en-US" altLang="zh-CN" sz="1467" dirty="0">
                <a:solidFill>
                  <a:srgbClr val="595959"/>
                </a:solidFill>
                <a:latin typeface="微软雅黑" pitchFamily="34" charset="-122"/>
                <a:ea typeface="微软雅黑" pitchFamily="34" charset="-122"/>
              </a:endParaRPr>
            </a:p>
            <a:p>
              <a:pPr algn="ctr">
                <a:defRPr/>
              </a:pPr>
              <a:r>
                <a:rPr lang="zh-CN" altLang="en-US" sz="1467" dirty="0">
                  <a:solidFill>
                    <a:srgbClr val="595959"/>
                  </a:solidFill>
                  <a:latin typeface="微软雅黑" pitchFamily="34" charset="-122"/>
                  <a:ea typeface="微软雅黑" pitchFamily="34" charset="-122"/>
                </a:rPr>
                <a:t>把每一步做好</a:t>
              </a:r>
              <a:endParaRPr lang="en-US" altLang="zh-CN" sz="1467" dirty="0">
                <a:solidFill>
                  <a:srgbClr val="595959"/>
                </a:solidFill>
                <a:latin typeface="微软雅黑" pitchFamily="34" charset="-122"/>
                <a:ea typeface="微软雅黑" pitchFamily="34" charset="-122"/>
              </a:endParaRPr>
            </a:p>
          </p:txBody>
        </p:sp>
      </p:grpSp>
      <p:grpSp>
        <p:nvGrpSpPr>
          <p:cNvPr id="53" name="组合 52"/>
          <p:cNvGrpSpPr>
            <a:grpSpLocks/>
          </p:cNvGrpSpPr>
          <p:nvPr/>
        </p:nvGrpSpPr>
        <p:grpSpPr bwMode="auto">
          <a:xfrm>
            <a:off x="8566151" y="2034118"/>
            <a:ext cx="2235200" cy="3507316"/>
            <a:chOff x="6515731" y="1038958"/>
            <a:chExt cx="1850186" cy="2900945"/>
          </a:xfrm>
        </p:grpSpPr>
        <p:sp>
          <p:nvSpPr>
            <p:cNvPr id="54" name="圆角矩形 53"/>
            <p:cNvSpPr/>
            <p:nvPr/>
          </p:nvSpPr>
          <p:spPr>
            <a:xfrm>
              <a:off x="6624359" y="1038958"/>
              <a:ext cx="1632929" cy="1502119"/>
            </a:xfrm>
            <a:prstGeom prst="roundRect">
              <a:avLst>
                <a:gd name="adj" fmla="val 935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zh-HK" altLang="en-US" sz="2400">
                <a:solidFill>
                  <a:srgbClr val="FFFFFF"/>
                </a:solidFill>
              </a:endParaRPr>
            </a:p>
          </p:txBody>
        </p:sp>
        <p:sp>
          <p:nvSpPr>
            <p:cNvPr id="55" name="任意多边形 54"/>
            <p:cNvSpPr/>
            <p:nvPr/>
          </p:nvSpPr>
          <p:spPr>
            <a:xfrm>
              <a:off x="6515731" y="1947582"/>
              <a:ext cx="1850186" cy="199232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bg1"/>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HK" altLang="en-US" sz="2400">
                <a:solidFill>
                  <a:schemeClr val="bg1"/>
                </a:solidFill>
              </a:endParaRPr>
            </a:p>
          </p:txBody>
        </p:sp>
        <p:sp>
          <p:nvSpPr>
            <p:cNvPr id="56" name="椭圆 55"/>
            <p:cNvSpPr/>
            <p:nvPr/>
          </p:nvSpPr>
          <p:spPr>
            <a:xfrm>
              <a:off x="7141219" y="1648209"/>
              <a:ext cx="599208" cy="6004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lang="zh-HK" altLang="en-US" sz="2400">
                <a:solidFill>
                  <a:srgbClr val="FFFFFF"/>
                </a:solidFill>
                <a:latin typeface="Impact" pitchFamily="34" charset="0"/>
              </a:endParaRPr>
            </a:p>
          </p:txBody>
        </p:sp>
        <p:sp>
          <p:nvSpPr>
            <p:cNvPr id="24592" name="文本框 60"/>
            <p:cNvSpPr txBox="1">
              <a:spLocks noChangeArrowheads="1"/>
            </p:cNvSpPr>
            <p:nvPr/>
          </p:nvSpPr>
          <p:spPr bwMode="auto">
            <a:xfrm>
              <a:off x="6988992" y="1222952"/>
              <a:ext cx="876275" cy="63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HK" sz="4400">
                  <a:solidFill>
                    <a:schemeClr val="bg1"/>
                  </a:solidFill>
                  <a:latin typeface="Impact" pitchFamily="34" charset="0"/>
                  <a:ea typeface="张海山锐谐体2.0-授权联系：Samtype@QQ.com"/>
                  <a:cs typeface="张海山锐谐体2.0-授权联系：Samtype@QQ.com"/>
                </a:rPr>
                <a:t>04</a:t>
              </a:r>
              <a:endParaRPr lang="zh-HK" altLang="en-US" sz="4400">
                <a:solidFill>
                  <a:schemeClr val="bg1"/>
                </a:solidFill>
                <a:latin typeface="Impact" pitchFamily="34" charset="0"/>
                <a:ea typeface="张海山锐谐体2.0-授权联系：Samtype@QQ.com"/>
                <a:cs typeface="张海山锐谐体2.0-授权联系：Samtype@QQ.com"/>
              </a:endParaRPr>
            </a:p>
          </p:txBody>
        </p:sp>
        <p:sp>
          <p:nvSpPr>
            <p:cNvPr id="58" name="文本框 70"/>
            <p:cNvSpPr txBox="1"/>
            <p:nvPr/>
          </p:nvSpPr>
          <p:spPr>
            <a:xfrm>
              <a:off x="6885417" y="2434282"/>
              <a:ext cx="1110812" cy="347854"/>
            </a:xfrm>
            <a:prstGeom prst="rect">
              <a:avLst/>
            </a:prstGeom>
            <a:noFill/>
          </p:spPr>
          <p:txBody>
            <a:bodyPr lIns="91440" tIns="45720" rIns="91440" bIns="45720">
              <a:spAutoFit/>
            </a:bodyPr>
            <a:lstStyle/>
            <a:p>
              <a:pPr algn="ctr">
                <a:defRPr/>
              </a:pPr>
              <a:r>
                <a:rPr lang="zh-CN" altLang="en-US" sz="2133" b="1" dirty="0">
                  <a:solidFill>
                    <a:schemeClr val="accent4"/>
                  </a:solidFill>
                  <a:latin typeface="微软雅黑" pitchFamily="34" charset="-122"/>
                  <a:ea typeface="微软雅黑" pitchFamily="34" charset="-122"/>
                </a:rPr>
                <a:t>添加标题</a:t>
              </a:r>
              <a:endParaRPr lang="zh-HK" altLang="en-US" sz="2133" b="1" dirty="0">
                <a:solidFill>
                  <a:schemeClr val="accent4"/>
                </a:solidFill>
                <a:latin typeface="微软雅黑" pitchFamily="34" charset="-122"/>
                <a:ea typeface="微软雅黑" pitchFamily="34" charset="-122"/>
              </a:endParaRPr>
            </a:p>
          </p:txBody>
        </p:sp>
        <p:sp>
          <p:nvSpPr>
            <p:cNvPr id="59" name="文本框 71"/>
            <p:cNvSpPr txBox="1"/>
            <p:nvPr/>
          </p:nvSpPr>
          <p:spPr>
            <a:xfrm>
              <a:off x="6771533" y="2787928"/>
              <a:ext cx="1338582" cy="823309"/>
            </a:xfrm>
            <a:prstGeom prst="rect">
              <a:avLst/>
            </a:prstGeom>
            <a:noFill/>
          </p:spPr>
          <p:txBody>
            <a:bodyPr lIns="91440" tIns="45720" rIns="91440" bIns="45720">
              <a:spAutoFit/>
            </a:bodyPr>
            <a:lstStyle/>
            <a:p>
              <a:pPr algn="ctr">
                <a:defRPr/>
              </a:pPr>
              <a:r>
                <a:rPr lang="zh-CN" altLang="en-US" sz="1467" dirty="0">
                  <a:solidFill>
                    <a:schemeClr val="tx1">
                      <a:lumMod val="85000"/>
                      <a:lumOff val="15000"/>
                    </a:schemeClr>
                  </a:solidFill>
                  <a:latin typeface="微软雅黑" pitchFamily="34" charset="-122"/>
                  <a:ea typeface="微软雅黑" pitchFamily="34" charset="-122"/>
                </a:rPr>
                <a:t>这是并列关系</a:t>
              </a:r>
              <a:endParaRPr lang="en-US" altLang="zh-CN" sz="1467" dirty="0">
                <a:solidFill>
                  <a:schemeClr val="tx1">
                    <a:lumMod val="85000"/>
                    <a:lumOff val="15000"/>
                  </a:schemeClr>
                </a:solidFill>
                <a:latin typeface="微软雅黑" pitchFamily="34" charset="-122"/>
                <a:ea typeface="微软雅黑" pitchFamily="34" charset="-122"/>
              </a:endParaRPr>
            </a:p>
            <a:p>
              <a:pPr algn="ctr">
                <a:defRPr/>
              </a:pPr>
              <a:r>
                <a:rPr lang="zh-CN" altLang="en-US" sz="1467" dirty="0">
                  <a:solidFill>
                    <a:schemeClr val="tx1">
                      <a:lumMod val="85000"/>
                      <a:lumOff val="15000"/>
                    </a:schemeClr>
                  </a:solidFill>
                  <a:latin typeface="微软雅黑" pitchFamily="34" charset="-122"/>
                  <a:ea typeface="微软雅黑" pitchFamily="34" charset="-122"/>
                </a:rPr>
                <a:t>的表达方式之</a:t>
              </a:r>
              <a:endParaRPr lang="en-US" altLang="zh-CN" sz="1467" dirty="0">
                <a:solidFill>
                  <a:schemeClr val="tx1">
                    <a:lumMod val="85000"/>
                    <a:lumOff val="15000"/>
                  </a:schemeClr>
                </a:solidFill>
                <a:latin typeface="微软雅黑" pitchFamily="34" charset="-122"/>
                <a:ea typeface="微软雅黑" pitchFamily="34" charset="-122"/>
              </a:endParaRPr>
            </a:p>
            <a:p>
              <a:pPr algn="ctr">
                <a:defRPr/>
              </a:pPr>
              <a:r>
                <a:rPr lang="zh-CN" altLang="en-US" sz="1467" dirty="0">
                  <a:solidFill>
                    <a:schemeClr val="tx1">
                      <a:lumMod val="85000"/>
                      <a:lumOff val="15000"/>
                    </a:schemeClr>
                  </a:solidFill>
                  <a:latin typeface="微软雅黑" pitchFamily="34" charset="-122"/>
                  <a:ea typeface="微软雅黑" pitchFamily="34" charset="-122"/>
                </a:rPr>
                <a:t>你可以输入其</a:t>
              </a:r>
              <a:endParaRPr lang="en-US" altLang="zh-CN" sz="1467" dirty="0">
                <a:solidFill>
                  <a:schemeClr val="tx1">
                    <a:lumMod val="85000"/>
                    <a:lumOff val="15000"/>
                  </a:schemeClr>
                </a:solidFill>
                <a:latin typeface="微软雅黑" pitchFamily="34" charset="-122"/>
                <a:ea typeface="微软雅黑" pitchFamily="34" charset="-122"/>
              </a:endParaRPr>
            </a:p>
            <a:p>
              <a:pPr algn="ctr">
                <a:defRPr/>
              </a:pPr>
              <a:r>
                <a:rPr lang="zh-CN" altLang="en-US" sz="1467" dirty="0">
                  <a:solidFill>
                    <a:schemeClr val="tx1">
                      <a:lumMod val="85000"/>
                      <a:lumOff val="15000"/>
                    </a:schemeClr>
                  </a:solidFill>
                  <a:latin typeface="微软雅黑" pitchFamily="34" charset="-122"/>
                  <a:ea typeface="微软雅黑" pitchFamily="34" charset="-122"/>
                </a:rPr>
                <a:t>他的内容代替</a:t>
              </a:r>
              <a:endParaRPr lang="zh-HK" altLang="en-US" sz="1467" dirty="0">
                <a:solidFill>
                  <a:schemeClr val="tx1">
                    <a:lumMod val="85000"/>
                    <a:lumOff val="15000"/>
                  </a:schemeClr>
                </a:solidFill>
                <a:latin typeface="微软雅黑" pitchFamily="34" charset="-122"/>
                <a:ea typeface="微软雅黑" pitchFamily="34" charset="-122"/>
              </a:endParaRPr>
            </a:p>
          </p:txBody>
        </p:sp>
      </p:grpSp>
      <p:sp>
        <p:nvSpPr>
          <p:cNvPr id="64" name="TextBox 63"/>
          <p:cNvSpPr txBox="1"/>
          <p:nvPr/>
        </p:nvSpPr>
        <p:spPr>
          <a:xfrm>
            <a:off x="4791580" y="100628"/>
            <a:ext cx="2492990" cy="553998"/>
          </a:xfrm>
          <a:prstGeom prst="rect">
            <a:avLst/>
          </a:prstGeom>
          <a:noFill/>
        </p:spPr>
        <p:txBody>
          <a:bodyPr wrap="none">
            <a:spAutoFit/>
          </a:bodyPr>
          <a:lstStyle/>
          <a:p>
            <a:pPr>
              <a:defRPr/>
            </a:pPr>
            <a:r>
              <a:rPr lang="zh-CN" altLang="en-US" sz="3000" b="1" dirty="0">
                <a:solidFill>
                  <a:schemeClr val="bg1">
                    <a:lumMod val="95000"/>
                  </a:schemeClr>
                </a:solidFill>
                <a:latin typeface="微软雅黑" pitchFamily="34" charset="-122"/>
                <a:ea typeface="微软雅黑" pitchFamily="34" charset="-122"/>
              </a:rPr>
              <a:t>线下推广方案</a:t>
            </a:r>
          </a:p>
        </p:txBody>
      </p:sp>
      <p:sp>
        <p:nvSpPr>
          <p:cNvPr id="43" name="TextBox 42"/>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22532796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ppt_x"/>
                                          </p:val>
                                        </p:tav>
                                        <p:tav tm="100000">
                                          <p:val>
                                            <p:strVal val="#ppt_x"/>
                                          </p:val>
                                        </p:tav>
                                      </p:tavLst>
                                    </p:anim>
                                    <p:anim calcmode="lin" valueType="num">
                                      <p:cBhvr additive="base">
                                        <p:cTn id="18" dur="500" fill="hold"/>
                                        <p:tgtEl>
                                          <p:spTgt spid="4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ppt_x"/>
                                          </p:val>
                                        </p:tav>
                                        <p:tav tm="100000">
                                          <p:val>
                                            <p:strVal val="#ppt_x"/>
                                          </p:val>
                                        </p:tav>
                                      </p:tavLst>
                                    </p:anim>
                                    <p:anim calcmode="lin" valueType="num">
                                      <p:cBhvr additive="base">
                                        <p:cTn id="23" dur="500" fill="hold"/>
                                        <p:tgtEl>
                                          <p:spTgt spid="5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200"/>
                                        <p:tgtEl>
                                          <p:spTgt spid="43"/>
                                        </p:tgtEl>
                                      </p:cBhvr>
                                    </p:animEffect>
                                    <p:anim calcmode="lin" valueType="num">
                                      <p:cBhvr>
                                        <p:cTn id="28" dur="1200" fill="hold"/>
                                        <p:tgtEl>
                                          <p:spTgt spid="43"/>
                                        </p:tgtEl>
                                        <p:attrNameLst>
                                          <p:attrName>ppt_x</p:attrName>
                                        </p:attrNameLst>
                                      </p:cBhvr>
                                      <p:tavLst>
                                        <p:tav tm="0">
                                          <p:val>
                                            <p:strVal val="#ppt_x"/>
                                          </p:val>
                                        </p:tav>
                                        <p:tav tm="100000">
                                          <p:val>
                                            <p:strVal val="#ppt_x"/>
                                          </p:val>
                                        </p:tav>
                                      </p:tavLst>
                                    </p:anim>
                                    <p:anim calcmode="lin" valueType="num">
                                      <p:cBhvr>
                                        <p:cTn id="29" dur="12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a:grpSpLocks/>
          </p:cNvGrpSpPr>
          <p:nvPr/>
        </p:nvGrpSpPr>
        <p:grpSpPr bwMode="auto">
          <a:xfrm>
            <a:off x="893233" y="2921001"/>
            <a:ext cx="5926667" cy="836084"/>
            <a:chOff x="669540" y="2255926"/>
            <a:chExt cx="4446354" cy="627181"/>
          </a:xfrm>
        </p:grpSpPr>
        <p:sp>
          <p:nvSpPr>
            <p:cNvPr id="13" name="矩形 12"/>
            <p:cNvSpPr/>
            <p:nvPr/>
          </p:nvSpPr>
          <p:spPr>
            <a:xfrm>
              <a:off x="720355" y="2636998"/>
              <a:ext cx="3496740" cy="24610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50596D"/>
                </a:solidFill>
                <a:latin typeface="方正兰亭粗黑_GBK" pitchFamily="2" charset="-122"/>
                <a:ea typeface="方正兰亭粗黑_GBK" pitchFamily="2" charset="-122"/>
              </a:endParaRPr>
            </a:p>
          </p:txBody>
        </p:sp>
        <p:sp>
          <p:nvSpPr>
            <p:cNvPr id="14" name="矩形 13"/>
            <p:cNvSpPr/>
            <p:nvPr/>
          </p:nvSpPr>
          <p:spPr>
            <a:xfrm>
              <a:off x="4217095" y="2636998"/>
              <a:ext cx="898799" cy="246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50596D"/>
                </a:solidFill>
                <a:latin typeface="方正兰亭粗黑_GBK" pitchFamily="2" charset="-122"/>
                <a:ea typeface="方正兰亭粗黑_GBK" pitchFamily="2" charset="-122"/>
              </a:endParaRPr>
            </a:p>
          </p:txBody>
        </p:sp>
        <p:sp>
          <p:nvSpPr>
            <p:cNvPr id="25642" name="文本框 12"/>
            <p:cNvSpPr txBox="1">
              <a:spLocks noChangeArrowheads="1"/>
            </p:cNvSpPr>
            <p:nvPr/>
          </p:nvSpPr>
          <p:spPr bwMode="auto">
            <a:xfrm>
              <a:off x="669540" y="2255926"/>
              <a:ext cx="1452703" cy="346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dirty="0">
                  <a:solidFill>
                    <a:schemeClr val="accent2"/>
                  </a:solidFill>
                  <a:latin typeface="方正兰亭粗黑_GBK" pitchFamily="2" charset="-122"/>
                  <a:ea typeface="方正兰亭粗黑_GBK" pitchFamily="2" charset="-122"/>
                </a:rPr>
                <a:t>第二季度</a:t>
              </a:r>
            </a:p>
          </p:txBody>
        </p:sp>
      </p:grpSp>
      <p:grpSp>
        <p:nvGrpSpPr>
          <p:cNvPr id="16" name="组合 15"/>
          <p:cNvGrpSpPr>
            <a:grpSpLocks/>
          </p:cNvGrpSpPr>
          <p:nvPr/>
        </p:nvGrpSpPr>
        <p:grpSpPr bwMode="auto">
          <a:xfrm>
            <a:off x="893233" y="3937000"/>
            <a:ext cx="5926667" cy="823384"/>
            <a:chOff x="669540" y="3085713"/>
            <a:chExt cx="4446354" cy="617769"/>
          </a:xfrm>
        </p:grpSpPr>
        <p:sp>
          <p:nvSpPr>
            <p:cNvPr id="17" name="矩形 16"/>
            <p:cNvSpPr/>
            <p:nvPr/>
          </p:nvSpPr>
          <p:spPr>
            <a:xfrm>
              <a:off x="2370271" y="3457327"/>
              <a:ext cx="2745623" cy="2461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50596D"/>
                </a:solidFill>
                <a:latin typeface="方正兰亭粗黑_GBK" pitchFamily="2" charset="-122"/>
                <a:ea typeface="方正兰亭粗黑_GBK" pitchFamily="2" charset="-122"/>
              </a:endParaRPr>
            </a:p>
          </p:txBody>
        </p:sp>
        <p:sp>
          <p:nvSpPr>
            <p:cNvPr id="18" name="文本框 13"/>
            <p:cNvSpPr txBox="1"/>
            <p:nvPr/>
          </p:nvSpPr>
          <p:spPr>
            <a:xfrm>
              <a:off x="669540" y="3085713"/>
              <a:ext cx="1453005" cy="346378"/>
            </a:xfrm>
            <a:prstGeom prst="rect">
              <a:avLst/>
            </a:prstGeom>
            <a:noFill/>
          </p:spPr>
          <p:txBody>
            <a:bodyPr>
              <a:spAutoFit/>
            </a:bodyPr>
            <a:lstStyle/>
            <a:p>
              <a:pPr>
                <a:defRPr/>
              </a:pPr>
              <a:r>
                <a:rPr lang="zh-CN" altLang="en-US" sz="2400" dirty="0">
                  <a:solidFill>
                    <a:schemeClr val="accent3"/>
                  </a:solidFill>
                  <a:latin typeface="方正兰亭粗黑_GBK" pitchFamily="2" charset="-122"/>
                  <a:ea typeface="方正兰亭粗黑_GBK" pitchFamily="2" charset="-122"/>
                </a:rPr>
                <a:t>第三季度</a:t>
              </a:r>
            </a:p>
          </p:txBody>
        </p:sp>
        <p:sp>
          <p:nvSpPr>
            <p:cNvPr id="19" name="矩形 18"/>
            <p:cNvSpPr/>
            <p:nvPr/>
          </p:nvSpPr>
          <p:spPr>
            <a:xfrm>
              <a:off x="720355" y="3457327"/>
              <a:ext cx="2347040" cy="24615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50596D"/>
                </a:solidFill>
                <a:latin typeface="方正兰亭粗黑_GBK" pitchFamily="2" charset="-122"/>
                <a:ea typeface="方正兰亭粗黑_GBK" pitchFamily="2" charset="-122"/>
              </a:endParaRPr>
            </a:p>
          </p:txBody>
        </p:sp>
      </p:grpSp>
      <p:grpSp>
        <p:nvGrpSpPr>
          <p:cNvPr id="20" name="组合 19"/>
          <p:cNvGrpSpPr>
            <a:grpSpLocks/>
          </p:cNvGrpSpPr>
          <p:nvPr/>
        </p:nvGrpSpPr>
        <p:grpSpPr bwMode="auto">
          <a:xfrm>
            <a:off x="893233" y="5041901"/>
            <a:ext cx="5926667" cy="817033"/>
            <a:chOff x="669540" y="3915498"/>
            <a:chExt cx="4446354" cy="612759"/>
          </a:xfrm>
        </p:grpSpPr>
        <p:sp>
          <p:nvSpPr>
            <p:cNvPr id="21" name="文本框 14"/>
            <p:cNvSpPr txBox="1"/>
            <p:nvPr/>
          </p:nvSpPr>
          <p:spPr>
            <a:xfrm>
              <a:off x="669540" y="3915498"/>
              <a:ext cx="1453005" cy="346240"/>
            </a:xfrm>
            <a:prstGeom prst="rect">
              <a:avLst/>
            </a:prstGeom>
            <a:noFill/>
          </p:spPr>
          <p:txBody>
            <a:bodyPr>
              <a:spAutoFit/>
            </a:bodyPr>
            <a:lstStyle/>
            <a:p>
              <a:pPr>
                <a:defRPr/>
              </a:pPr>
              <a:r>
                <a:rPr lang="zh-CN" altLang="en-US" sz="2400" dirty="0">
                  <a:solidFill>
                    <a:schemeClr val="accent4"/>
                  </a:solidFill>
                  <a:latin typeface="方正兰亭粗黑_GBK" pitchFamily="2" charset="-122"/>
                  <a:ea typeface="方正兰亭粗黑_GBK" pitchFamily="2" charset="-122"/>
                </a:rPr>
                <a:t>第四季度</a:t>
              </a:r>
            </a:p>
          </p:txBody>
        </p:sp>
        <p:sp>
          <p:nvSpPr>
            <p:cNvPr id="22" name="矩形 21"/>
            <p:cNvSpPr/>
            <p:nvPr/>
          </p:nvSpPr>
          <p:spPr>
            <a:xfrm>
              <a:off x="720355" y="4282201"/>
              <a:ext cx="3938199" cy="246056"/>
            </a:xfrm>
            <a:prstGeom prst="rect">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50596D"/>
                </a:solidFill>
                <a:latin typeface="方正兰亭粗黑_GBK" pitchFamily="2" charset="-122"/>
                <a:ea typeface="方正兰亭粗黑_GBK" pitchFamily="2" charset="-122"/>
              </a:endParaRPr>
            </a:p>
          </p:txBody>
        </p:sp>
        <p:sp>
          <p:nvSpPr>
            <p:cNvPr id="23" name="矩形 22"/>
            <p:cNvSpPr/>
            <p:nvPr/>
          </p:nvSpPr>
          <p:spPr>
            <a:xfrm>
              <a:off x="4658555" y="4282201"/>
              <a:ext cx="457339" cy="2460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50596D"/>
                </a:solidFill>
                <a:latin typeface="方正兰亭粗黑_GBK" pitchFamily="2" charset="-122"/>
                <a:ea typeface="方正兰亭粗黑_GBK" pitchFamily="2" charset="-122"/>
              </a:endParaRPr>
            </a:p>
          </p:txBody>
        </p:sp>
      </p:grpSp>
      <p:grpSp>
        <p:nvGrpSpPr>
          <p:cNvPr id="24" name="组合 23"/>
          <p:cNvGrpSpPr>
            <a:grpSpLocks/>
          </p:cNvGrpSpPr>
          <p:nvPr/>
        </p:nvGrpSpPr>
        <p:grpSpPr bwMode="auto">
          <a:xfrm>
            <a:off x="5928785" y="4902196"/>
            <a:ext cx="594783" cy="611717"/>
            <a:chOff x="5939522" y="4572770"/>
            <a:chExt cx="594216" cy="550559"/>
          </a:xfrm>
        </p:grpSpPr>
        <p:grpSp>
          <p:nvGrpSpPr>
            <p:cNvPr id="25630" name="组合 24"/>
            <p:cNvGrpSpPr>
              <a:grpSpLocks/>
            </p:cNvGrpSpPr>
            <p:nvPr/>
          </p:nvGrpSpPr>
          <p:grpSpPr bwMode="auto">
            <a:xfrm>
              <a:off x="5942984" y="4572770"/>
              <a:ext cx="541778" cy="550559"/>
              <a:chOff x="6511364" y="4028283"/>
              <a:chExt cx="830997" cy="844465"/>
            </a:xfrm>
          </p:grpSpPr>
          <p:sp>
            <p:nvSpPr>
              <p:cNvPr id="27" name="椭圆 26"/>
              <p:cNvSpPr/>
              <p:nvPr/>
            </p:nvSpPr>
            <p:spPr>
              <a:xfrm>
                <a:off x="6512541" y="4028283"/>
                <a:ext cx="830341" cy="75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8" name="等腰三角形 27"/>
              <p:cNvSpPr/>
              <p:nvPr/>
            </p:nvSpPr>
            <p:spPr>
              <a:xfrm rot="10800000">
                <a:off x="6746074" y="4563014"/>
                <a:ext cx="363274" cy="30973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grpSp>
        <p:sp>
          <p:nvSpPr>
            <p:cNvPr id="25631" name="文本框 17"/>
            <p:cNvSpPr txBox="1">
              <a:spLocks noChangeArrowheads="1"/>
            </p:cNvSpPr>
            <p:nvPr/>
          </p:nvSpPr>
          <p:spPr bwMode="auto">
            <a:xfrm>
              <a:off x="5939522" y="4603250"/>
              <a:ext cx="594216" cy="37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133" dirty="0">
                  <a:solidFill>
                    <a:schemeClr val="bg1"/>
                  </a:solidFill>
                  <a:latin typeface="微软雅黑" pitchFamily="34" charset="-122"/>
                  <a:ea typeface="微软雅黑" pitchFamily="34" charset="-122"/>
                </a:rPr>
                <a:t>95</a:t>
              </a:r>
              <a:endParaRPr lang="zh-CN" altLang="en-US" sz="2133" dirty="0">
                <a:solidFill>
                  <a:schemeClr val="bg1"/>
                </a:solidFill>
                <a:latin typeface="微软雅黑" pitchFamily="34" charset="-122"/>
                <a:ea typeface="微软雅黑" pitchFamily="34" charset="-122"/>
              </a:endParaRPr>
            </a:p>
          </p:txBody>
        </p:sp>
      </p:grpSp>
      <p:grpSp>
        <p:nvGrpSpPr>
          <p:cNvPr id="29" name="组合 28"/>
          <p:cNvGrpSpPr>
            <a:grpSpLocks/>
          </p:cNvGrpSpPr>
          <p:nvPr/>
        </p:nvGrpSpPr>
        <p:grpSpPr bwMode="auto">
          <a:xfrm>
            <a:off x="5405967" y="2942165"/>
            <a:ext cx="508000" cy="472017"/>
            <a:chOff x="5564037" y="3542535"/>
            <a:chExt cx="508775" cy="426178"/>
          </a:xfrm>
        </p:grpSpPr>
        <p:grpSp>
          <p:nvGrpSpPr>
            <p:cNvPr id="30" name="组合 29"/>
            <p:cNvGrpSpPr/>
            <p:nvPr/>
          </p:nvGrpSpPr>
          <p:grpSpPr>
            <a:xfrm>
              <a:off x="5570386" y="3542535"/>
              <a:ext cx="414733" cy="426178"/>
              <a:chOff x="6511364" y="4018820"/>
              <a:chExt cx="830997" cy="853928"/>
            </a:xfrm>
            <a:solidFill>
              <a:srgbClr val="E74C2E"/>
            </a:solidFill>
          </p:grpSpPr>
          <p:sp>
            <p:nvSpPr>
              <p:cNvPr id="32" name="椭圆 31"/>
              <p:cNvSpPr/>
              <p:nvPr/>
            </p:nvSpPr>
            <p:spPr>
              <a:xfrm>
                <a:off x="6511364" y="4018820"/>
                <a:ext cx="830997" cy="770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3" name="等腰三角形 32"/>
              <p:cNvSpPr/>
              <p:nvPr/>
            </p:nvSpPr>
            <p:spPr>
              <a:xfrm rot="10800000">
                <a:off x="6746646" y="4562030"/>
                <a:ext cx="360433" cy="31071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grpSp>
        <p:sp>
          <p:nvSpPr>
            <p:cNvPr id="25629" name="文本框 50"/>
            <p:cNvSpPr txBox="1">
              <a:spLocks noChangeArrowheads="1"/>
            </p:cNvSpPr>
            <p:nvPr/>
          </p:nvSpPr>
          <p:spPr bwMode="auto">
            <a:xfrm>
              <a:off x="5564037" y="3595874"/>
              <a:ext cx="508775" cy="26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1333" dirty="0">
                  <a:solidFill>
                    <a:schemeClr val="bg1"/>
                  </a:solidFill>
                  <a:latin typeface="微软雅黑" pitchFamily="34" charset="-122"/>
                  <a:ea typeface="微软雅黑" pitchFamily="34" charset="-122"/>
                </a:rPr>
                <a:t>85</a:t>
              </a:r>
              <a:endParaRPr lang="zh-CN" altLang="en-US" sz="1333" dirty="0">
                <a:solidFill>
                  <a:schemeClr val="bg1"/>
                </a:solidFill>
                <a:latin typeface="微软雅黑" pitchFamily="34" charset="-122"/>
                <a:ea typeface="微软雅黑" pitchFamily="34" charset="-122"/>
              </a:endParaRPr>
            </a:p>
          </p:txBody>
        </p:sp>
      </p:grpSp>
      <p:grpSp>
        <p:nvGrpSpPr>
          <p:cNvPr id="34" name="组合 33"/>
          <p:cNvGrpSpPr>
            <a:grpSpLocks/>
          </p:cNvGrpSpPr>
          <p:nvPr/>
        </p:nvGrpSpPr>
        <p:grpSpPr bwMode="auto">
          <a:xfrm>
            <a:off x="3759200" y="3937000"/>
            <a:ext cx="601133" cy="482600"/>
            <a:chOff x="5448813" y="3534170"/>
            <a:chExt cx="600490" cy="434542"/>
          </a:xfrm>
        </p:grpSpPr>
        <p:grpSp>
          <p:nvGrpSpPr>
            <p:cNvPr id="35" name="组合 34"/>
            <p:cNvGrpSpPr/>
            <p:nvPr/>
          </p:nvGrpSpPr>
          <p:grpSpPr>
            <a:xfrm>
              <a:off x="5570386" y="3534170"/>
              <a:ext cx="414733" cy="434542"/>
              <a:chOff x="6511364" y="4002061"/>
              <a:chExt cx="830997" cy="870687"/>
            </a:xfrm>
            <a:solidFill>
              <a:srgbClr val="E74C2E"/>
            </a:solidFill>
          </p:grpSpPr>
          <p:sp>
            <p:nvSpPr>
              <p:cNvPr id="37" name="椭圆 36"/>
              <p:cNvSpPr/>
              <p:nvPr/>
            </p:nvSpPr>
            <p:spPr>
              <a:xfrm>
                <a:off x="6511364" y="4002061"/>
                <a:ext cx="830997" cy="7870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8" name="等腰三角形 37"/>
              <p:cNvSpPr/>
              <p:nvPr/>
            </p:nvSpPr>
            <p:spPr>
              <a:xfrm rot="10800000">
                <a:off x="6746646" y="4562030"/>
                <a:ext cx="360433" cy="31071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grpSp>
        <p:sp>
          <p:nvSpPr>
            <p:cNvPr id="25627" name="文本框 55"/>
            <p:cNvSpPr txBox="1">
              <a:spLocks noChangeArrowheads="1"/>
            </p:cNvSpPr>
            <p:nvPr/>
          </p:nvSpPr>
          <p:spPr bwMode="auto">
            <a:xfrm>
              <a:off x="5448813" y="3585481"/>
              <a:ext cx="600490" cy="26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1333" dirty="0">
                  <a:solidFill>
                    <a:schemeClr val="bg1"/>
                  </a:solidFill>
                  <a:latin typeface="微软雅黑" pitchFamily="34" charset="-122"/>
                  <a:ea typeface="微软雅黑" pitchFamily="34" charset="-122"/>
                </a:rPr>
                <a:t>65</a:t>
              </a:r>
              <a:endParaRPr lang="zh-CN" altLang="en-US" sz="1333" dirty="0">
                <a:solidFill>
                  <a:schemeClr val="bg1"/>
                </a:solidFill>
                <a:latin typeface="微软雅黑" pitchFamily="34" charset="-122"/>
                <a:ea typeface="微软雅黑" pitchFamily="34" charset="-122"/>
              </a:endParaRPr>
            </a:p>
          </p:txBody>
        </p:sp>
      </p:grpSp>
      <p:grpSp>
        <p:nvGrpSpPr>
          <p:cNvPr id="39" name="组合 38"/>
          <p:cNvGrpSpPr>
            <a:grpSpLocks/>
          </p:cNvGrpSpPr>
          <p:nvPr/>
        </p:nvGrpSpPr>
        <p:grpSpPr bwMode="auto">
          <a:xfrm>
            <a:off x="4461934" y="1917701"/>
            <a:ext cx="520700" cy="469900"/>
            <a:chOff x="5551177" y="3544696"/>
            <a:chExt cx="519489" cy="424014"/>
          </a:xfrm>
        </p:grpSpPr>
        <p:grpSp>
          <p:nvGrpSpPr>
            <p:cNvPr id="40" name="组合 39"/>
            <p:cNvGrpSpPr/>
            <p:nvPr/>
          </p:nvGrpSpPr>
          <p:grpSpPr>
            <a:xfrm>
              <a:off x="5570386" y="3544696"/>
              <a:ext cx="414733" cy="424014"/>
              <a:chOff x="6511364" y="4023155"/>
              <a:chExt cx="830997" cy="849593"/>
            </a:xfrm>
            <a:solidFill>
              <a:srgbClr val="E74C2E"/>
            </a:solidFill>
          </p:grpSpPr>
          <p:sp>
            <p:nvSpPr>
              <p:cNvPr id="42" name="椭圆 41"/>
              <p:cNvSpPr/>
              <p:nvPr/>
            </p:nvSpPr>
            <p:spPr>
              <a:xfrm>
                <a:off x="6511364" y="4023155"/>
                <a:ext cx="830997" cy="7659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3" name="等腰三角形 42"/>
              <p:cNvSpPr/>
              <p:nvPr/>
            </p:nvSpPr>
            <p:spPr>
              <a:xfrm rot="10800000">
                <a:off x="6746646" y="4562030"/>
                <a:ext cx="360433" cy="31071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grpSp>
        <p:sp>
          <p:nvSpPr>
            <p:cNvPr id="25625" name="文本框 10"/>
            <p:cNvSpPr txBox="1">
              <a:spLocks noChangeArrowheads="1"/>
            </p:cNvSpPr>
            <p:nvPr/>
          </p:nvSpPr>
          <p:spPr bwMode="auto">
            <a:xfrm>
              <a:off x="5551177" y="3598038"/>
              <a:ext cx="519489" cy="268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1333" dirty="0">
                  <a:solidFill>
                    <a:schemeClr val="bg1"/>
                  </a:solidFill>
                  <a:latin typeface="微软雅黑" pitchFamily="34" charset="-122"/>
                  <a:ea typeface="微软雅黑" pitchFamily="34" charset="-122"/>
                </a:rPr>
                <a:t>70</a:t>
              </a:r>
              <a:endParaRPr lang="zh-CN" altLang="en-US" sz="1333" dirty="0">
                <a:solidFill>
                  <a:schemeClr val="bg1"/>
                </a:solidFill>
                <a:latin typeface="微软雅黑" pitchFamily="34" charset="-122"/>
                <a:ea typeface="微软雅黑" pitchFamily="34" charset="-122"/>
              </a:endParaRPr>
            </a:p>
          </p:txBody>
        </p:sp>
      </p:grpSp>
      <p:grpSp>
        <p:nvGrpSpPr>
          <p:cNvPr id="44" name="组合 43"/>
          <p:cNvGrpSpPr>
            <a:grpSpLocks/>
          </p:cNvGrpSpPr>
          <p:nvPr/>
        </p:nvGrpSpPr>
        <p:grpSpPr bwMode="auto">
          <a:xfrm>
            <a:off x="893233" y="1841500"/>
            <a:ext cx="5926667" cy="899584"/>
            <a:chOff x="669540" y="1381284"/>
            <a:chExt cx="4446354" cy="675479"/>
          </a:xfrm>
        </p:grpSpPr>
        <p:sp>
          <p:nvSpPr>
            <p:cNvPr id="45" name="矩形 44"/>
            <p:cNvSpPr/>
            <p:nvPr/>
          </p:nvSpPr>
          <p:spPr>
            <a:xfrm>
              <a:off x="720355" y="1810412"/>
              <a:ext cx="2804379" cy="24635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50596D"/>
                </a:solidFill>
                <a:latin typeface="方正兰亭粗黑_GBK" pitchFamily="2" charset="-122"/>
                <a:ea typeface="方正兰亭粗黑_GBK" pitchFamily="2" charset="-122"/>
              </a:endParaRPr>
            </a:p>
          </p:txBody>
        </p:sp>
        <p:sp>
          <p:nvSpPr>
            <p:cNvPr id="25622" name="文本框 11"/>
            <p:cNvSpPr txBox="1">
              <a:spLocks noChangeArrowheads="1"/>
            </p:cNvSpPr>
            <p:nvPr/>
          </p:nvSpPr>
          <p:spPr bwMode="auto">
            <a:xfrm>
              <a:off x="669540" y="1381284"/>
              <a:ext cx="1452703" cy="346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dirty="0">
                  <a:solidFill>
                    <a:schemeClr val="accent1"/>
                  </a:solidFill>
                  <a:latin typeface="方正兰亭粗黑_GBK" pitchFamily="2" charset="-122"/>
                  <a:ea typeface="方正兰亭粗黑_GBK" pitchFamily="2" charset="-122"/>
                </a:rPr>
                <a:t>第一季度</a:t>
              </a:r>
            </a:p>
          </p:txBody>
        </p:sp>
        <p:sp>
          <p:nvSpPr>
            <p:cNvPr id="47" name="矩形 46"/>
            <p:cNvSpPr/>
            <p:nvPr/>
          </p:nvSpPr>
          <p:spPr>
            <a:xfrm>
              <a:off x="3516795" y="1810412"/>
              <a:ext cx="1599099" cy="24635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50596D"/>
                </a:solidFill>
                <a:latin typeface="方正兰亭粗黑_GBK" pitchFamily="2" charset="-122"/>
                <a:ea typeface="方正兰亭粗黑_GBK" pitchFamily="2" charset="-122"/>
              </a:endParaRPr>
            </a:p>
          </p:txBody>
        </p:sp>
      </p:grpSp>
      <p:sp>
        <p:nvSpPr>
          <p:cNvPr id="48" name="TextBox 22"/>
          <p:cNvSpPr txBox="1"/>
          <p:nvPr/>
        </p:nvSpPr>
        <p:spPr>
          <a:xfrm>
            <a:off x="7416801" y="2730500"/>
            <a:ext cx="4000500" cy="1172231"/>
          </a:xfrm>
          <a:prstGeom prst="rect">
            <a:avLst/>
          </a:prstGeom>
          <a:noFill/>
        </p:spPr>
        <p:txBody>
          <a:bodyPr lIns="87744" tIns="43872" rIns="87744" bIns="43872">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a:defRPr/>
            </a:pPr>
            <a:r>
              <a:rPr lang="zh-CN" altLang="en-US" sz="1467" kern="0" noProof="1">
                <a:solidFill>
                  <a:schemeClr val="tx1">
                    <a:lumMod val="85000"/>
                    <a:lumOff val="15000"/>
                  </a:schemeClr>
                </a:solidFill>
              </a:rPr>
              <a:t>您的内容打在这里，或者通过复制您的文本后，在此框中选择粘贴，并选择只保留文字您的内容打在这里，或者通过复制您的文本后，在此框中选择粘贴，并选择只保留文字。</a:t>
            </a:r>
            <a:endParaRPr lang="en-US" altLang="zh-CN" sz="1467" kern="0" noProof="1">
              <a:solidFill>
                <a:schemeClr val="tx1">
                  <a:lumMod val="85000"/>
                  <a:lumOff val="15000"/>
                </a:schemeClr>
              </a:solidFill>
            </a:endParaRPr>
          </a:p>
        </p:txBody>
      </p:sp>
      <p:sp>
        <p:nvSpPr>
          <p:cNvPr id="49" name="TextBox 48"/>
          <p:cNvSpPr txBox="1">
            <a:spLocks noChangeArrowheads="1"/>
          </p:cNvSpPr>
          <p:nvPr/>
        </p:nvSpPr>
        <p:spPr bwMode="auto">
          <a:xfrm>
            <a:off x="7416800" y="2006601"/>
            <a:ext cx="3962400" cy="60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333" dirty="0">
                <a:solidFill>
                  <a:schemeClr val="accent3"/>
                </a:solidFill>
                <a:latin typeface="方正兰亭粗黑_GBK" pitchFamily="2" charset="-122"/>
                <a:ea typeface="方正兰亭粗黑_GBK" pitchFamily="2" charset="-122"/>
              </a:rPr>
              <a:t>点击添加标题文字</a:t>
            </a:r>
          </a:p>
        </p:txBody>
      </p:sp>
      <p:sp>
        <p:nvSpPr>
          <p:cNvPr id="50" name="TextBox 49"/>
          <p:cNvSpPr txBox="1"/>
          <p:nvPr/>
        </p:nvSpPr>
        <p:spPr>
          <a:xfrm>
            <a:off x="7315200" y="4449234"/>
            <a:ext cx="3962400" cy="502726"/>
          </a:xfrm>
          <a:prstGeom prst="rect">
            <a:avLst/>
          </a:prstGeom>
          <a:noFill/>
        </p:spPr>
        <p:txBody>
          <a:bodyPr lIns="91400" tIns="45700" rIns="91400" bIns="45700">
            <a:spAutoFit/>
          </a:bodyPr>
          <a:lstStyle/>
          <a:p>
            <a:pPr>
              <a:defRPr/>
            </a:pPr>
            <a:r>
              <a:rPr lang="zh-CN" altLang="en-US" sz="2667" dirty="0">
                <a:solidFill>
                  <a:schemeClr val="accent1"/>
                </a:solidFill>
                <a:latin typeface="微软雅黑"/>
                <a:ea typeface="微软雅黑"/>
              </a:rPr>
              <a:t>全年总额：</a:t>
            </a:r>
          </a:p>
        </p:txBody>
      </p:sp>
      <p:sp>
        <p:nvSpPr>
          <p:cNvPr id="51" name="TextBox 50"/>
          <p:cNvSpPr txBox="1"/>
          <p:nvPr/>
        </p:nvSpPr>
        <p:spPr>
          <a:xfrm>
            <a:off x="7315200" y="4849285"/>
            <a:ext cx="3962400" cy="1118279"/>
          </a:xfrm>
          <a:prstGeom prst="rect">
            <a:avLst/>
          </a:prstGeom>
          <a:noFill/>
        </p:spPr>
        <p:txBody>
          <a:bodyPr lIns="91400" tIns="45700" rIns="91400" bIns="45700">
            <a:spAutoFit/>
          </a:bodyPr>
          <a:lstStyle/>
          <a:p>
            <a:pPr>
              <a:defRPr/>
            </a:pPr>
            <a:r>
              <a:rPr lang="en-US" altLang="zh-CN" sz="6667" dirty="0">
                <a:solidFill>
                  <a:schemeClr val="accent1"/>
                </a:solidFill>
                <a:latin typeface="Impact" pitchFamily="34" charset="0"/>
                <a:ea typeface="微软雅黑"/>
              </a:rPr>
              <a:t>23,812,969</a:t>
            </a:r>
            <a:endParaRPr lang="zh-CN" altLang="en-US" sz="6667" dirty="0">
              <a:solidFill>
                <a:schemeClr val="accent1"/>
              </a:solidFill>
              <a:latin typeface="Impact" pitchFamily="34" charset="0"/>
              <a:ea typeface="微软雅黑"/>
            </a:endParaRPr>
          </a:p>
        </p:txBody>
      </p:sp>
      <p:sp>
        <p:nvSpPr>
          <p:cNvPr id="56" name="TextBox 55"/>
          <p:cNvSpPr txBox="1"/>
          <p:nvPr/>
        </p:nvSpPr>
        <p:spPr>
          <a:xfrm>
            <a:off x="5172346" y="127323"/>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利润结构</a:t>
            </a:r>
          </a:p>
        </p:txBody>
      </p:sp>
      <p:sp>
        <p:nvSpPr>
          <p:cNvPr id="53" name="TextBox 52"/>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18782374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anim calcmode="lin" valueType="num">
                                      <p:cBhvr>
                                        <p:cTn id="13" dur="500" fill="hold"/>
                                        <p:tgtEl>
                                          <p:spTgt spid="39"/>
                                        </p:tgtEl>
                                        <p:attrNameLst>
                                          <p:attrName>ppt_x</p:attrName>
                                        </p:attrNameLst>
                                      </p:cBhvr>
                                      <p:tavLst>
                                        <p:tav tm="0">
                                          <p:val>
                                            <p:strVal val="#ppt_x"/>
                                          </p:val>
                                        </p:tav>
                                        <p:tav tm="100000">
                                          <p:val>
                                            <p:strVal val="#ppt_x"/>
                                          </p:val>
                                        </p:tav>
                                      </p:tavLst>
                                    </p:anim>
                                    <p:anim calcmode="lin" valueType="num">
                                      <p:cBhvr>
                                        <p:cTn id="14" dur="500" fill="hold"/>
                                        <p:tgtEl>
                                          <p:spTgt spid="39"/>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000"/>
                            </p:stCondLst>
                            <p:childTnLst>
                              <p:par>
                                <p:cTn id="16" presetID="2" presetClass="entr" presetSubtype="8"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5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anim calcmode="lin" valueType="num">
                                      <p:cBhvr>
                                        <p:cTn id="24" dur="500" fill="hold"/>
                                        <p:tgtEl>
                                          <p:spTgt spid="29"/>
                                        </p:tgtEl>
                                        <p:attrNameLst>
                                          <p:attrName>ppt_x</p:attrName>
                                        </p:attrNameLst>
                                      </p:cBhvr>
                                      <p:tavLst>
                                        <p:tav tm="0">
                                          <p:val>
                                            <p:strVal val="#ppt_x"/>
                                          </p:val>
                                        </p:tav>
                                        <p:tav tm="100000">
                                          <p:val>
                                            <p:strVal val="#ppt_x"/>
                                          </p:val>
                                        </p:tav>
                                      </p:tavLst>
                                    </p:anim>
                                    <p:anim calcmode="lin" valueType="num">
                                      <p:cBhvr>
                                        <p:cTn id="25" dur="500" fill="hold"/>
                                        <p:tgtEl>
                                          <p:spTgt spid="29"/>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2000"/>
                            </p:stCondLst>
                            <p:childTnLst>
                              <p:par>
                                <p:cTn id="27" presetID="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2500"/>
                            </p:stCondLst>
                            <p:childTnLst>
                              <p:par>
                                <p:cTn id="32" presetID="42" presetClass="entr" presetSubtype="0"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anim calcmode="lin" valueType="num">
                                      <p:cBhvr>
                                        <p:cTn id="35" dur="500" fill="hold"/>
                                        <p:tgtEl>
                                          <p:spTgt spid="34"/>
                                        </p:tgtEl>
                                        <p:attrNameLst>
                                          <p:attrName>ppt_x</p:attrName>
                                        </p:attrNameLst>
                                      </p:cBhvr>
                                      <p:tavLst>
                                        <p:tav tm="0">
                                          <p:val>
                                            <p:strVal val="#ppt_x"/>
                                          </p:val>
                                        </p:tav>
                                        <p:tav tm="100000">
                                          <p:val>
                                            <p:strVal val="#ppt_x"/>
                                          </p:val>
                                        </p:tav>
                                      </p:tavLst>
                                    </p:anim>
                                    <p:anim calcmode="lin" valueType="num">
                                      <p:cBhvr>
                                        <p:cTn id="36" dur="500" fill="hold"/>
                                        <p:tgtEl>
                                          <p:spTgt spid="34"/>
                                        </p:tgtEl>
                                        <p:attrNameLst>
                                          <p:attrName>ppt_y</p:attrName>
                                        </p:attrNameLst>
                                      </p:cBhvr>
                                      <p:tavLst>
                                        <p:tav tm="0">
                                          <p:val>
                                            <p:strVal val="#ppt_y+.1"/>
                                          </p:val>
                                        </p:tav>
                                        <p:tav tm="100000">
                                          <p:val>
                                            <p:strVal val="#ppt_y"/>
                                          </p:val>
                                        </p:tav>
                                      </p:tavLst>
                                    </p:anim>
                                  </p:childTnLst>
                                </p:cTn>
                              </p:par>
                            </p:childTnLst>
                          </p:cTn>
                        </p:par>
                        <p:par>
                          <p:cTn id="37" fill="hold" nodeType="afterGroup">
                            <p:stCondLst>
                              <p:cond delay="3000"/>
                            </p:stCondLst>
                            <p:childTnLst>
                              <p:par>
                                <p:cTn id="38" presetID="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0-#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3500"/>
                            </p:stCondLst>
                            <p:childTnLst>
                              <p:par>
                                <p:cTn id="43" presetID="42" presetClass="entr" presetSubtype="0"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1"/>
                                          </p:val>
                                        </p:tav>
                                        <p:tav tm="100000">
                                          <p:val>
                                            <p:strVal val="#ppt_y"/>
                                          </p:val>
                                        </p:tav>
                                      </p:tavLst>
                                    </p:anim>
                                  </p:childTnLst>
                                </p:cTn>
                              </p:par>
                            </p:childTnLst>
                          </p:cTn>
                        </p:par>
                        <p:par>
                          <p:cTn id="48" fill="hold" nodeType="afterGroup">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childTnLst>
                          </p:cTn>
                        </p:par>
                        <p:par>
                          <p:cTn id="52" fill="hold" nodeType="afterGroup">
                            <p:stCondLst>
                              <p:cond delay="4500"/>
                            </p:stCondLst>
                            <p:childTnLst>
                              <p:par>
                                <p:cTn id="53" presetID="16" presetClass="entr" presetSubtype="21" fill="hold" grpId="0"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barn(inVertical)">
                                      <p:cBhvr>
                                        <p:cTn id="55" dur="500"/>
                                        <p:tgtEl>
                                          <p:spTgt spid="48"/>
                                        </p:tgtEl>
                                      </p:cBhvr>
                                    </p:animEffect>
                                  </p:childTnLst>
                                </p:cTn>
                              </p:par>
                            </p:childTnLst>
                          </p:cTn>
                        </p:par>
                        <p:par>
                          <p:cTn id="56" fill="hold" nodeType="afterGroup">
                            <p:stCondLst>
                              <p:cond delay="5000"/>
                            </p:stCondLst>
                            <p:childTnLst>
                              <p:par>
                                <p:cTn id="57" presetID="42" presetClass="entr" presetSubtype="0" fill="hold" grpId="0" nodeType="after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1000"/>
                                        <p:tgtEl>
                                          <p:spTgt spid="50"/>
                                        </p:tgtEl>
                                      </p:cBhvr>
                                    </p:animEffect>
                                    <p:anim calcmode="lin" valueType="num">
                                      <p:cBhvr>
                                        <p:cTn id="60" dur="1000" fill="hold"/>
                                        <p:tgtEl>
                                          <p:spTgt spid="50"/>
                                        </p:tgtEl>
                                        <p:attrNameLst>
                                          <p:attrName>ppt_x</p:attrName>
                                        </p:attrNameLst>
                                      </p:cBhvr>
                                      <p:tavLst>
                                        <p:tav tm="0">
                                          <p:val>
                                            <p:strVal val="#ppt_x"/>
                                          </p:val>
                                        </p:tav>
                                        <p:tav tm="100000">
                                          <p:val>
                                            <p:strVal val="#ppt_x"/>
                                          </p:val>
                                        </p:tav>
                                      </p:tavLst>
                                    </p:anim>
                                    <p:anim calcmode="lin" valueType="num">
                                      <p:cBhvr>
                                        <p:cTn id="61" dur="1000" fill="hold"/>
                                        <p:tgtEl>
                                          <p:spTgt spid="50"/>
                                        </p:tgtEl>
                                        <p:attrNameLst>
                                          <p:attrName>ppt_y</p:attrName>
                                        </p:attrNameLst>
                                      </p:cBhvr>
                                      <p:tavLst>
                                        <p:tav tm="0">
                                          <p:val>
                                            <p:strVal val="#ppt_y+.1"/>
                                          </p:val>
                                        </p:tav>
                                        <p:tav tm="100000">
                                          <p:val>
                                            <p:strVal val="#ppt_y"/>
                                          </p:val>
                                        </p:tav>
                                      </p:tavLst>
                                    </p:anim>
                                  </p:childTnLst>
                                </p:cTn>
                              </p:par>
                            </p:childTnLst>
                          </p:cTn>
                        </p:par>
                        <p:par>
                          <p:cTn id="62" fill="hold" nodeType="afterGroup">
                            <p:stCondLst>
                              <p:cond delay="6000"/>
                            </p:stCondLst>
                            <p:childTnLst>
                              <p:par>
                                <p:cTn id="63" presetID="23" presetClass="entr" presetSubtype="16" fill="hold" grpId="0" nodeType="afterEffect">
                                  <p:stCondLst>
                                    <p:cond delay="0"/>
                                  </p:stCondLst>
                                  <p:iterate type="lt">
                                    <p:tmPct val="15000"/>
                                  </p:iterate>
                                  <p:childTnLst>
                                    <p:set>
                                      <p:cBhvr>
                                        <p:cTn id="64" dur="1" fill="hold">
                                          <p:stCondLst>
                                            <p:cond delay="0"/>
                                          </p:stCondLst>
                                        </p:cTn>
                                        <p:tgtEl>
                                          <p:spTgt spid="51"/>
                                        </p:tgtEl>
                                        <p:attrNameLst>
                                          <p:attrName>style.visibility</p:attrName>
                                        </p:attrNameLst>
                                      </p:cBhvr>
                                      <p:to>
                                        <p:strVal val="visible"/>
                                      </p:to>
                                    </p:set>
                                    <p:anim calcmode="lin" valueType="num">
                                      <p:cBhvr>
                                        <p:cTn id="65" dur="500" fill="hold"/>
                                        <p:tgtEl>
                                          <p:spTgt spid="51"/>
                                        </p:tgtEl>
                                        <p:attrNameLst>
                                          <p:attrName>ppt_w</p:attrName>
                                        </p:attrNameLst>
                                      </p:cBhvr>
                                      <p:tavLst>
                                        <p:tav tm="0">
                                          <p:val>
                                            <p:fltVal val="0"/>
                                          </p:val>
                                        </p:tav>
                                        <p:tav tm="100000">
                                          <p:val>
                                            <p:strVal val="#ppt_w"/>
                                          </p:val>
                                        </p:tav>
                                      </p:tavLst>
                                    </p:anim>
                                    <p:anim calcmode="lin" valueType="num">
                                      <p:cBhvr>
                                        <p:cTn id="66" dur="500" fill="hold"/>
                                        <p:tgtEl>
                                          <p:spTgt spid="51"/>
                                        </p:tgtEl>
                                        <p:attrNameLst>
                                          <p:attrName>ppt_h</p:attrName>
                                        </p:attrNameLst>
                                      </p:cBhvr>
                                      <p:tavLst>
                                        <p:tav tm="0">
                                          <p:val>
                                            <p:fltVal val="0"/>
                                          </p:val>
                                        </p:tav>
                                        <p:tav tm="100000">
                                          <p:val>
                                            <p:strVal val="#ppt_h"/>
                                          </p:val>
                                        </p:tav>
                                      </p:tavLst>
                                    </p:anim>
                                  </p:childTnLst>
                                </p:cTn>
                              </p:par>
                            </p:childTnLst>
                          </p:cTn>
                        </p:par>
                        <p:par>
                          <p:cTn id="67" fill="hold">
                            <p:stCondLst>
                              <p:cond delay="7175"/>
                            </p:stCondLst>
                            <p:childTnLst>
                              <p:par>
                                <p:cTn id="68" presetID="42" presetClass="entr" presetSubtype="0" fill="hold" grpId="0"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200"/>
                                        <p:tgtEl>
                                          <p:spTgt spid="53"/>
                                        </p:tgtEl>
                                      </p:cBhvr>
                                    </p:animEffect>
                                    <p:anim calcmode="lin" valueType="num">
                                      <p:cBhvr>
                                        <p:cTn id="71" dur="1200" fill="hold"/>
                                        <p:tgtEl>
                                          <p:spTgt spid="53"/>
                                        </p:tgtEl>
                                        <p:attrNameLst>
                                          <p:attrName>ppt_x</p:attrName>
                                        </p:attrNameLst>
                                      </p:cBhvr>
                                      <p:tavLst>
                                        <p:tav tm="0">
                                          <p:val>
                                            <p:strVal val="#ppt_x"/>
                                          </p:val>
                                        </p:tav>
                                        <p:tav tm="100000">
                                          <p:val>
                                            <p:strVal val="#ppt_x"/>
                                          </p:val>
                                        </p:tav>
                                      </p:tavLst>
                                    </p:anim>
                                    <p:anim calcmode="lin" valueType="num">
                                      <p:cBhvr>
                                        <p:cTn id="72" dur="12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21651" t="41394" r="18500" b="54406"/>
          <a:stretch/>
        </p:blipFill>
        <p:spPr>
          <a:xfrm>
            <a:off x="2580821" y="3295135"/>
            <a:ext cx="7296811" cy="288032"/>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74412"/>
          <a:stretch/>
        </p:blipFill>
        <p:spPr>
          <a:xfrm rot="5400000">
            <a:off x="5100249" y="-647948"/>
            <a:ext cx="2507583" cy="5512447"/>
          </a:xfrm>
          <a:prstGeom prst="rect">
            <a:avLst/>
          </a:prstGeom>
        </p:spPr>
      </p:pic>
      <p:sp>
        <p:nvSpPr>
          <p:cNvPr id="5" name="文本框 24"/>
          <p:cNvSpPr>
            <a:spLocks noChangeArrowheads="1"/>
          </p:cNvSpPr>
          <p:nvPr/>
        </p:nvSpPr>
        <p:spPr bwMode="auto">
          <a:xfrm>
            <a:off x="5135894" y="2445247"/>
            <a:ext cx="2040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4800" b="1" dirty="0" smtClean="0">
                <a:solidFill>
                  <a:prstClr val="white">
                    <a:lumMod val="95000"/>
                  </a:prstClr>
                </a:solidFill>
                <a:latin typeface="方正正粗黑简体" panose="02000000000000000000" pitchFamily="2" charset="-122"/>
                <a:ea typeface="方正正粗黑简体" panose="02000000000000000000" pitchFamily="2" charset="-122"/>
                <a:sym typeface="方正姚体" panose="02010601030101010101" pitchFamily="2" charset="-122"/>
              </a:rPr>
              <a:t>第四章</a:t>
            </a:r>
            <a:endParaRPr lang="zh-CN" altLang="en-US" sz="4800" b="1" dirty="0">
              <a:solidFill>
                <a:prstClr val="white">
                  <a:lumMod val="95000"/>
                </a:prstClr>
              </a:solidFill>
              <a:latin typeface="方正正粗黑简体" panose="02000000000000000000" pitchFamily="2" charset="-122"/>
              <a:ea typeface="方正正粗黑简体" panose="02000000000000000000" pitchFamily="2" charset="-122"/>
              <a:sym typeface="方正姚体" panose="02010601030101010101" pitchFamily="2" charset="-122"/>
            </a:endParaRPr>
          </a:p>
        </p:txBody>
      </p:sp>
      <p:sp>
        <p:nvSpPr>
          <p:cNvPr id="9" name="矩形 8"/>
          <p:cNvSpPr/>
          <p:nvPr/>
        </p:nvSpPr>
        <p:spPr>
          <a:xfrm>
            <a:off x="4695493" y="3583167"/>
            <a:ext cx="3067465" cy="1200329"/>
          </a:xfrm>
          <a:prstGeom prst="rect">
            <a:avLst/>
          </a:prstGeom>
        </p:spPr>
        <p:txBody>
          <a:bodyPr wrap="square">
            <a:spAutoFit/>
          </a:bodyPr>
          <a:lstStyle/>
          <a:p>
            <a:pPr algn="ctr">
              <a:spcAft>
                <a:spcPts val="800"/>
              </a:spcAft>
            </a:pPr>
            <a:r>
              <a:rPr lang="zh-CN" altLang="en-US" sz="4400" b="1" dirty="0" smtClean="0">
                <a:solidFill>
                  <a:prstClr val="white">
                    <a:lumMod val="95000"/>
                  </a:prstClr>
                </a:solidFill>
                <a:latin typeface="微软雅黑" panose="020B0503020204020204" pitchFamily="34" charset="-122"/>
                <a:ea typeface="微软雅黑" panose="020B0503020204020204" pitchFamily="34" charset="-122"/>
              </a:rPr>
              <a:t>  发展规划</a:t>
            </a:r>
            <a:r>
              <a:rPr lang="zh-CN" altLang="en-US" sz="2800" dirty="0" smtClean="0">
                <a:solidFill>
                  <a:prstClr val="white">
                    <a:lumMod val="95000"/>
                  </a:prstClr>
                </a:solidFill>
                <a:latin typeface="微软雅黑" panose="020B0503020204020204" pitchFamily="34" charset="-122"/>
                <a:ea typeface="微软雅黑" panose="020B0503020204020204" pitchFamily="34" charset="-122"/>
              </a:rPr>
              <a:t>（我们的战略目标）</a:t>
            </a:r>
            <a:endParaRPr lang="zh-CN" altLang="en-US" sz="28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6" name="TextBox 44"/>
          <p:cNvSpPr txBox="1"/>
          <p:nvPr/>
        </p:nvSpPr>
        <p:spPr>
          <a:xfrm>
            <a:off x="9716302" y="6985550"/>
            <a:ext cx="1361572" cy="461665"/>
          </a:xfrm>
          <a:prstGeom prst="rect">
            <a:avLst/>
          </a:prstGeom>
          <a:noFill/>
        </p:spPr>
        <p:txBody>
          <a:bodyPr wrap="square" rtlCol="0">
            <a:spAutoFit/>
          </a:bodyPr>
          <a:lstStyle/>
          <a:p>
            <a:r>
              <a:rPr lang="zh-CN" altLang="en-US" sz="2400" dirty="0">
                <a:solidFill>
                  <a:srgbClr val="393939"/>
                </a:solidFill>
              </a:rPr>
              <a:t>延迟付</a:t>
            </a:r>
          </a:p>
        </p:txBody>
      </p:sp>
    </p:spTree>
    <p:extLst>
      <p:ext uri="{BB962C8B-B14F-4D97-AF65-F5344CB8AC3E}">
        <p14:creationId xmlns:p14="http://schemas.microsoft.com/office/powerpoint/2010/main" val="33791771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outVertical)">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300" fill="hold"/>
                                        <p:tgtEl>
                                          <p:spTgt spid="5"/>
                                        </p:tgtEl>
                                        <p:attrNameLst>
                                          <p:attrName>ppt_w</p:attrName>
                                        </p:attrNameLst>
                                      </p:cBhvr>
                                      <p:tavLst>
                                        <p:tav tm="0">
                                          <p:val>
                                            <p:fltVal val="0"/>
                                          </p:val>
                                        </p:tav>
                                        <p:tav tm="100000">
                                          <p:val>
                                            <p:strVal val="#ppt_w"/>
                                          </p:val>
                                        </p:tav>
                                      </p:tavLst>
                                    </p:anim>
                                    <p:anim calcmode="lin" valueType="num">
                                      <p:cBhvr>
                                        <p:cTn id="20" dur="1300" fill="hold"/>
                                        <p:tgtEl>
                                          <p:spTgt spid="5"/>
                                        </p:tgtEl>
                                        <p:attrNameLst>
                                          <p:attrName>ppt_h</p:attrName>
                                        </p:attrNameLst>
                                      </p:cBhvr>
                                      <p:tavLst>
                                        <p:tav tm="0">
                                          <p:val>
                                            <p:fltVal val="0"/>
                                          </p:val>
                                        </p:tav>
                                        <p:tav tm="100000">
                                          <p:val>
                                            <p:strVal val="#ppt_h"/>
                                          </p:val>
                                        </p:tav>
                                      </p:tavLst>
                                    </p:anim>
                                    <p:animEffect transition="in" filter="fade">
                                      <p:cBhvr>
                                        <p:cTn id="21" dur="13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anim calcmode="lin" valueType="num">
                                      <p:cBhvr>
                                        <p:cTn id="33" dur="1200" fill="hold"/>
                                        <p:tgtEl>
                                          <p:spTgt spid="6"/>
                                        </p:tgtEl>
                                        <p:attrNameLst>
                                          <p:attrName>ppt_x</p:attrName>
                                        </p:attrNameLst>
                                      </p:cBhvr>
                                      <p:tavLst>
                                        <p:tav tm="0">
                                          <p:val>
                                            <p:strVal val="#ppt_x"/>
                                          </p:val>
                                        </p:tav>
                                        <p:tav tm="100000">
                                          <p:val>
                                            <p:strVal val="#ppt_x"/>
                                          </p:val>
                                        </p:tav>
                                      </p:tavLst>
                                    </p:anim>
                                    <p:anim calcmode="lin" valueType="num">
                                      <p:cBhvr>
                                        <p:cTn id="34" dur="12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6"/>
          <p:cNvSpPr>
            <a:spLocks/>
          </p:cNvSpPr>
          <p:nvPr/>
        </p:nvSpPr>
        <p:spPr bwMode="auto">
          <a:xfrm>
            <a:off x="2808818" y="2169584"/>
            <a:ext cx="1780116" cy="889000"/>
          </a:xfrm>
          <a:custGeom>
            <a:avLst/>
            <a:gdLst>
              <a:gd name="T0" fmla="*/ 59 w 274"/>
              <a:gd name="T1" fmla="*/ 0 h 137"/>
              <a:gd name="T2" fmla="*/ 218 w 274"/>
              <a:gd name="T3" fmla="*/ 0 h 137"/>
              <a:gd name="T4" fmla="*/ 267 w 274"/>
              <a:gd name="T5" fmla="*/ 31 h 137"/>
              <a:gd name="T6" fmla="*/ 274 w 274"/>
              <a:gd name="T7" fmla="*/ 59 h 137"/>
              <a:gd name="T8" fmla="*/ 274 w 274"/>
              <a:gd name="T9" fmla="*/ 137 h 137"/>
              <a:gd name="T10" fmla="*/ 249 w 274"/>
              <a:gd name="T11" fmla="*/ 137 h 137"/>
              <a:gd name="T12" fmla="*/ 249 w 274"/>
              <a:gd name="T13" fmla="*/ 59 h 137"/>
              <a:gd name="T14" fmla="*/ 215 w 274"/>
              <a:gd name="T15" fmla="*/ 25 h 137"/>
              <a:gd name="T16" fmla="*/ 59 w 274"/>
              <a:gd name="T17" fmla="*/ 25 h 137"/>
              <a:gd name="T18" fmla="*/ 25 w 274"/>
              <a:gd name="T19" fmla="*/ 59 h 137"/>
              <a:gd name="T20" fmla="*/ 25 w 274"/>
              <a:gd name="T21" fmla="*/ 137 h 137"/>
              <a:gd name="T22" fmla="*/ 0 w 274"/>
              <a:gd name="T23" fmla="*/ 137 h 137"/>
              <a:gd name="T24" fmla="*/ 0 w 274"/>
              <a:gd name="T25" fmla="*/ 56 h 137"/>
              <a:gd name="T26" fmla="*/ 31 w 274"/>
              <a:gd name="T27" fmla="*/ 7 h 137"/>
              <a:gd name="T28" fmla="*/ 59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59" y="0"/>
                </a:moveTo>
                <a:cubicBezTo>
                  <a:pt x="218" y="0"/>
                  <a:pt x="218" y="0"/>
                  <a:pt x="218" y="0"/>
                </a:cubicBezTo>
                <a:cubicBezTo>
                  <a:pt x="239" y="2"/>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1"/>
                  <a:pt x="233" y="25"/>
                  <a:pt x="215" y="25"/>
                </a:cubicBezTo>
                <a:cubicBezTo>
                  <a:pt x="59" y="25"/>
                  <a:pt x="59" y="25"/>
                  <a:pt x="59" y="25"/>
                </a:cubicBezTo>
                <a:cubicBezTo>
                  <a:pt x="41" y="25"/>
                  <a:pt x="25" y="41"/>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chemeClr val="bg1">
              <a:lumMod val="75000"/>
            </a:schemeClr>
          </a:solidFill>
          <a:ln w="25400" cap="flat" cmpd="sng" algn="ctr">
            <a:no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12" name="Freeform 8"/>
          <p:cNvSpPr>
            <a:spLocks/>
          </p:cNvSpPr>
          <p:nvPr/>
        </p:nvSpPr>
        <p:spPr bwMode="auto">
          <a:xfrm>
            <a:off x="4425952" y="3058584"/>
            <a:ext cx="1782233" cy="889000"/>
          </a:xfrm>
          <a:custGeom>
            <a:avLst/>
            <a:gdLst>
              <a:gd name="T0" fmla="*/ 274 w 274"/>
              <a:gd name="T1" fmla="*/ 0 h 137"/>
              <a:gd name="T2" fmla="*/ 274 w 274"/>
              <a:gd name="T3" fmla="*/ 81 h 137"/>
              <a:gd name="T4" fmla="*/ 273 w 274"/>
              <a:gd name="T5" fmla="*/ 87 h 137"/>
              <a:gd name="T6" fmla="*/ 215 w 274"/>
              <a:gd name="T7" fmla="*/ 137 h 137"/>
              <a:gd name="T8" fmla="*/ 56 w 274"/>
              <a:gd name="T9" fmla="*/ 137 h 137"/>
              <a:gd name="T10" fmla="*/ 7 w 274"/>
              <a:gd name="T11" fmla="*/ 106 h 137"/>
              <a:gd name="T12" fmla="*/ 0 w 274"/>
              <a:gd name="T13" fmla="*/ 78 h 137"/>
              <a:gd name="T14" fmla="*/ 0 w 274"/>
              <a:gd name="T15" fmla="*/ 0 h 137"/>
              <a:gd name="T16" fmla="*/ 25 w 274"/>
              <a:gd name="T17" fmla="*/ 0 h 137"/>
              <a:gd name="T18" fmla="*/ 25 w 274"/>
              <a:gd name="T19" fmla="*/ 78 h 137"/>
              <a:gd name="T20" fmla="*/ 59 w 274"/>
              <a:gd name="T21" fmla="*/ 112 h 137"/>
              <a:gd name="T22" fmla="*/ 215 w 274"/>
              <a:gd name="T23" fmla="*/ 112 h 137"/>
              <a:gd name="T24" fmla="*/ 249 w 274"/>
              <a:gd name="T25" fmla="*/ 78 h 137"/>
              <a:gd name="T26" fmla="*/ 249 w 274"/>
              <a:gd name="T27" fmla="*/ 0 h 137"/>
              <a:gd name="T28" fmla="*/ 274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8"/>
                  <a:pt x="25" y="78"/>
                  <a:pt x="25" y="78"/>
                </a:cubicBezTo>
                <a:cubicBezTo>
                  <a:pt x="25" y="96"/>
                  <a:pt x="41" y="112"/>
                  <a:pt x="59" y="112"/>
                </a:cubicBezTo>
                <a:cubicBezTo>
                  <a:pt x="215" y="112"/>
                  <a:pt x="215" y="112"/>
                  <a:pt x="215" y="112"/>
                </a:cubicBezTo>
                <a:cubicBezTo>
                  <a:pt x="233" y="112"/>
                  <a:pt x="249" y="96"/>
                  <a:pt x="249" y="78"/>
                </a:cubicBezTo>
                <a:cubicBezTo>
                  <a:pt x="249" y="0"/>
                  <a:pt x="249" y="0"/>
                  <a:pt x="249" y="0"/>
                </a:cubicBezTo>
                <a:cubicBezTo>
                  <a:pt x="274" y="0"/>
                  <a:pt x="274" y="0"/>
                  <a:pt x="274" y="0"/>
                </a:cubicBezTo>
                <a:close/>
              </a:path>
            </a:pathLst>
          </a:custGeom>
          <a:solidFill>
            <a:schemeClr val="bg1">
              <a:lumMod val="75000"/>
            </a:schemeClr>
          </a:solidFill>
          <a:ln w="25400" cap="flat" cmpd="sng" algn="ctr">
            <a:no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13" name="Freeform 9"/>
          <p:cNvSpPr>
            <a:spLocks/>
          </p:cNvSpPr>
          <p:nvPr/>
        </p:nvSpPr>
        <p:spPr bwMode="auto">
          <a:xfrm>
            <a:off x="6045200" y="2169584"/>
            <a:ext cx="1780117" cy="889000"/>
          </a:xfrm>
          <a:custGeom>
            <a:avLst/>
            <a:gdLst>
              <a:gd name="T0" fmla="*/ 59 w 274"/>
              <a:gd name="T1" fmla="*/ 0 h 137"/>
              <a:gd name="T2" fmla="*/ 218 w 274"/>
              <a:gd name="T3" fmla="*/ 0 h 137"/>
              <a:gd name="T4" fmla="*/ 267 w 274"/>
              <a:gd name="T5" fmla="*/ 31 h 137"/>
              <a:gd name="T6" fmla="*/ 274 w 274"/>
              <a:gd name="T7" fmla="*/ 59 h 137"/>
              <a:gd name="T8" fmla="*/ 274 w 274"/>
              <a:gd name="T9" fmla="*/ 137 h 137"/>
              <a:gd name="T10" fmla="*/ 249 w 274"/>
              <a:gd name="T11" fmla="*/ 137 h 137"/>
              <a:gd name="T12" fmla="*/ 249 w 274"/>
              <a:gd name="T13" fmla="*/ 59 h 137"/>
              <a:gd name="T14" fmla="*/ 215 w 274"/>
              <a:gd name="T15" fmla="*/ 25 h 137"/>
              <a:gd name="T16" fmla="*/ 59 w 274"/>
              <a:gd name="T17" fmla="*/ 25 h 137"/>
              <a:gd name="T18" fmla="*/ 25 w 274"/>
              <a:gd name="T19" fmla="*/ 59 h 137"/>
              <a:gd name="T20" fmla="*/ 25 w 274"/>
              <a:gd name="T21" fmla="*/ 137 h 137"/>
              <a:gd name="T22" fmla="*/ 0 w 274"/>
              <a:gd name="T23" fmla="*/ 137 h 137"/>
              <a:gd name="T24" fmla="*/ 0 w 274"/>
              <a:gd name="T25" fmla="*/ 56 h 137"/>
              <a:gd name="T26" fmla="*/ 31 w 274"/>
              <a:gd name="T27" fmla="*/ 7 h 137"/>
              <a:gd name="T28" fmla="*/ 59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59" y="0"/>
                </a:moveTo>
                <a:cubicBezTo>
                  <a:pt x="218" y="0"/>
                  <a:pt x="218" y="0"/>
                  <a:pt x="218" y="0"/>
                </a:cubicBezTo>
                <a:cubicBezTo>
                  <a:pt x="239" y="2"/>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1"/>
                  <a:pt x="233" y="25"/>
                  <a:pt x="215" y="25"/>
                </a:cubicBezTo>
                <a:cubicBezTo>
                  <a:pt x="59" y="25"/>
                  <a:pt x="59" y="25"/>
                  <a:pt x="59" y="25"/>
                </a:cubicBezTo>
                <a:cubicBezTo>
                  <a:pt x="40" y="25"/>
                  <a:pt x="25" y="41"/>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chemeClr val="bg1">
              <a:lumMod val="75000"/>
            </a:schemeClr>
          </a:solidFill>
          <a:ln w="25400" cap="flat" cmpd="sng" algn="ctr">
            <a:no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14" name="Freeform 11"/>
          <p:cNvSpPr>
            <a:spLocks/>
          </p:cNvSpPr>
          <p:nvPr/>
        </p:nvSpPr>
        <p:spPr bwMode="auto">
          <a:xfrm>
            <a:off x="7662334" y="3058584"/>
            <a:ext cx="1782233" cy="889000"/>
          </a:xfrm>
          <a:custGeom>
            <a:avLst/>
            <a:gdLst>
              <a:gd name="T0" fmla="*/ 274 w 274"/>
              <a:gd name="T1" fmla="*/ 0 h 137"/>
              <a:gd name="T2" fmla="*/ 274 w 274"/>
              <a:gd name="T3" fmla="*/ 81 h 137"/>
              <a:gd name="T4" fmla="*/ 273 w 274"/>
              <a:gd name="T5" fmla="*/ 87 h 137"/>
              <a:gd name="T6" fmla="*/ 215 w 274"/>
              <a:gd name="T7" fmla="*/ 137 h 137"/>
              <a:gd name="T8" fmla="*/ 56 w 274"/>
              <a:gd name="T9" fmla="*/ 137 h 137"/>
              <a:gd name="T10" fmla="*/ 7 w 274"/>
              <a:gd name="T11" fmla="*/ 106 h 137"/>
              <a:gd name="T12" fmla="*/ 0 w 274"/>
              <a:gd name="T13" fmla="*/ 78 h 137"/>
              <a:gd name="T14" fmla="*/ 0 w 274"/>
              <a:gd name="T15" fmla="*/ 0 h 137"/>
              <a:gd name="T16" fmla="*/ 25 w 274"/>
              <a:gd name="T17" fmla="*/ 0 h 137"/>
              <a:gd name="T18" fmla="*/ 25 w 274"/>
              <a:gd name="T19" fmla="*/ 78 h 137"/>
              <a:gd name="T20" fmla="*/ 59 w 274"/>
              <a:gd name="T21" fmla="*/ 112 h 137"/>
              <a:gd name="T22" fmla="*/ 215 w 274"/>
              <a:gd name="T23" fmla="*/ 112 h 137"/>
              <a:gd name="T24" fmla="*/ 249 w 274"/>
              <a:gd name="T25" fmla="*/ 78 h 137"/>
              <a:gd name="T26" fmla="*/ 249 w 274"/>
              <a:gd name="T27" fmla="*/ 0 h 137"/>
              <a:gd name="T28" fmla="*/ 274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8"/>
                  <a:pt x="25" y="78"/>
                  <a:pt x="25" y="78"/>
                </a:cubicBezTo>
                <a:cubicBezTo>
                  <a:pt x="25" y="96"/>
                  <a:pt x="40" y="112"/>
                  <a:pt x="59" y="112"/>
                </a:cubicBezTo>
                <a:cubicBezTo>
                  <a:pt x="215" y="112"/>
                  <a:pt x="215" y="112"/>
                  <a:pt x="215" y="112"/>
                </a:cubicBezTo>
                <a:cubicBezTo>
                  <a:pt x="233" y="112"/>
                  <a:pt x="249" y="96"/>
                  <a:pt x="249" y="78"/>
                </a:cubicBezTo>
                <a:cubicBezTo>
                  <a:pt x="249" y="0"/>
                  <a:pt x="249" y="0"/>
                  <a:pt x="249" y="0"/>
                </a:cubicBezTo>
                <a:cubicBezTo>
                  <a:pt x="274" y="0"/>
                  <a:pt x="274" y="0"/>
                  <a:pt x="274" y="0"/>
                </a:cubicBezTo>
                <a:close/>
              </a:path>
            </a:pathLst>
          </a:custGeom>
          <a:solidFill>
            <a:schemeClr val="bg1">
              <a:lumMod val="75000"/>
            </a:schemeClr>
          </a:solidFill>
          <a:ln w="25400" cap="flat" cmpd="sng" algn="ctr">
            <a:no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15" name="Freeform 12"/>
          <p:cNvSpPr>
            <a:spLocks/>
          </p:cNvSpPr>
          <p:nvPr/>
        </p:nvSpPr>
        <p:spPr bwMode="auto">
          <a:xfrm>
            <a:off x="9283700" y="2216151"/>
            <a:ext cx="1780117" cy="1530349"/>
          </a:xfrm>
          <a:custGeom>
            <a:avLst/>
            <a:gdLst>
              <a:gd name="T0" fmla="*/ 59 w 274"/>
              <a:gd name="T1" fmla="*/ 0 h 236"/>
              <a:gd name="T2" fmla="*/ 218 w 274"/>
              <a:gd name="T3" fmla="*/ 0 h 236"/>
              <a:gd name="T4" fmla="*/ 267 w 274"/>
              <a:gd name="T5" fmla="*/ 31 h 236"/>
              <a:gd name="T6" fmla="*/ 274 w 274"/>
              <a:gd name="T7" fmla="*/ 59 h 236"/>
              <a:gd name="T8" fmla="*/ 274 w 274"/>
              <a:gd name="T9" fmla="*/ 236 h 236"/>
              <a:gd name="T10" fmla="*/ 249 w 274"/>
              <a:gd name="T11" fmla="*/ 236 h 236"/>
              <a:gd name="T12" fmla="*/ 249 w 274"/>
              <a:gd name="T13" fmla="*/ 59 h 236"/>
              <a:gd name="T14" fmla="*/ 214 w 274"/>
              <a:gd name="T15" fmla="*/ 25 h 236"/>
              <a:gd name="T16" fmla="*/ 59 w 274"/>
              <a:gd name="T17" fmla="*/ 25 h 236"/>
              <a:gd name="T18" fmla="*/ 25 w 274"/>
              <a:gd name="T19" fmla="*/ 59 h 236"/>
              <a:gd name="T20" fmla="*/ 25 w 274"/>
              <a:gd name="T21" fmla="*/ 137 h 236"/>
              <a:gd name="T22" fmla="*/ 0 w 274"/>
              <a:gd name="T23" fmla="*/ 137 h 236"/>
              <a:gd name="T24" fmla="*/ 0 w 274"/>
              <a:gd name="T25" fmla="*/ 56 h 236"/>
              <a:gd name="T26" fmla="*/ 31 w 274"/>
              <a:gd name="T27" fmla="*/ 7 h 236"/>
              <a:gd name="T28" fmla="*/ 59 w 274"/>
              <a:gd name="T2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236">
                <a:moveTo>
                  <a:pt x="59" y="0"/>
                </a:moveTo>
                <a:cubicBezTo>
                  <a:pt x="218" y="0"/>
                  <a:pt x="218" y="0"/>
                  <a:pt x="218" y="0"/>
                </a:cubicBezTo>
                <a:cubicBezTo>
                  <a:pt x="239" y="2"/>
                  <a:pt x="256" y="12"/>
                  <a:pt x="267" y="31"/>
                </a:cubicBezTo>
                <a:cubicBezTo>
                  <a:pt x="271" y="40"/>
                  <a:pt x="274" y="49"/>
                  <a:pt x="274" y="59"/>
                </a:cubicBezTo>
                <a:cubicBezTo>
                  <a:pt x="274" y="236"/>
                  <a:pt x="274" y="236"/>
                  <a:pt x="274" y="236"/>
                </a:cubicBezTo>
                <a:cubicBezTo>
                  <a:pt x="249" y="236"/>
                  <a:pt x="249" y="236"/>
                  <a:pt x="249" y="236"/>
                </a:cubicBezTo>
                <a:cubicBezTo>
                  <a:pt x="249" y="59"/>
                  <a:pt x="249" y="59"/>
                  <a:pt x="249" y="59"/>
                </a:cubicBezTo>
                <a:cubicBezTo>
                  <a:pt x="249" y="41"/>
                  <a:pt x="233" y="25"/>
                  <a:pt x="214" y="25"/>
                </a:cubicBezTo>
                <a:cubicBezTo>
                  <a:pt x="59" y="25"/>
                  <a:pt x="59" y="25"/>
                  <a:pt x="59" y="25"/>
                </a:cubicBezTo>
                <a:cubicBezTo>
                  <a:pt x="40" y="25"/>
                  <a:pt x="25" y="41"/>
                  <a:pt x="25" y="59"/>
                </a:cubicBezTo>
                <a:cubicBezTo>
                  <a:pt x="25" y="137"/>
                  <a:pt x="25" y="137"/>
                  <a:pt x="25" y="137"/>
                </a:cubicBezTo>
                <a:cubicBezTo>
                  <a:pt x="0" y="137"/>
                  <a:pt x="0" y="137"/>
                  <a:pt x="0" y="137"/>
                </a:cubicBezTo>
                <a:cubicBezTo>
                  <a:pt x="0" y="56"/>
                  <a:pt x="0" y="56"/>
                  <a:pt x="0" y="56"/>
                </a:cubicBezTo>
                <a:cubicBezTo>
                  <a:pt x="1" y="35"/>
                  <a:pt x="12" y="18"/>
                  <a:pt x="31" y="7"/>
                </a:cubicBezTo>
                <a:cubicBezTo>
                  <a:pt x="40" y="2"/>
                  <a:pt x="49" y="0"/>
                  <a:pt x="59" y="0"/>
                </a:cubicBezTo>
                <a:close/>
              </a:path>
            </a:pathLst>
          </a:custGeom>
          <a:solidFill>
            <a:schemeClr val="bg1">
              <a:lumMod val="75000"/>
            </a:schemeClr>
          </a:solidFill>
          <a:ln w="25400" cap="flat" cmpd="sng" algn="ctr">
            <a:no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16" name="Freeform 13"/>
          <p:cNvSpPr>
            <a:spLocks/>
          </p:cNvSpPr>
          <p:nvPr/>
        </p:nvSpPr>
        <p:spPr bwMode="auto">
          <a:xfrm>
            <a:off x="10797117" y="3611034"/>
            <a:ext cx="370416" cy="336551"/>
          </a:xfrm>
          <a:custGeom>
            <a:avLst/>
            <a:gdLst>
              <a:gd name="T0" fmla="*/ 160 w 160"/>
              <a:gd name="T1" fmla="*/ 0 h 146"/>
              <a:gd name="T2" fmla="*/ 79 w 160"/>
              <a:gd name="T3" fmla="*/ 146 h 146"/>
              <a:gd name="T4" fmla="*/ 0 w 160"/>
              <a:gd name="T5" fmla="*/ 0 h 146"/>
              <a:gd name="T6" fmla="*/ 160 w 160"/>
              <a:gd name="T7" fmla="*/ 0 h 146"/>
              <a:gd name="T8" fmla="*/ 160 w 160"/>
              <a:gd name="T9" fmla="*/ 0 h 146"/>
            </a:gdLst>
            <a:ahLst/>
            <a:cxnLst>
              <a:cxn ang="0">
                <a:pos x="T0" y="T1"/>
              </a:cxn>
              <a:cxn ang="0">
                <a:pos x="T2" y="T3"/>
              </a:cxn>
              <a:cxn ang="0">
                <a:pos x="T4" y="T5"/>
              </a:cxn>
              <a:cxn ang="0">
                <a:pos x="T6" y="T7"/>
              </a:cxn>
              <a:cxn ang="0">
                <a:pos x="T8" y="T9"/>
              </a:cxn>
            </a:cxnLst>
            <a:rect l="0" t="0" r="r" b="b"/>
            <a:pathLst>
              <a:path w="160" h="146">
                <a:moveTo>
                  <a:pt x="160" y="0"/>
                </a:moveTo>
                <a:lnTo>
                  <a:pt x="79" y="146"/>
                </a:lnTo>
                <a:lnTo>
                  <a:pt x="0" y="0"/>
                </a:lnTo>
                <a:lnTo>
                  <a:pt x="160" y="0"/>
                </a:lnTo>
                <a:lnTo>
                  <a:pt x="160" y="0"/>
                </a:lnTo>
                <a:close/>
              </a:path>
            </a:pathLst>
          </a:custGeom>
          <a:solidFill>
            <a:schemeClr val="bg1">
              <a:lumMod val="75000"/>
            </a:schemeClr>
          </a:solidFill>
          <a:ln w="25400" cap="flat" cmpd="sng" algn="ctr">
            <a:no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17" name="Freeform 14"/>
          <p:cNvSpPr>
            <a:spLocks/>
          </p:cNvSpPr>
          <p:nvPr/>
        </p:nvSpPr>
        <p:spPr bwMode="auto">
          <a:xfrm>
            <a:off x="1083734" y="2150534"/>
            <a:ext cx="370417" cy="336551"/>
          </a:xfrm>
          <a:custGeom>
            <a:avLst/>
            <a:gdLst>
              <a:gd name="T0" fmla="*/ 160 w 160"/>
              <a:gd name="T1" fmla="*/ 0 h 145"/>
              <a:gd name="T2" fmla="*/ 82 w 160"/>
              <a:gd name="T3" fmla="*/ 145 h 145"/>
              <a:gd name="T4" fmla="*/ 0 w 160"/>
              <a:gd name="T5" fmla="*/ 0 h 145"/>
              <a:gd name="T6" fmla="*/ 160 w 160"/>
              <a:gd name="T7" fmla="*/ 0 h 145"/>
              <a:gd name="T8" fmla="*/ 160 w 160"/>
              <a:gd name="T9" fmla="*/ 0 h 145"/>
            </a:gdLst>
            <a:ahLst/>
            <a:cxnLst>
              <a:cxn ang="0">
                <a:pos x="T0" y="T1"/>
              </a:cxn>
              <a:cxn ang="0">
                <a:pos x="T2" y="T3"/>
              </a:cxn>
              <a:cxn ang="0">
                <a:pos x="T4" y="T5"/>
              </a:cxn>
              <a:cxn ang="0">
                <a:pos x="T6" y="T7"/>
              </a:cxn>
              <a:cxn ang="0">
                <a:pos x="T8" y="T9"/>
              </a:cxn>
            </a:cxnLst>
            <a:rect l="0" t="0" r="r" b="b"/>
            <a:pathLst>
              <a:path w="160" h="145">
                <a:moveTo>
                  <a:pt x="160" y="0"/>
                </a:moveTo>
                <a:lnTo>
                  <a:pt x="82" y="145"/>
                </a:lnTo>
                <a:lnTo>
                  <a:pt x="0" y="0"/>
                </a:lnTo>
                <a:lnTo>
                  <a:pt x="160" y="0"/>
                </a:lnTo>
                <a:lnTo>
                  <a:pt x="160" y="0"/>
                </a:lnTo>
                <a:close/>
              </a:path>
            </a:pathLst>
          </a:custGeom>
          <a:solidFill>
            <a:schemeClr val="bg1">
              <a:lumMod val="75000"/>
            </a:schemeClr>
          </a:solidFill>
          <a:ln w="25400" cap="flat" cmpd="sng" algn="ctr">
            <a:no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18" name="Freeform 15"/>
          <p:cNvSpPr>
            <a:spLocks/>
          </p:cNvSpPr>
          <p:nvPr/>
        </p:nvSpPr>
        <p:spPr bwMode="auto">
          <a:xfrm>
            <a:off x="1187452" y="2413001"/>
            <a:ext cx="1782233" cy="1488017"/>
          </a:xfrm>
          <a:custGeom>
            <a:avLst/>
            <a:gdLst>
              <a:gd name="T0" fmla="*/ 274 w 274"/>
              <a:gd name="T1" fmla="*/ 92 h 229"/>
              <a:gd name="T2" fmla="*/ 274 w 274"/>
              <a:gd name="T3" fmla="*/ 173 h 229"/>
              <a:gd name="T4" fmla="*/ 273 w 274"/>
              <a:gd name="T5" fmla="*/ 179 h 229"/>
              <a:gd name="T6" fmla="*/ 215 w 274"/>
              <a:gd name="T7" fmla="*/ 229 h 229"/>
              <a:gd name="T8" fmla="*/ 56 w 274"/>
              <a:gd name="T9" fmla="*/ 229 h 229"/>
              <a:gd name="T10" fmla="*/ 7 w 274"/>
              <a:gd name="T11" fmla="*/ 198 h 229"/>
              <a:gd name="T12" fmla="*/ 0 w 274"/>
              <a:gd name="T13" fmla="*/ 170 h 229"/>
              <a:gd name="T14" fmla="*/ 0 w 274"/>
              <a:gd name="T15" fmla="*/ 0 h 229"/>
              <a:gd name="T16" fmla="*/ 13 w 274"/>
              <a:gd name="T17" fmla="*/ 23 h 229"/>
              <a:gd name="T18" fmla="*/ 25 w 274"/>
              <a:gd name="T19" fmla="*/ 0 h 229"/>
              <a:gd name="T20" fmla="*/ 25 w 274"/>
              <a:gd name="T21" fmla="*/ 170 h 229"/>
              <a:gd name="T22" fmla="*/ 59 w 274"/>
              <a:gd name="T23" fmla="*/ 204 h 229"/>
              <a:gd name="T24" fmla="*/ 215 w 274"/>
              <a:gd name="T25" fmla="*/ 204 h 229"/>
              <a:gd name="T26" fmla="*/ 249 w 274"/>
              <a:gd name="T27" fmla="*/ 170 h 229"/>
              <a:gd name="T28" fmla="*/ 249 w 274"/>
              <a:gd name="T29" fmla="*/ 92 h 229"/>
              <a:gd name="T30" fmla="*/ 274 w 274"/>
              <a:gd name="T31" fmla="*/ 9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229">
                <a:moveTo>
                  <a:pt x="274" y="92"/>
                </a:moveTo>
                <a:cubicBezTo>
                  <a:pt x="274" y="173"/>
                  <a:pt x="274" y="173"/>
                  <a:pt x="274" y="173"/>
                </a:cubicBezTo>
                <a:cubicBezTo>
                  <a:pt x="273" y="179"/>
                  <a:pt x="273" y="179"/>
                  <a:pt x="273" y="179"/>
                </a:cubicBezTo>
                <a:cubicBezTo>
                  <a:pt x="268" y="208"/>
                  <a:pt x="245" y="228"/>
                  <a:pt x="215" y="229"/>
                </a:cubicBezTo>
                <a:cubicBezTo>
                  <a:pt x="56" y="229"/>
                  <a:pt x="56" y="229"/>
                  <a:pt x="56" y="229"/>
                </a:cubicBezTo>
                <a:cubicBezTo>
                  <a:pt x="35" y="227"/>
                  <a:pt x="18" y="217"/>
                  <a:pt x="7" y="198"/>
                </a:cubicBezTo>
                <a:cubicBezTo>
                  <a:pt x="2" y="189"/>
                  <a:pt x="0" y="180"/>
                  <a:pt x="0" y="170"/>
                </a:cubicBezTo>
                <a:cubicBezTo>
                  <a:pt x="0" y="0"/>
                  <a:pt x="0" y="0"/>
                  <a:pt x="0" y="0"/>
                </a:cubicBezTo>
                <a:cubicBezTo>
                  <a:pt x="13" y="23"/>
                  <a:pt x="13" y="23"/>
                  <a:pt x="13" y="23"/>
                </a:cubicBezTo>
                <a:cubicBezTo>
                  <a:pt x="25" y="0"/>
                  <a:pt x="25" y="0"/>
                  <a:pt x="25" y="0"/>
                </a:cubicBezTo>
                <a:cubicBezTo>
                  <a:pt x="25" y="170"/>
                  <a:pt x="25" y="170"/>
                  <a:pt x="25" y="170"/>
                </a:cubicBezTo>
                <a:cubicBezTo>
                  <a:pt x="25" y="188"/>
                  <a:pt x="41" y="204"/>
                  <a:pt x="59" y="204"/>
                </a:cubicBezTo>
                <a:cubicBezTo>
                  <a:pt x="215" y="204"/>
                  <a:pt x="215" y="204"/>
                  <a:pt x="215" y="204"/>
                </a:cubicBezTo>
                <a:cubicBezTo>
                  <a:pt x="234" y="204"/>
                  <a:pt x="249" y="188"/>
                  <a:pt x="249" y="170"/>
                </a:cubicBezTo>
                <a:cubicBezTo>
                  <a:pt x="249" y="92"/>
                  <a:pt x="249" y="92"/>
                  <a:pt x="249" y="92"/>
                </a:cubicBezTo>
                <a:cubicBezTo>
                  <a:pt x="274" y="92"/>
                  <a:pt x="274" y="92"/>
                  <a:pt x="274" y="92"/>
                </a:cubicBezTo>
                <a:close/>
              </a:path>
            </a:pathLst>
          </a:custGeom>
          <a:solidFill>
            <a:schemeClr val="bg1">
              <a:lumMod val="75000"/>
            </a:schemeClr>
          </a:solidFill>
          <a:ln w="25400" cap="flat" cmpd="sng" algn="ctr">
            <a:no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19" name="Freeform 16"/>
          <p:cNvSpPr>
            <a:spLocks/>
          </p:cNvSpPr>
          <p:nvPr/>
        </p:nvSpPr>
        <p:spPr bwMode="auto">
          <a:xfrm>
            <a:off x="2065867" y="3304118"/>
            <a:ext cx="25400" cy="520700"/>
          </a:xfrm>
          <a:custGeom>
            <a:avLst/>
            <a:gdLst>
              <a:gd name="T0" fmla="*/ 0 w 11"/>
              <a:gd name="T1" fmla="*/ 0 h 225"/>
              <a:gd name="T2" fmla="*/ 11 w 11"/>
              <a:gd name="T3" fmla="*/ 0 h 225"/>
              <a:gd name="T4" fmla="*/ 11 w 11"/>
              <a:gd name="T5" fmla="*/ 225 h 225"/>
              <a:gd name="T6" fmla="*/ 0 w 11"/>
              <a:gd name="T7" fmla="*/ 225 h 225"/>
              <a:gd name="T8" fmla="*/ 0 w 11"/>
              <a:gd name="T9" fmla="*/ 0 h 225"/>
              <a:gd name="T10" fmla="*/ 0 w 11"/>
              <a:gd name="T11" fmla="*/ 0 h 225"/>
            </a:gdLst>
            <a:ahLst/>
            <a:cxnLst>
              <a:cxn ang="0">
                <a:pos x="T0" y="T1"/>
              </a:cxn>
              <a:cxn ang="0">
                <a:pos x="T2" y="T3"/>
              </a:cxn>
              <a:cxn ang="0">
                <a:pos x="T4" y="T5"/>
              </a:cxn>
              <a:cxn ang="0">
                <a:pos x="T6" y="T7"/>
              </a:cxn>
              <a:cxn ang="0">
                <a:pos x="T8" y="T9"/>
              </a:cxn>
              <a:cxn ang="0">
                <a:pos x="T10" y="T11"/>
              </a:cxn>
            </a:cxnLst>
            <a:rect l="0" t="0" r="r" b="b"/>
            <a:pathLst>
              <a:path w="11" h="225">
                <a:moveTo>
                  <a:pt x="0" y="0"/>
                </a:moveTo>
                <a:lnTo>
                  <a:pt x="11" y="0"/>
                </a:lnTo>
                <a:lnTo>
                  <a:pt x="11" y="225"/>
                </a:lnTo>
                <a:lnTo>
                  <a:pt x="0" y="225"/>
                </a:lnTo>
                <a:lnTo>
                  <a:pt x="0" y="0"/>
                </a:lnTo>
                <a:lnTo>
                  <a:pt x="0" y="0"/>
                </a:lnTo>
                <a:close/>
              </a:path>
            </a:pathLst>
          </a:custGeom>
          <a:solidFill>
            <a:schemeClr val="bg1">
              <a:lumMod val="75000"/>
            </a:schemeClr>
          </a:solidFill>
          <a:ln w="25400" cap="flat" cmpd="sng" algn="ctr">
            <a:solidFill>
              <a:schemeClr val="bg1">
                <a:lumMod val="75000"/>
              </a:schemeClr>
            </a:solid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20" name="Freeform 18"/>
          <p:cNvSpPr>
            <a:spLocks/>
          </p:cNvSpPr>
          <p:nvPr/>
        </p:nvSpPr>
        <p:spPr bwMode="auto">
          <a:xfrm>
            <a:off x="3685118" y="2292351"/>
            <a:ext cx="27516" cy="518583"/>
          </a:xfrm>
          <a:custGeom>
            <a:avLst/>
            <a:gdLst>
              <a:gd name="T0" fmla="*/ 0 w 4"/>
              <a:gd name="T1" fmla="*/ 80 h 80"/>
              <a:gd name="T2" fmla="*/ 4 w 4"/>
              <a:gd name="T3" fmla="*/ 80 h 80"/>
              <a:gd name="T4" fmla="*/ 4 w 4"/>
              <a:gd name="T5" fmla="*/ 0 h 80"/>
              <a:gd name="T6" fmla="*/ 0 w 4"/>
              <a:gd name="T7" fmla="*/ 0 h 80"/>
              <a:gd name="T8" fmla="*/ 0 w 4"/>
              <a:gd name="T9" fmla="*/ 80 h 80"/>
            </a:gdLst>
            <a:ahLst/>
            <a:cxnLst>
              <a:cxn ang="0">
                <a:pos x="T0" y="T1"/>
              </a:cxn>
              <a:cxn ang="0">
                <a:pos x="T2" y="T3"/>
              </a:cxn>
              <a:cxn ang="0">
                <a:pos x="T4" y="T5"/>
              </a:cxn>
              <a:cxn ang="0">
                <a:pos x="T6" y="T7"/>
              </a:cxn>
              <a:cxn ang="0">
                <a:pos x="T8" y="T9"/>
              </a:cxn>
            </a:cxnLst>
            <a:rect l="0" t="0" r="r" b="b"/>
            <a:pathLst>
              <a:path w="4" h="80">
                <a:moveTo>
                  <a:pt x="0" y="80"/>
                </a:moveTo>
                <a:cubicBezTo>
                  <a:pt x="1" y="80"/>
                  <a:pt x="3" y="80"/>
                  <a:pt x="4" y="80"/>
                </a:cubicBezTo>
                <a:cubicBezTo>
                  <a:pt x="4" y="53"/>
                  <a:pt x="4" y="27"/>
                  <a:pt x="4" y="0"/>
                </a:cubicBezTo>
                <a:cubicBezTo>
                  <a:pt x="3" y="0"/>
                  <a:pt x="1" y="0"/>
                  <a:pt x="0" y="0"/>
                </a:cubicBezTo>
                <a:cubicBezTo>
                  <a:pt x="0" y="27"/>
                  <a:pt x="0" y="53"/>
                  <a:pt x="0" y="80"/>
                </a:cubicBezTo>
                <a:close/>
              </a:path>
            </a:pathLst>
          </a:custGeom>
          <a:solidFill>
            <a:schemeClr val="bg1">
              <a:lumMod val="75000"/>
            </a:schemeClr>
          </a:solidFill>
          <a:ln w="25400" cap="flat" cmpd="sng" algn="ctr">
            <a:solidFill>
              <a:schemeClr val="bg1">
                <a:lumMod val="75000"/>
              </a:schemeClr>
            </a:solid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21" name="Freeform 26"/>
          <p:cNvSpPr>
            <a:spLocks/>
          </p:cNvSpPr>
          <p:nvPr/>
        </p:nvSpPr>
        <p:spPr bwMode="auto">
          <a:xfrm>
            <a:off x="10160000" y="2292351"/>
            <a:ext cx="27517" cy="518583"/>
          </a:xfrm>
          <a:custGeom>
            <a:avLst/>
            <a:gdLst>
              <a:gd name="T0" fmla="*/ 0 w 12"/>
              <a:gd name="T1" fmla="*/ 224 h 224"/>
              <a:gd name="T2" fmla="*/ 12 w 12"/>
              <a:gd name="T3" fmla="*/ 224 h 224"/>
              <a:gd name="T4" fmla="*/ 12 w 12"/>
              <a:gd name="T5" fmla="*/ 0 h 224"/>
              <a:gd name="T6" fmla="*/ 0 w 12"/>
              <a:gd name="T7" fmla="*/ 0 h 224"/>
              <a:gd name="T8" fmla="*/ 0 w 12"/>
              <a:gd name="T9" fmla="*/ 224 h 224"/>
              <a:gd name="T10" fmla="*/ 0 w 12"/>
              <a:gd name="T11" fmla="*/ 224 h 224"/>
            </a:gdLst>
            <a:ahLst/>
            <a:cxnLst>
              <a:cxn ang="0">
                <a:pos x="T0" y="T1"/>
              </a:cxn>
              <a:cxn ang="0">
                <a:pos x="T2" y="T3"/>
              </a:cxn>
              <a:cxn ang="0">
                <a:pos x="T4" y="T5"/>
              </a:cxn>
              <a:cxn ang="0">
                <a:pos x="T6" y="T7"/>
              </a:cxn>
              <a:cxn ang="0">
                <a:pos x="T8" y="T9"/>
              </a:cxn>
              <a:cxn ang="0">
                <a:pos x="T10" y="T11"/>
              </a:cxn>
            </a:cxnLst>
            <a:rect l="0" t="0" r="r" b="b"/>
            <a:pathLst>
              <a:path w="12" h="224">
                <a:moveTo>
                  <a:pt x="0" y="224"/>
                </a:moveTo>
                <a:lnTo>
                  <a:pt x="12" y="224"/>
                </a:lnTo>
                <a:lnTo>
                  <a:pt x="12" y="0"/>
                </a:lnTo>
                <a:lnTo>
                  <a:pt x="0" y="0"/>
                </a:lnTo>
                <a:lnTo>
                  <a:pt x="0" y="224"/>
                </a:lnTo>
                <a:lnTo>
                  <a:pt x="0" y="224"/>
                </a:lnTo>
                <a:close/>
              </a:path>
            </a:pathLst>
          </a:custGeom>
          <a:solidFill>
            <a:schemeClr val="bg1">
              <a:lumMod val="75000"/>
            </a:schemeClr>
          </a:solidFill>
          <a:ln w="25400" cap="flat" cmpd="sng" algn="ctr">
            <a:solidFill>
              <a:schemeClr val="bg1">
                <a:lumMod val="75000"/>
              </a:schemeClr>
            </a:solid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22" name="Freeform 20"/>
          <p:cNvSpPr>
            <a:spLocks/>
          </p:cNvSpPr>
          <p:nvPr/>
        </p:nvSpPr>
        <p:spPr bwMode="auto">
          <a:xfrm>
            <a:off x="5304367" y="3304118"/>
            <a:ext cx="25400" cy="520700"/>
          </a:xfrm>
          <a:custGeom>
            <a:avLst/>
            <a:gdLst>
              <a:gd name="T0" fmla="*/ 0 w 4"/>
              <a:gd name="T1" fmla="*/ 0 h 80"/>
              <a:gd name="T2" fmla="*/ 4 w 4"/>
              <a:gd name="T3" fmla="*/ 0 h 80"/>
              <a:gd name="T4" fmla="*/ 4 w 4"/>
              <a:gd name="T5" fmla="*/ 80 h 80"/>
              <a:gd name="T6" fmla="*/ 0 w 4"/>
              <a:gd name="T7" fmla="*/ 80 h 80"/>
              <a:gd name="T8" fmla="*/ 0 w 4"/>
              <a:gd name="T9" fmla="*/ 0 h 80"/>
            </a:gdLst>
            <a:ahLst/>
            <a:cxnLst>
              <a:cxn ang="0">
                <a:pos x="T0" y="T1"/>
              </a:cxn>
              <a:cxn ang="0">
                <a:pos x="T2" y="T3"/>
              </a:cxn>
              <a:cxn ang="0">
                <a:pos x="T4" y="T5"/>
              </a:cxn>
              <a:cxn ang="0">
                <a:pos x="T6" y="T7"/>
              </a:cxn>
              <a:cxn ang="0">
                <a:pos x="T8" y="T9"/>
              </a:cxn>
            </a:cxnLst>
            <a:rect l="0" t="0" r="r" b="b"/>
            <a:pathLst>
              <a:path w="4" h="80">
                <a:moveTo>
                  <a:pt x="0" y="0"/>
                </a:moveTo>
                <a:cubicBezTo>
                  <a:pt x="1" y="0"/>
                  <a:pt x="3" y="0"/>
                  <a:pt x="4" y="0"/>
                </a:cubicBezTo>
                <a:cubicBezTo>
                  <a:pt x="4" y="27"/>
                  <a:pt x="4" y="53"/>
                  <a:pt x="4" y="80"/>
                </a:cubicBezTo>
                <a:cubicBezTo>
                  <a:pt x="3" y="80"/>
                  <a:pt x="1" y="80"/>
                  <a:pt x="0" y="80"/>
                </a:cubicBezTo>
                <a:cubicBezTo>
                  <a:pt x="0" y="53"/>
                  <a:pt x="0" y="27"/>
                  <a:pt x="0" y="0"/>
                </a:cubicBezTo>
                <a:close/>
              </a:path>
            </a:pathLst>
          </a:custGeom>
          <a:solidFill>
            <a:schemeClr val="bg1">
              <a:lumMod val="75000"/>
            </a:schemeClr>
          </a:solidFill>
          <a:ln w="25400" cap="flat" cmpd="sng" algn="ctr">
            <a:solidFill>
              <a:schemeClr val="bg1">
                <a:lumMod val="75000"/>
              </a:schemeClr>
            </a:solid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23" name="Freeform 22"/>
          <p:cNvSpPr>
            <a:spLocks/>
          </p:cNvSpPr>
          <p:nvPr/>
        </p:nvSpPr>
        <p:spPr bwMode="auto">
          <a:xfrm>
            <a:off x="6921500" y="2292351"/>
            <a:ext cx="27517" cy="518583"/>
          </a:xfrm>
          <a:custGeom>
            <a:avLst/>
            <a:gdLst>
              <a:gd name="T0" fmla="*/ 0 w 4"/>
              <a:gd name="T1" fmla="*/ 80 h 80"/>
              <a:gd name="T2" fmla="*/ 4 w 4"/>
              <a:gd name="T3" fmla="*/ 80 h 80"/>
              <a:gd name="T4" fmla="*/ 4 w 4"/>
              <a:gd name="T5" fmla="*/ 0 h 80"/>
              <a:gd name="T6" fmla="*/ 0 w 4"/>
              <a:gd name="T7" fmla="*/ 0 h 80"/>
              <a:gd name="T8" fmla="*/ 0 w 4"/>
              <a:gd name="T9" fmla="*/ 80 h 80"/>
            </a:gdLst>
            <a:ahLst/>
            <a:cxnLst>
              <a:cxn ang="0">
                <a:pos x="T0" y="T1"/>
              </a:cxn>
              <a:cxn ang="0">
                <a:pos x="T2" y="T3"/>
              </a:cxn>
              <a:cxn ang="0">
                <a:pos x="T4" y="T5"/>
              </a:cxn>
              <a:cxn ang="0">
                <a:pos x="T6" y="T7"/>
              </a:cxn>
              <a:cxn ang="0">
                <a:pos x="T8" y="T9"/>
              </a:cxn>
            </a:cxnLst>
            <a:rect l="0" t="0" r="r" b="b"/>
            <a:pathLst>
              <a:path w="4" h="80">
                <a:moveTo>
                  <a:pt x="0" y="80"/>
                </a:moveTo>
                <a:cubicBezTo>
                  <a:pt x="1" y="80"/>
                  <a:pt x="3" y="80"/>
                  <a:pt x="4" y="80"/>
                </a:cubicBezTo>
                <a:cubicBezTo>
                  <a:pt x="4" y="53"/>
                  <a:pt x="4" y="27"/>
                  <a:pt x="4" y="0"/>
                </a:cubicBezTo>
                <a:cubicBezTo>
                  <a:pt x="3" y="0"/>
                  <a:pt x="1" y="0"/>
                  <a:pt x="0" y="0"/>
                </a:cubicBezTo>
                <a:cubicBezTo>
                  <a:pt x="0" y="27"/>
                  <a:pt x="0" y="53"/>
                  <a:pt x="0" y="80"/>
                </a:cubicBezTo>
                <a:close/>
              </a:path>
            </a:pathLst>
          </a:custGeom>
          <a:solidFill>
            <a:schemeClr val="bg1">
              <a:lumMod val="75000"/>
            </a:schemeClr>
          </a:solidFill>
          <a:ln w="25400" cap="flat" cmpd="sng" algn="ctr">
            <a:solidFill>
              <a:schemeClr val="bg1">
                <a:lumMod val="75000"/>
              </a:schemeClr>
            </a:solid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24" name="Freeform 24"/>
          <p:cNvSpPr>
            <a:spLocks/>
          </p:cNvSpPr>
          <p:nvPr/>
        </p:nvSpPr>
        <p:spPr bwMode="auto">
          <a:xfrm>
            <a:off x="8540751" y="3304118"/>
            <a:ext cx="25400" cy="520700"/>
          </a:xfrm>
          <a:custGeom>
            <a:avLst/>
            <a:gdLst>
              <a:gd name="T0" fmla="*/ 0 w 4"/>
              <a:gd name="T1" fmla="*/ 0 h 80"/>
              <a:gd name="T2" fmla="*/ 4 w 4"/>
              <a:gd name="T3" fmla="*/ 0 h 80"/>
              <a:gd name="T4" fmla="*/ 4 w 4"/>
              <a:gd name="T5" fmla="*/ 80 h 80"/>
              <a:gd name="T6" fmla="*/ 0 w 4"/>
              <a:gd name="T7" fmla="*/ 80 h 80"/>
              <a:gd name="T8" fmla="*/ 0 w 4"/>
              <a:gd name="T9" fmla="*/ 0 h 80"/>
            </a:gdLst>
            <a:ahLst/>
            <a:cxnLst>
              <a:cxn ang="0">
                <a:pos x="T0" y="T1"/>
              </a:cxn>
              <a:cxn ang="0">
                <a:pos x="T2" y="T3"/>
              </a:cxn>
              <a:cxn ang="0">
                <a:pos x="T4" y="T5"/>
              </a:cxn>
              <a:cxn ang="0">
                <a:pos x="T6" y="T7"/>
              </a:cxn>
              <a:cxn ang="0">
                <a:pos x="T8" y="T9"/>
              </a:cxn>
            </a:cxnLst>
            <a:rect l="0" t="0" r="r" b="b"/>
            <a:pathLst>
              <a:path w="4" h="80">
                <a:moveTo>
                  <a:pt x="0" y="0"/>
                </a:moveTo>
                <a:cubicBezTo>
                  <a:pt x="1" y="0"/>
                  <a:pt x="3" y="0"/>
                  <a:pt x="4" y="0"/>
                </a:cubicBezTo>
                <a:cubicBezTo>
                  <a:pt x="4" y="27"/>
                  <a:pt x="4" y="53"/>
                  <a:pt x="4" y="80"/>
                </a:cubicBezTo>
                <a:cubicBezTo>
                  <a:pt x="3" y="80"/>
                  <a:pt x="1" y="80"/>
                  <a:pt x="0" y="80"/>
                </a:cubicBezTo>
                <a:cubicBezTo>
                  <a:pt x="0" y="53"/>
                  <a:pt x="0" y="27"/>
                  <a:pt x="0" y="0"/>
                </a:cubicBezTo>
                <a:close/>
              </a:path>
            </a:pathLst>
          </a:custGeom>
          <a:solidFill>
            <a:schemeClr val="bg1">
              <a:lumMod val="75000"/>
            </a:schemeClr>
          </a:solidFill>
          <a:ln w="25400" cap="flat" cmpd="sng" algn="ctr">
            <a:solidFill>
              <a:schemeClr val="bg1">
                <a:lumMod val="75000"/>
              </a:schemeClr>
            </a:solidFill>
            <a:prstDash val="solid"/>
          </a:ln>
          <a:effectLst/>
        </p:spPr>
        <p:txBody>
          <a:bodyPr lIns="121884" tIns="60941" rIns="121884" bIns="60941" anchor="ctr"/>
          <a:lstStyle/>
          <a:p>
            <a:pPr algn="ctr" defTabSz="1218804">
              <a:defRPr/>
            </a:pPr>
            <a:endParaRPr lang="zh-CN" altLang="en-US" sz="2400" kern="0">
              <a:solidFill>
                <a:sysClr val="window" lastClr="FFFFFF"/>
              </a:solidFill>
              <a:latin typeface="Calibri"/>
              <a:ea typeface="宋体"/>
            </a:endParaRPr>
          </a:p>
        </p:txBody>
      </p:sp>
      <p:sp>
        <p:nvSpPr>
          <p:cNvPr id="25" name="TextBox 24"/>
          <p:cNvSpPr txBox="1"/>
          <p:nvPr/>
        </p:nvSpPr>
        <p:spPr>
          <a:xfrm>
            <a:off x="1295467" y="4035491"/>
            <a:ext cx="1890840" cy="451310"/>
          </a:xfrm>
          <a:prstGeom prst="rect">
            <a:avLst/>
          </a:prstGeom>
          <a:noFill/>
        </p:spPr>
        <p:txBody>
          <a:bodyPr wrap="none" lIns="121889" tIns="60944" rIns="121889" bIns="60944">
            <a:spAutoFit/>
          </a:bodyPr>
          <a:lstStyle/>
          <a:p>
            <a:pPr>
              <a:defRPr/>
            </a:pPr>
            <a:r>
              <a:rPr lang="zh-CN" altLang="en-US" sz="2133" dirty="0">
                <a:solidFill>
                  <a:schemeClr val="accent1"/>
                </a:solidFill>
                <a:latin typeface="微软雅黑" panose="020B0503020204020204" pitchFamily="34" charset="-122"/>
                <a:ea typeface="微软雅黑" panose="020B0503020204020204" pitchFamily="34" charset="-122"/>
              </a:rPr>
              <a:t>产品简介文字</a:t>
            </a:r>
            <a:endParaRPr lang="en-US" altLang="zh-CN" sz="2133" dirty="0">
              <a:solidFill>
                <a:schemeClr val="accent1"/>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4610167" y="4058775"/>
            <a:ext cx="1890840" cy="451310"/>
          </a:xfrm>
          <a:prstGeom prst="rect">
            <a:avLst/>
          </a:prstGeom>
          <a:noFill/>
        </p:spPr>
        <p:txBody>
          <a:bodyPr wrap="none" lIns="121889" tIns="60944" rIns="121889" bIns="60944">
            <a:spAutoFit/>
          </a:bodyPr>
          <a:lstStyle/>
          <a:p>
            <a:pPr>
              <a:defRPr/>
            </a:pPr>
            <a:r>
              <a:rPr lang="zh-CN" altLang="en-US" sz="2133" dirty="0">
                <a:solidFill>
                  <a:schemeClr val="accent3"/>
                </a:solidFill>
                <a:latin typeface="微软雅黑" panose="020B0503020204020204" pitchFamily="34" charset="-122"/>
                <a:ea typeface="微软雅黑" panose="020B0503020204020204" pitchFamily="34" charset="-122"/>
              </a:rPr>
              <a:t>产品简介文字</a:t>
            </a:r>
            <a:endParaRPr lang="en-US" altLang="zh-CN" sz="2133" dirty="0">
              <a:solidFill>
                <a:schemeClr val="accent3"/>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7802100" y="4035491"/>
            <a:ext cx="1890840" cy="451310"/>
          </a:xfrm>
          <a:prstGeom prst="rect">
            <a:avLst/>
          </a:prstGeom>
          <a:noFill/>
        </p:spPr>
        <p:txBody>
          <a:bodyPr wrap="none" lIns="121889" tIns="60944" rIns="121889" bIns="60944">
            <a:spAutoFit/>
          </a:bodyPr>
          <a:lstStyle/>
          <a:p>
            <a:pPr>
              <a:defRPr/>
            </a:pPr>
            <a:r>
              <a:rPr lang="zh-CN" altLang="en-US" sz="2133" dirty="0">
                <a:solidFill>
                  <a:schemeClr val="accent5"/>
                </a:solidFill>
                <a:latin typeface="微软雅黑" panose="020B0503020204020204" pitchFamily="34" charset="-122"/>
                <a:ea typeface="微软雅黑" panose="020B0503020204020204" pitchFamily="34" charset="-122"/>
              </a:rPr>
              <a:t>产品简介文字</a:t>
            </a:r>
            <a:endParaRPr lang="en-US" altLang="zh-CN" sz="2133" dirty="0">
              <a:solidFill>
                <a:schemeClr val="accent5"/>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9279899" y="1573181"/>
            <a:ext cx="1890840" cy="451310"/>
          </a:xfrm>
          <a:prstGeom prst="rect">
            <a:avLst/>
          </a:prstGeom>
          <a:noFill/>
        </p:spPr>
        <p:txBody>
          <a:bodyPr wrap="none" lIns="121889" tIns="60944" rIns="121889" bIns="60944">
            <a:spAutoFit/>
          </a:bodyPr>
          <a:lstStyle/>
          <a:p>
            <a:pPr>
              <a:defRPr/>
            </a:pPr>
            <a:r>
              <a:rPr lang="zh-CN" altLang="en-US" sz="2133" dirty="0">
                <a:solidFill>
                  <a:schemeClr val="accent6"/>
                </a:solidFill>
                <a:latin typeface="微软雅黑" panose="020B0503020204020204" pitchFamily="34" charset="-122"/>
                <a:ea typeface="微软雅黑" panose="020B0503020204020204" pitchFamily="34" charset="-122"/>
              </a:rPr>
              <a:t>产品简介文字</a:t>
            </a:r>
            <a:endParaRPr lang="en-US" altLang="zh-CN" sz="2133" dirty="0">
              <a:solidFill>
                <a:schemeClr val="accent6"/>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6119649" y="1551709"/>
            <a:ext cx="1890840" cy="451310"/>
          </a:xfrm>
          <a:prstGeom prst="rect">
            <a:avLst/>
          </a:prstGeom>
          <a:noFill/>
        </p:spPr>
        <p:txBody>
          <a:bodyPr wrap="none" lIns="121889" tIns="60944" rIns="121889" bIns="60944">
            <a:spAutoFit/>
          </a:bodyPr>
          <a:lstStyle/>
          <a:p>
            <a:pPr>
              <a:defRPr/>
            </a:pPr>
            <a:r>
              <a:rPr lang="zh-CN" altLang="en-US" sz="2133" dirty="0">
                <a:solidFill>
                  <a:schemeClr val="accent4"/>
                </a:solidFill>
                <a:latin typeface="微软雅黑" panose="020B0503020204020204" pitchFamily="34" charset="-122"/>
                <a:ea typeface="微软雅黑" panose="020B0503020204020204" pitchFamily="34" charset="-122"/>
              </a:rPr>
              <a:t>产品简介文字</a:t>
            </a:r>
            <a:endParaRPr lang="en-US" altLang="zh-CN" sz="2133" dirty="0">
              <a:solidFill>
                <a:schemeClr val="accent4"/>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811600" y="1607020"/>
            <a:ext cx="1890840" cy="451310"/>
          </a:xfrm>
          <a:prstGeom prst="rect">
            <a:avLst/>
          </a:prstGeom>
          <a:noFill/>
        </p:spPr>
        <p:txBody>
          <a:bodyPr wrap="none" lIns="121889" tIns="60944" rIns="121889" bIns="60944">
            <a:spAutoFit/>
          </a:bodyPr>
          <a:lstStyle/>
          <a:p>
            <a:pPr>
              <a:defRPr/>
            </a:pPr>
            <a:r>
              <a:rPr lang="zh-CN" altLang="en-US" sz="2133" dirty="0">
                <a:solidFill>
                  <a:schemeClr val="accent2"/>
                </a:solidFill>
                <a:latin typeface="微软雅黑" panose="020B0503020204020204" pitchFamily="34" charset="-122"/>
                <a:ea typeface="微软雅黑" panose="020B0503020204020204" pitchFamily="34" charset="-122"/>
              </a:rPr>
              <a:t>产品简介文字</a:t>
            </a:r>
            <a:endParaRPr lang="en-US" altLang="zh-CN" sz="2133" dirty="0">
              <a:solidFill>
                <a:schemeClr val="accent2"/>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454839" y="2122449"/>
            <a:ext cx="1267547" cy="1267371"/>
            <a:chOff x="304800" y="673100"/>
            <a:chExt cx="4000500" cy="4000500"/>
          </a:xfrm>
          <a:effectLst/>
        </p:grpSpPr>
        <p:sp>
          <p:nvSpPr>
            <p:cNvPr id="32" name="同心圆 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33" name="椭圆 32"/>
            <p:cNvSpPr/>
            <p:nvPr/>
          </p:nvSpPr>
          <p:spPr>
            <a:xfrm>
              <a:off x="392112" y="760412"/>
              <a:ext cx="3825874" cy="3825874"/>
            </a:xfrm>
            <a:prstGeom prst="ellipse">
              <a:avLst/>
            </a:prstGeom>
            <a:solidFill>
              <a:schemeClr val="accent1"/>
            </a:solid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sp>
        <p:nvSpPr>
          <p:cNvPr id="34" name="TextBox 33"/>
          <p:cNvSpPr txBox="1"/>
          <p:nvPr/>
        </p:nvSpPr>
        <p:spPr>
          <a:xfrm>
            <a:off x="1712384" y="2400300"/>
            <a:ext cx="759109" cy="738625"/>
          </a:xfrm>
          <a:prstGeom prst="rect">
            <a:avLst/>
          </a:prstGeom>
          <a:noFill/>
        </p:spPr>
        <p:txBody>
          <a:bodyPr wrap="none" lIns="121884" tIns="60941" rIns="121884" bIns="60941">
            <a:spAutoFit/>
          </a:bodyPr>
          <a:lstStyle/>
          <a:p>
            <a:pPr defTabSz="1218804">
              <a:defRPr/>
            </a:pPr>
            <a:r>
              <a:rPr lang="zh-CN" altLang="en-US" sz="2000" kern="0" dirty="0">
                <a:solidFill>
                  <a:schemeClr val="bg1"/>
                </a:solidFill>
                <a:latin typeface="微软雅黑" pitchFamily="34" charset="-122"/>
                <a:ea typeface="微软雅黑" pitchFamily="34" charset="-122"/>
                <a:cs typeface="Arial" pitchFamily="34" charset="0"/>
              </a:rPr>
              <a:t>产品</a:t>
            </a:r>
            <a:endParaRPr lang="en-US" altLang="zh-CN" sz="2000" kern="0" dirty="0">
              <a:solidFill>
                <a:schemeClr val="bg1"/>
              </a:solidFill>
              <a:latin typeface="微软雅黑" pitchFamily="34" charset="-122"/>
              <a:ea typeface="微软雅黑" pitchFamily="34" charset="-122"/>
              <a:cs typeface="Arial" pitchFamily="34" charset="0"/>
            </a:endParaRPr>
          </a:p>
          <a:p>
            <a:pPr defTabSz="1218804">
              <a:defRPr/>
            </a:pPr>
            <a:r>
              <a:rPr lang="zh-CN" altLang="en-US" sz="2000" kern="0" dirty="0">
                <a:solidFill>
                  <a:schemeClr val="bg1"/>
                </a:solidFill>
                <a:latin typeface="微软雅黑" pitchFamily="34" charset="-122"/>
                <a:ea typeface="微软雅黑" pitchFamily="34" charset="-122"/>
                <a:cs typeface="Arial" pitchFamily="34" charset="0"/>
              </a:rPr>
              <a:t>名称</a:t>
            </a:r>
          </a:p>
        </p:txBody>
      </p:sp>
      <p:sp>
        <p:nvSpPr>
          <p:cNvPr id="37" name="椭圆 36"/>
          <p:cNvSpPr/>
          <p:nvPr/>
        </p:nvSpPr>
        <p:spPr>
          <a:xfrm>
            <a:off x="3076194" y="2708585"/>
            <a:ext cx="1212217" cy="1212049"/>
          </a:xfrm>
          <a:prstGeom prst="ellipse">
            <a:avLst/>
          </a:prstGeom>
          <a:solidFill>
            <a:schemeClr val="accent2"/>
          </a:solid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sp>
        <p:nvSpPr>
          <p:cNvPr id="38" name="TextBox 37"/>
          <p:cNvSpPr txBox="1"/>
          <p:nvPr/>
        </p:nvSpPr>
        <p:spPr>
          <a:xfrm>
            <a:off x="3331633" y="2948517"/>
            <a:ext cx="759109" cy="738625"/>
          </a:xfrm>
          <a:prstGeom prst="rect">
            <a:avLst/>
          </a:prstGeom>
          <a:noFill/>
        </p:spPr>
        <p:txBody>
          <a:bodyPr wrap="none" lIns="121884" tIns="60941" rIns="121884" bIns="60941">
            <a:spAutoFit/>
          </a:bodyPr>
          <a:lstStyle/>
          <a:p>
            <a:pPr defTabSz="1218804">
              <a:defRPr/>
            </a:pPr>
            <a:r>
              <a:rPr lang="zh-CN" altLang="en-US" sz="2000" kern="0" dirty="0">
                <a:solidFill>
                  <a:schemeClr val="bg1"/>
                </a:solidFill>
                <a:latin typeface="微软雅黑" pitchFamily="34" charset="-122"/>
                <a:ea typeface="微软雅黑" pitchFamily="34" charset="-122"/>
                <a:cs typeface="Arial" pitchFamily="34" charset="0"/>
              </a:rPr>
              <a:t>产品</a:t>
            </a:r>
            <a:endParaRPr lang="en-US" altLang="zh-CN" sz="2000" kern="0" dirty="0">
              <a:solidFill>
                <a:schemeClr val="bg1"/>
              </a:solidFill>
              <a:latin typeface="微软雅黑" pitchFamily="34" charset="-122"/>
              <a:ea typeface="微软雅黑" pitchFamily="34" charset="-122"/>
              <a:cs typeface="Arial" pitchFamily="34" charset="0"/>
            </a:endParaRPr>
          </a:p>
          <a:p>
            <a:pPr defTabSz="1218804">
              <a:defRPr/>
            </a:pPr>
            <a:r>
              <a:rPr lang="zh-CN" altLang="en-US" sz="2000" kern="0" dirty="0">
                <a:solidFill>
                  <a:schemeClr val="bg1"/>
                </a:solidFill>
                <a:latin typeface="微软雅黑" pitchFamily="34" charset="-122"/>
                <a:ea typeface="微软雅黑" pitchFamily="34" charset="-122"/>
                <a:cs typeface="Arial" pitchFamily="34" charset="0"/>
              </a:rPr>
              <a:t>名称</a:t>
            </a:r>
          </a:p>
        </p:txBody>
      </p:sp>
      <p:grpSp>
        <p:nvGrpSpPr>
          <p:cNvPr id="39" name="组合 38"/>
          <p:cNvGrpSpPr/>
          <p:nvPr/>
        </p:nvGrpSpPr>
        <p:grpSpPr>
          <a:xfrm>
            <a:off x="4671571" y="2122449"/>
            <a:ext cx="1267547" cy="1267371"/>
            <a:chOff x="304800" y="673100"/>
            <a:chExt cx="4000500" cy="4000500"/>
          </a:xfrm>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sp>
          <p:nvSpPr>
            <p:cNvPr id="41" name="椭圆 40"/>
            <p:cNvSpPr/>
            <p:nvPr/>
          </p:nvSpPr>
          <p:spPr>
            <a:xfrm>
              <a:off x="392112" y="760412"/>
              <a:ext cx="3825874" cy="3825874"/>
            </a:xfrm>
            <a:prstGeom prst="ellipse">
              <a:avLst/>
            </a:prstGeom>
            <a:solidFill>
              <a:schemeClr val="accent3"/>
            </a:solid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grpSp>
      <p:sp>
        <p:nvSpPr>
          <p:cNvPr id="42" name="TextBox 41"/>
          <p:cNvSpPr txBox="1">
            <a:spLocks noChangeArrowheads="1"/>
          </p:cNvSpPr>
          <p:nvPr/>
        </p:nvSpPr>
        <p:spPr bwMode="auto">
          <a:xfrm>
            <a:off x="4925484" y="2440517"/>
            <a:ext cx="759109" cy="7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000" dirty="0">
                <a:solidFill>
                  <a:schemeClr val="bg1"/>
                </a:solidFill>
                <a:latin typeface="微软雅黑" pitchFamily="34" charset="-122"/>
                <a:ea typeface="微软雅黑" pitchFamily="34" charset="-122"/>
                <a:cs typeface="Arial" pitchFamily="34" charset="0"/>
              </a:rPr>
              <a:t>产品</a:t>
            </a:r>
            <a:endParaRPr lang="en-US" altLang="zh-CN" sz="2000" dirty="0">
              <a:solidFill>
                <a:schemeClr val="bg1"/>
              </a:solidFill>
              <a:latin typeface="微软雅黑" pitchFamily="34" charset="-122"/>
              <a:ea typeface="微软雅黑" pitchFamily="34" charset="-122"/>
              <a:cs typeface="Arial" pitchFamily="34" charset="0"/>
            </a:endParaRPr>
          </a:p>
          <a:p>
            <a:r>
              <a:rPr lang="zh-CN" altLang="en-US" sz="2000" dirty="0">
                <a:solidFill>
                  <a:schemeClr val="bg1"/>
                </a:solidFill>
                <a:latin typeface="微软雅黑" pitchFamily="34" charset="-122"/>
                <a:ea typeface="微软雅黑" pitchFamily="34" charset="-122"/>
                <a:cs typeface="Arial" pitchFamily="34" charset="0"/>
              </a:rPr>
              <a:t>名称</a:t>
            </a:r>
          </a:p>
        </p:txBody>
      </p:sp>
      <p:grpSp>
        <p:nvGrpSpPr>
          <p:cNvPr id="43" name="组合 42"/>
          <p:cNvGrpSpPr/>
          <p:nvPr/>
        </p:nvGrpSpPr>
        <p:grpSpPr>
          <a:xfrm>
            <a:off x="6299165" y="2670452"/>
            <a:ext cx="1267547" cy="1267371"/>
            <a:chOff x="304800" y="673100"/>
            <a:chExt cx="4000500" cy="4000500"/>
          </a:xfrm>
          <a:effectLst/>
        </p:grpSpPr>
        <p:sp>
          <p:nvSpPr>
            <p:cNvPr id="44" name="同心圆 43"/>
            <p:cNvSpPr/>
            <p:nvPr/>
          </p:nvSpPr>
          <p:spPr>
            <a:xfrm>
              <a:off x="304800" y="673100"/>
              <a:ext cx="4000500" cy="4000500"/>
            </a:xfrm>
            <a:prstGeom prst="donut">
              <a:avLst>
                <a:gd name="adj" fmla="val 4879"/>
              </a:avLst>
            </a:prstGeom>
            <a:no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45" name="椭圆 44"/>
            <p:cNvSpPr/>
            <p:nvPr/>
          </p:nvSpPr>
          <p:spPr>
            <a:xfrm>
              <a:off x="392112" y="760412"/>
              <a:ext cx="3825874" cy="3825874"/>
            </a:xfrm>
            <a:prstGeom prst="ellipse">
              <a:avLst/>
            </a:prstGeom>
            <a:solidFill>
              <a:schemeClr val="accent4"/>
            </a:solid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sp>
        <p:nvSpPr>
          <p:cNvPr id="46" name="TextBox 45"/>
          <p:cNvSpPr txBox="1">
            <a:spLocks noChangeArrowheads="1"/>
          </p:cNvSpPr>
          <p:nvPr/>
        </p:nvSpPr>
        <p:spPr bwMode="auto">
          <a:xfrm>
            <a:off x="6570133" y="2935817"/>
            <a:ext cx="759109" cy="7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000" dirty="0">
                <a:solidFill>
                  <a:schemeClr val="bg1"/>
                </a:solidFill>
                <a:latin typeface="微软雅黑" pitchFamily="34" charset="-122"/>
                <a:ea typeface="微软雅黑" pitchFamily="34" charset="-122"/>
                <a:cs typeface="Arial" pitchFamily="34" charset="0"/>
              </a:rPr>
              <a:t>产品</a:t>
            </a:r>
            <a:endParaRPr lang="en-US" altLang="zh-CN" sz="2000" dirty="0">
              <a:solidFill>
                <a:schemeClr val="bg1"/>
              </a:solidFill>
              <a:latin typeface="微软雅黑" pitchFamily="34" charset="-122"/>
              <a:ea typeface="微软雅黑" pitchFamily="34" charset="-122"/>
              <a:cs typeface="Arial" pitchFamily="34" charset="0"/>
            </a:endParaRPr>
          </a:p>
          <a:p>
            <a:r>
              <a:rPr lang="zh-CN" altLang="en-US" sz="2000" dirty="0">
                <a:solidFill>
                  <a:schemeClr val="bg1"/>
                </a:solidFill>
                <a:latin typeface="微软雅黑" pitchFamily="34" charset="-122"/>
                <a:ea typeface="微软雅黑" pitchFamily="34" charset="-122"/>
                <a:cs typeface="Arial" pitchFamily="34" charset="0"/>
              </a:rPr>
              <a:t>名称</a:t>
            </a:r>
          </a:p>
        </p:txBody>
      </p:sp>
      <p:grpSp>
        <p:nvGrpSpPr>
          <p:cNvPr id="47" name="组合 46"/>
          <p:cNvGrpSpPr/>
          <p:nvPr/>
        </p:nvGrpSpPr>
        <p:grpSpPr>
          <a:xfrm>
            <a:off x="7907737" y="2224017"/>
            <a:ext cx="1267547" cy="1267371"/>
            <a:chOff x="304800" y="673100"/>
            <a:chExt cx="4000500" cy="4000500"/>
          </a:xfrm>
          <a:effectLst/>
        </p:grpSpPr>
        <p:sp>
          <p:nvSpPr>
            <p:cNvPr id="48" name="同心圆 4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49" name="椭圆 48"/>
            <p:cNvSpPr/>
            <p:nvPr/>
          </p:nvSpPr>
          <p:spPr>
            <a:xfrm>
              <a:off x="392112" y="760412"/>
              <a:ext cx="3825874" cy="3825874"/>
            </a:xfrm>
            <a:prstGeom prst="ellipse">
              <a:avLst/>
            </a:prstGeom>
            <a:solidFill>
              <a:schemeClr val="accent5"/>
            </a:solid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sp>
        <p:nvSpPr>
          <p:cNvPr id="50" name="TextBox 49"/>
          <p:cNvSpPr txBox="1">
            <a:spLocks noChangeArrowheads="1"/>
          </p:cNvSpPr>
          <p:nvPr/>
        </p:nvSpPr>
        <p:spPr bwMode="auto">
          <a:xfrm>
            <a:off x="8161867" y="2440517"/>
            <a:ext cx="759109" cy="7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000" dirty="0">
                <a:solidFill>
                  <a:schemeClr val="bg1"/>
                </a:solidFill>
                <a:latin typeface="微软雅黑" pitchFamily="34" charset="-122"/>
                <a:ea typeface="微软雅黑" pitchFamily="34" charset="-122"/>
                <a:cs typeface="Arial" pitchFamily="34" charset="0"/>
              </a:rPr>
              <a:t>产品</a:t>
            </a:r>
            <a:endParaRPr lang="en-US" altLang="zh-CN" sz="2000" dirty="0">
              <a:solidFill>
                <a:schemeClr val="bg1"/>
              </a:solidFill>
              <a:latin typeface="微软雅黑" pitchFamily="34" charset="-122"/>
              <a:ea typeface="微软雅黑" pitchFamily="34" charset="-122"/>
              <a:cs typeface="Arial" pitchFamily="34" charset="0"/>
            </a:endParaRPr>
          </a:p>
          <a:p>
            <a:r>
              <a:rPr lang="zh-CN" altLang="en-US" sz="2000" dirty="0">
                <a:solidFill>
                  <a:schemeClr val="bg1"/>
                </a:solidFill>
                <a:latin typeface="微软雅黑" pitchFamily="34" charset="-122"/>
                <a:ea typeface="微软雅黑" pitchFamily="34" charset="-122"/>
                <a:cs typeface="Arial" pitchFamily="34" charset="0"/>
              </a:rPr>
              <a:t>名称</a:t>
            </a:r>
          </a:p>
        </p:txBody>
      </p:sp>
      <p:grpSp>
        <p:nvGrpSpPr>
          <p:cNvPr id="51" name="组合 50"/>
          <p:cNvGrpSpPr/>
          <p:nvPr/>
        </p:nvGrpSpPr>
        <p:grpSpPr>
          <a:xfrm>
            <a:off x="9549801" y="2642791"/>
            <a:ext cx="1267547" cy="1267371"/>
            <a:chOff x="304800" y="673100"/>
            <a:chExt cx="4000500" cy="4000500"/>
          </a:xfrm>
          <a:effectLst/>
        </p:grpSpPr>
        <p:sp>
          <p:nvSpPr>
            <p:cNvPr id="52" name="同心圆 5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1218804">
                <a:defRPr/>
              </a:pPr>
              <a:endParaRPr lang="zh-CN" altLang="en-US" sz="2400" kern="0">
                <a:solidFill>
                  <a:sysClr val="windowText" lastClr="000000"/>
                </a:solidFill>
                <a:latin typeface="Calibri"/>
                <a:ea typeface="宋体"/>
              </a:endParaRPr>
            </a:p>
          </p:txBody>
        </p:sp>
        <p:sp>
          <p:nvSpPr>
            <p:cNvPr id="53" name="椭圆 52"/>
            <p:cNvSpPr/>
            <p:nvPr/>
          </p:nvSpPr>
          <p:spPr>
            <a:xfrm>
              <a:off x="392112" y="760412"/>
              <a:ext cx="3825874" cy="3825874"/>
            </a:xfrm>
            <a:prstGeom prst="ellipse">
              <a:avLst/>
            </a:prstGeom>
            <a:solidFill>
              <a:schemeClr val="accent6"/>
            </a:solid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sp>
        <p:nvSpPr>
          <p:cNvPr id="54" name="TextBox 53"/>
          <p:cNvSpPr txBox="1">
            <a:spLocks noChangeArrowheads="1"/>
          </p:cNvSpPr>
          <p:nvPr/>
        </p:nvSpPr>
        <p:spPr bwMode="auto">
          <a:xfrm>
            <a:off x="9827684" y="2935817"/>
            <a:ext cx="759109" cy="7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000">
                <a:solidFill>
                  <a:schemeClr val="bg1"/>
                </a:solidFill>
                <a:latin typeface="微软雅黑" pitchFamily="34" charset="-122"/>
                <a:ea typeface="微软雅黑" pitchFamily="34" charset="-122"/>
                <a:cs typeface="Arial" pitchFamily="34" charset="0"/>
              </a:rPr>
              <a:t>产品</a:t>
            </a:r>
            <a:endParaRPr lang="en-US" altLang="zh-CN" sz="2000">
              <a:solidFill>
                <a:schemeClr val="bg1"/>
              </a:solidFill>
              <a:latin typeface="微软雅黑" pitchFamily="34" charset="-122"/>
              <a:ea typeface="微软雅黑" pitchFamily="34" charset="-122"/>
              <a:cs typeface="Arial" pitchFamily="34" charset="0"/>
            </a:endParaRPr>
          </a:p>
          <a:p>
            <a:r>
              <a:rPr lang="zh-CN" altLang="en-US" sz="2000">
                <a:solidFill>
                  <a:schemeClr val="bg1"/>
                </a:solidFill>
                <a:latin typeface="微软雅黑" pitchFamily="34" charset="-122"/>
                <a:ea typeface="微软雅黑" pitchFamily="34" charset="-122"/>
                <a:cs typeface="Arial" pitchFamily="34" charset="0"/>
              </a:rPr>
              <a:t>名称</a:t>
            </a:r>
          </a:p>
        </p:txBody>
      </p:sp>
      <p:sp>
        <p:nvSpPr>
          <p:cNvPr id="59" name="Rectangle 13" descr="FD1DDF730CE4456e89755B07FE1653D0# #Rectangle 13"/>
          <p:cNvSpPr>
            <a:spLocks noChangeArrowheads="1"/>
          </p:cNvSpPr>
          <p:nvPr/>
        </p:nvSpPr>
        <p:spPr bwMode="auto">
          <a:xfrm>
            <a:off x="1035051" y="4749800"/>
            <a:ext cx="10132483" cy="104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lnSpc>
                <a:spcPct val="150000"/>
              </a:lnSpc>
              <a:spcBef>
                <a:spcPct val="0"/>
              </a:spcBef>
              <a:buNone/>
              <a:defRPr/>
            </a:pPr>
            <a:r>
              <a:rPr lang="zh-CN" altLang="en-US" sz="1333" dirty="0">
                <a:solidFill>
                  <a:srgbClr val="50596D"/>
                </a:solidFill>
                <a:latin typeface="微软雅黑" pitchFamily="34" charset="-122"/>
                <a:ea typeface="微软雅黑" pitchFamily="34" charset="-122"/>
              </a:rPr>
              <a:t>单击此处添加文字，添加具体文字内容，您的说明文字在此处添加，此处输入详细的说明文字。单击此处添加文字，添加具体文字内容，您的说明文字在此处添加，此处输入详细的说明文字。单击此处添加文字，添加具体文字内容，您的说明文字在此处添加，此处输入详细的说明文字。单击此处添加文字，添加具体文字内容，您的说明文字在此处添加，此处输入详细的说明文字。</a:t>
            </a:r>
            <a:endParaRPr lang="en-US" altLang="zh-CN" sz="1333" dirty="0">
              <a:solidFill>
                <a:srgbClr val="50596D"/>
              </a:solidFill>
              <a:latin typeface="微软雅黑" pitchFamily="34" charset="-122"/>
              <a:ea typeface="微软雅黑" pitchFamily="34" charset="-122"/>
            </a:endParaRPr>
          </a:p>
        </p:txBody>
      </p:sp>
      <p:sp>
        <p:nvSpPr>
          <p:cNvPr id="61" name="TextBox 60"/>
          <p:cNvSpPr txBox="1"/>
          <p:nvPr/>
        </p:nvSpPr>
        <p:spPr>
          <a:xfrm>
            <a:off x="4798705" y="108711"/>
            <a:ext cx="2492990" cy="553998"/>
          </a:xfrm>
          <a:prstGeom prst="rect">
            <a:avLst/>
          </a:prstGeom>
          <a:noFill/>
        </p:spPr>
        <p:txBody>
          <a:bodyPr wrap="none">
            <a:spAutoFit/>
          </a:bodyPr>
          <a:lstStyle/>
          <a:p>
            <a:pPr>
              <a:defRPr/>
            </a:pPr>
            <a:r>
              <a:rPr lang="zh-CN" altLang="en-US" sz="3000" b="1" dirty="0">
                <a:solidFill>
                  <a:schemeClr val="bg1">
                    <a:lumMod val="95000"/>
                  </a:schemeClr>
                </a:solidFill>
                <a:latin typeface="微软雅黑" pitchFamily="34" charset="-122"/>
                <a:ea typeface="微软雅黑" pitchFamily="34" charset="-122"/>
              </a:rPr>
              <a:t>产品开发计划</a:t>
            </a:r>
          </a:p>
        </p:txBody>
      </p:sp>
      <p:sp>
        <p:nvSpPr>
          <p:cNvPr id="55" name="TextBox 54"/>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2649457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250"/>
                                        <p:tgtEl>
                                          <p:spTgt spid="17"/>
                                        </p:tgtEl>
                                      </p:cBhvr>
                                    </p:animEffect>
                                  </p:childTnLst>
                                </p:cTn>
                              </p:par>
                            </p:childTnLst>
                          </p:cTn>
                        </p:par>
                        <p:par>
                          <p:cTn id="8" fill="hold" nodeType="afterGroup">
                            <p:stCondLst>
                              <p:cond delay="25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250"/>
                                        <p:tgtEl>
                                          <p:spTgt spid="18"/>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250"/>
                                        <p:tgtEl>
                                          <p:spTgt spid="11"/>
                                        </p:tgtEl>
                                      </p:cBhvr>
                                    </p:animEffect>
                                  </p:childTnLst>
                                </p:cTn>
                              </p:par>
                            </p:childTnLst>
                          </p:cTn>
                        </p:par>
                        <p:par>
                          <p:cTn id="16" fill="hold" nodeType="afterGroup">
                            <p:stCondLst>
                              <p:cond delay="75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250"/>
                                        <p:tgtEl>
                                          <p:spTgt spid="12"/>
                                        </p:tgtEl>
                                      </p:cBhvr>
                                    </p:animEffect>
                                  </p:childTnLst>
                                </p:cTn>
                              </p:par>
                            </p:childTnLst>
                          </p:cTn>
                        </p:par>
                        <p:par>
                          <p:cTn id="20" fill="hold" nodeType="afterGroup">
                            <p:stCondLst>
                              <p:cond delay="1000"/>
                            </p:stCondLst>
                            <p:childTnLst>
                              <p:par>
                                <p:cTn id="21" presetID="2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250"/>
                                        <p:tgtEl>
                                          <p:spTgt spid="13"/>
                                        </p:tgtEl>
                                      </p:cBhvr>
                                    </p:animEffect>
                                  </p:childTnLst>
                                </p:cTn>
                              </p:par>
                            </p:childTnLst>
                          </p:cTn>
                        </p:par>
                        <p:par>
                          <p:cTn id="24" fill="hold" nodeType="afterGroup">
                            <p:stCondLst>
                              <p:cond delay="125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250"/>
                                        <p:tgtEl>
                                          <p:spTgt spid="14"/>
                                        </p:tgtEl>
                                      </p:cBhvr>
                                    </p:animEffect>
                                  </p:childTnLst>
                                </p:cTn>
                              </p:par>
                            </p:childTnLst>
                          </p:cTn>
                        </p:par>
                        <p:par>
                          <p:cTn id="28" fill="hold" nodeType="afterGroup">
                            <p:stCondLst>
                              <p:cond delay="1500"/>
                            </p:stCondLst>
                            <p:childTnLst>
                              <p:par>
                                <p:cTn id="29" presetID="2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250"/>
                                        <p:tgtEl>
                                          <p:spTgt spid="15"/>
                                        </p:tgtEl>
                                      </p:cBhvr>
                                    </p:animEffect>
                                  </p:childTnLst>
                                </p:cTn>
                              </p:par>
                            </p:childTnLst>
                          </p:cTn>
                        </p:par>
                        <p:par>
                          <p:cTn id="32" fill="hold" nodeType="afterGroup">
                            <p:stCondLst>
                              <p:cond delay="1750"/>
                            </p:stCondLst>
                            <p:childTnLst>
                              <p:par>
                                <p:cTn id="33" presetID="22" presetClass="entr" presetSubtype="1"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250"/>
                                        <p:tgtEl>
                                          <p:spTgt spid="16"/>
                                        </p:tgtEl>
                                      </p:cBhvr>
                                    </p:animEffect>
                                  </p:childTnLst>
                                </p:cTn>
                              </p:par>
                            </p:childTnLst>
                          </p:cTn>
                        </p:par>
                        <p:par>
                          <p:cTn id="36" fill="hold" nodeType="afterGroup">
                            <p:stCondLst>
                              <p:cond delay="2000"/>
                            </p:stCondLst>
                            <p:childTnLst>
                              <p:par>
                                <p:cTn id="37" presetID="22" presetClass="entr" presetSubtype="4"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300"/>
                                        <p:tgtEl>
                                          <p:spTgt spid="19"/>
                                        </p:tgtEl>
                                      </p:cBhvr>
                                    </p:animEffect>
                                  </p:childTnLst>
                                </p:cTn>
                              </p:par>
                            </p:childTnLst>
                          </p:cTn>
                        </p:par>
                        <p:par>
                          <p:cTn id="40" fill="hold" nodeType="afterGroup">
                            <p:stCondLst>
                              <p:cond delay="2300"/>
                            </p:stCondLst>
                            <p:childTnLst>
                              <p:par>
                                <p:cTn id="41" presetID="2" presetClass="entr" presetSubtype="1"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childTnLst>
                          </p:cTn>
                        </p:par>
                        <p:par>
                          <p:cTn id="45" fill="hold" nodeType="afterGroup">
                            <p:stCondLst>
                              <p:cond delay="2800"/>
                            </p:stCondLst>
                            <p:childTnLst>
                              <p:par>
                                <p:cTn id="46" presetID="49" presetClass="entr" presetSubtype="0" decel="10000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 calcmode="lin" valueType="num">
                                      <p:cBhvr>
                                        <p:cTn id="50" dur="500" fill="hold"/>
                                        <p:tgtEl>
                                          <p:spTgt spid="34"/>
                                        </p:tgtEl>
                                        <p:attrNameLst>
                                          <p:attrName>style.rotation</p:attrName>
                                        </p:attrNameLst>
                                      </p:cBhvr>
                                      <p:tavLst>
                                        <p:tav tm="0">
                                          <p:val>
                                            <p:fltVal val="360"/>
                                          </p:val>
                                        </p:tav>
                                        <p:tav tm="100000">
                                          <p:val>
                                            <p:fltVal val="0"/>
                                          </p:val>
                                        </p:tav>
                                      </p:tavLst>
                                    </p:anim>
                                    <p:animEffect transition="in" filter="fade">
                                      <p:cBhvr>
                                        <p:cTn id="51" dur="500"/>
                                        <p:tgtEl>
                                          <p:spTgt spid="34"/>
                                        </p:tgtEl>
                                      </p:cBhvr>
                                    </p:animEffect>
                                  </p:childTnLst>
                                </p:cTn>
                              </p:par>
                            </p:childTnLst>
                          </p:cTn>
                        </p:par>
                        <p:par>
                          <p:cTn id="52" fill="hold" nodeType="afterGroup">
                            <p:stCondLst>
                              <p:cond delay="3300"/>
                            </p:stCondLst>
                            <p:childTnLst>
                              <p:par>
                                <p:cTn id="53" presetID="22" presetClass="entr" presetSubtype="1"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300"/>
                                        <p:tgtEl>
                                          <p:spTgt spid="20"/>
                                        </p:tgtEl>
                                      </p:cBhvr>
                                    </p:animEffect>
                                  </p:childTnLst>
                                </p:cTn>
                              </p:par>
                            </p:childTnLst>
                          </p:cTn>
                        </p:par>
                        <p:par>
                          <p:cTn id="56" fill="hold" nodeType="afterGroup">
                            <p:stCondLst>
                              <p:cond delay="3600"/>
                            </p:stCondLst>
                            <p:childTnLst>
                              <p:par>
                                <p:cTn id="57" presetID="49" presetClass="entr" presetSubtype="0" decel="10000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 calcmode="lin" valueType="num">
                                      <p:cBhvr>
                                        <p:cTn id="61" dur="500" fill="hold"/>
                                        <p:tgtEl>
                                          <p:spTgt spid="38"/>
                                        </p:tgtEl>
                                        <p:attrNameLst>
                                          <p:attrName>style.rotation</p:attrName>
                                        </p:attrNameLst>
                                      </p:cBhvr>
                                      <p:tavLst>
                                        <p:tav tm="0">
                                          <p:val>
                                            <p:fltVal val="360"/>
                                          </p:val>
                                        </p:tav>
                                        <p:tav tm="100000">
                                          <p:val>
                                            <p:fltVal val="0"/>
                                          </p:val>
                                        </p:tav>
                                      </p:tavLst>
                                    </p:anim>
                                    <p:animEffect transition="in" filter="fade">
                                      <p:cBhvr>
                                        <p:cTn id="62" dur="500"/>
                                        <p:tgtEl>
                                          <p:spTgt spid="38"/>
                                        </p:tgtEl>
                                      </p:cBhvr>
                                    </p:animEffect>
                                  </p:childTnLst>
                                </p:cTn>
                              </p:par>
                            </p:childTnLst>
                          </p:cTn>
                        </p:par>
                        <p:par>
                          <p:cTn id="63" fill="hold" nodeType="afterGroup">
                            <p:stCondLst>
                              <p:cond delay="4100"/>
                            </p:stCondLst>
                            <p:childTnLst>
                              <p:par>
                                <p:cTn id="64" presetID="22" presetClass="entr" presetSubtype="4"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300"/>
                                        <p:tgtEl>
                                          <p:spTgt spid="22"/>
                                        </p:tgtEl>
                                      </p:cBhvr>
                                    </p:animEffect>
                                  </p:childTnLst>
                                </p:cTn>
                              </p:par>
                            </p:childTnLst>
                          </p:cTn>
                        </p:par>
                        <p:par>
                          <p:cTn id="67" fill="hold" nodeType="afterGroup">
                            <p:stCondLst>
                              <p:cond delay="4400"/>
                            </p:stCondLst>
                            <p:childTnLst>
                              <p:par>
                                <p:cTn id="68" presetID="2" presetClass="entr" presetSubtype="1" fill="hold" nodeType="afterEffect">
                                  <p:stCondLst>
                                    <p:cond delay="0"/>
                                  </p:stCondLst>
                                  <p:childTnLst>
                                    <p:set>
                                      <p:cBhvr>
                                        <p:cTn id="69" dur="1" fill="hold">
                                          <p:stCondLst>
                                            <p:cond delay="0"/>
                                          </p:stCondLst>
                                        </p:cTn>
                                        <p:tgtEl>
                                          <p:spTgt spid="39"/>
                                        </p:tgtEl>
                                        <p:attrNameLst>
                                          <p:attrName>style.visibility</p:attrName>
                                        </p:attrNameLst>
                                      </p:cBhvr>
                                      <p:to>
                                        <p:strVal val="visible"/>
                                      </p:to>
                                    </p:set>
                                    <p:anim calcmode="lin" valueType="num">
                                      <p:cBhvr additive="base">
                                        <p:cTn id="70" dur="500" fill="hold"/>
                                        <p:tgtEl>
                                          <p:spTgt spid="39"/>
                                        </p:tgtEl>
                                        <p:attrNameLst>
                                          <p:attrName>ppt_x</p:attrName>
                                        </p:attrNameLst>
                                      </p:cBhvr>
                                      <p:tavLst>
                                        <p:tav tm="0">
                                          <p:val>
                                            <p:strVal val="#ppt_x"/>
                                          </p:val>
                                        </p:tav>
                                        <p:tav tm="100000">
                                          <p:val>
                                            <p:strVal val="#ppt_x"/>
                                          </p:val>
                                        </p:tav>
                                      </p:tavLst>
                                    </p:anim>
                                    <p:anim calcmode="lin" valueType="num">
                                      <p:cBhvr additive="base">
                                        <p:cTn id="71" dur="500" fill="hold"/>
                                        <p:tgtEl>
                                          <p:spTgt spid="39"/>
                                        </p:tgtEl>
                                        <p:attrNameLst>
                                          <p:attrName>ppt_y</p:attrName>
                                        </p:attrNameLst>
                                      </p:cBhvr>
                                      <p:tavLst>
                                        <p:tav tm="0">
                                          <p:val>
                                            <p:strVal val="0-#ppt_h/2"/>
                                          </p:val>
                                        </p:tav>
                                        <p:tav tm="100000">
                                          <p:val>
                                            <p:strVal val="#ppt_y"/>
                                          </p:val>
                                        </p:tav>
                                      </p:tavLst>
                                    </p:anim>
                                  </p:childTnLst>
                                </p:cTn>
                              </p:par>
                            </p:childTnLst>
                          </p:cTn>
                        </p:par>
                        <p:par>
                          <p:cTn id="72" fill="hold" nodeType="afterGroup">
                            <p:stCondLst>
                              <p:cond delay="4900"/>
                            </p:stCondLst>
                            <p:childTnLst>
                              <p:par>
                                <p:cTn id="73" presetID="49" presetClass="entr" presetSubtype="0" decel="100000"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p:cTn id="75" dur="500" fill="hold"/>
                                        <p:tgtEl>
                                          <p:spTgt spid="42"/>
                                        </p:tgtEl>
                                        <p:attrNameLst>
                                          <p:attrName>ppt_w</p:attrName>
                                        </p:attrNameLst>
                                      </p:cBhvr>
                                      <p:tavLst>
                                        <p:tav tm="0">
                                          <p:val>
                                            <p:fltVal val="0"/>
                                          </p:val>
                                        </p:tav>
                                        <p:tav tm="100000">
                                          <p:val>
                                            <p:strVal val="#ppt_w"/>
                                          </p:val>
                                        </p:tav>
                                      </p:tavLst>
                                    </p:anim>
                                    <p:anim calcmode="lin" valueType="num">
                                      <p:cBhvr>
                                        <p:cTn id="76" dur="500" fill="hold"/>
                                        <p:tgtEl>
                                          <p:spTgt spid="42"/>
                                        </p:tgtEl>
                                        <p:attrNameLst>
                                          <p:attrName>ppt_h</p:attrName>
                                        </p:attrNameLst>
                                      </p:cBhvr>
                                      <p:tavLst>
                                        <p:tav tm="0">
                                          <p:val>
                                            <p:fltVal val="0"/>
                                          </p:val>
                                        </p:tav>
                                        <p:tav tm="100000">
                                          <p:val>
                                            <p:strVal val="#ppt_h"/>
                                          </p:val>
                                        </p:tav>
                                      </p:tavLst>
                                    </p:anim>
                                    <p:anim calcmode="lin" valueType="num">
                                      <p:cBhvr>
                                        <p:cTn id="77" dur="500" fill="hold"/>
                                        <p:tgtEl>
                                          <p:spTgt spid="42"/>
                                        </p:tgtEl>
                                        <p:attrNameLst>
                                          <p:attrName>style.rotation</p:attrName>
                                        </p:attrNameLst>
                                      </p:cBhvr>
                                      <p:tavLst>
                                        <p:tav tm="0">
                                          <p:val>
                                            <p:fltVal val="360"/>
                                          </p:val>
                                        </p:tav>
                                        <p:tav tm="100000">
                                          <p:val>
                                            <p:fltVal val="0"/>
                                          </p:val>
                                        </p:tav>
                                      </p:tavLst>
                                    </p:anim>
                                    <p:animEffect transition="in" filter="fade">
                                      <p:cBhvr>
                                        <p:cTn id="78" dur="500"/>
                                        <p:tgtEl>
                                          <p:spTgt spid="42"/>
                                        </p:tgtEl>
                                      </p:cBhvr>
                                    </p:animEffect>
                                  </p:childTnLst>
                                </p:cTn>
                              </p:par>
                            </p:childTnLst>
                          </p:cTn>
                        </p:par>
                        <p:par>
                          <p:cTn id="79" fill="hold" nodeType="afterGroup">
                            <p:stCondLst>
                              <p:cond delay="5400"/>
                            </p:stCondLst>
                            <p:childTnLst>
                              <p:par>
                                <p:cTn id="80" presetID="22" presetClass="entr" presetSubtype="1"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up)">
                                      <p:cBhvr>
                                        <p:cTn id="82" dur="300"/>
                                        <p:tgtEl>
                                          <p:spTgt spid="23"/>
                                        </p:tgtEl>
                                      </p:cBhvr>
                                    </p:animEffect>
                                  </p:childTnLst>
                                </p:cTn>
                              </p:par>
                            </p:childTnLst>
                          </p:cTn>
                        </p:par>
                        <p:par>
                          <p:cTn id="83" fill="hold" nodeType="afterGroup">
                            <p:stCondLst>
                              <p:cond delay="5700"/>
                            </p:stCondLst>
                            <p:childTnLst>
                              <p:par>
                                <p:cTn id="84" presetID="2" presetClass="entr" presetSubtype="1"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additive="base">
                                        <p:cTn id="86" dur="500" fill="hold"/>
                                        <p:tgtEl>
                                          <p:spTgt spid="43"/>
                                        </p:tgtEl>
                                        <p:attrNameLst>
                                          <p:attrName>ppt_x</p:attrName>
                                        </p:attrNameLst>
                                      </p:cBhvr>
                                      <p:tavLst>
                                        <p:tav tm="0">
                                          <p:val>
                                            <p:strVal val="#ppt_x"/>
                                          </p:val>
                                        </p:tav>
                                        <p:tav tm="100000">
                                          <p:val>
                                            <p:strVal val="#ppt_x"/>
                                          </p:val>
                                        </p:tav>
                                      </p:tavLst>
                                    </p:anim>
                                    <p:anim calcmode="lin" valueType="num">
                                      <p:cBhvr additive="base">
                                        <p:cTn id="87" dur="500" fill="hold"/>
                                        <p:tgtEl>
                                          <p:spTgt spid="43"/>
                                        </p:tgtEl>
                                        <p:attrNameLst>
                                          <p:attrName>ppt_y</p:attrName>
                                        </p:attrNameLst>
                                      </p:cBhvr>
                                      <p:tavLst>
                                        <p:tav tm="0">
                                          <p:val>
                                            <p:strVal val="0-#ppt_h/2"/>
                                          </p:val>
                                        </p:tav>
                                        <p:tav tm="100000">
                                          <p:val>
                                            <p:strVal val="#ppt_y"/>
                                          </p:val>
                                        </p:tav>
                                      </p:tavLst>
                                    </p:anim>
                                  </p:childTnLst>
                                </p:cTn>
                              </p:par>
                            </p:childTnLst>
                          </p:cTn>
                        </p:par>
                        <p:par>
                          <p:cTn id="88" fill="hold" nodeType="afterGroup">
                            <p:stCondLst>
                              <p:cond delay="6200"/>
                            </p:stCondLst>
                            <p:childTnLst>
                              <p:par>
                                <p:cTn id="89" presetID="49" presetClass="entr" presetSubtype="0" decel="100000" fill="hold" grpId="0" nodeType="after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p:cTn id="91" dur="500" fill="hold"/>
                                        <p:tgtEl>
                                          <p:spTgt spid="46"/>
                                        </p:tgtEl>
                                        <p:attrNameLst>
                                          <p:attrName>ppt_w</p:attrName>
                                        </p:attrNameLst>
                                      </p:cBhvr>
                                      <p:tavLst>
                                        <p:tav tm="0">
                                          <p:val>
                                            <p:fltVal val="0"/>
                                          </p:val>
                                        </p:tav>
                                        <p:tav tm="100000">
                                          <p:val>
                                            <p:strVal val="#ppt_w"/>
                                          </p:val>
                                        </p:tav>
                                      </p:tavLst>
                                    </p:anim>
                                    <p:anim calcmode="lin" valueType="num">
                                      <p:cBhvr>
                                        <p:cTn id="92" dur="500" fill="hold"/>
                                        <p:tgtEl>
                                          <p:spTgt spid="46"/>
                                        </p:tgtEl>
                                        <p:attrNameLst>
                                          <p:attrName>ppt_h</p:attrName>
                                        </p:attrNameLst>
                                      </p:cBhvr>
                                      <p:tavLst>
                                        <p:tav tm="0">
                                          <p:val>
                                            <p:fltVal val="0"/>
                                          </p:val>
                                        </p:tav>
                                        <p:tav tm="100000">
                                          <p:val>
                                            <p:strVal val="#ppt_h"/>
                                          </p:val>
                                        </p:tav>
                                      </p:tavLst>
                                    </p:anim>
                                    <p:anim calcmode="lin" valueType="num">
                                      <p:cBhvr>
                                        <p:cTn id="93" dur="500" fill="hold"/>
                                        <p:tgtEl>
                                          <p:spTgt spid="46"/>
                                        </p:tgtEl>
                                        <p:attrNameLst>
                                          <p:attrName>style.rotation</p:attrName>
                                        </p:attrNameLst>
                                      </p:cBhvr>
                                      <p:tavLst>
                                        <p:tav tm="0">
                                          <p:val>
                                            <p:fltVal val="360"/>
                                          </p:val>
                                        </p:tav>
                                        <p:tav tm="100000">
                                          <p:val>
                                            <p:fltVal val="0"/>
                                          </p:val>
                                        </p:tav>
                                      </p:tavLst>
                                    </p:anim>
                                    <p:animEffect transition="in" filter="fade">
                                      <p:cBhvr>
                                        <p:cTn id="94" dur="500"/>
                                        <p:tgtEl>
                                          <p:spTgt spid="46"/>
                                        </p:tgtEl>
                                      </p:cBhvr>
                                    </p:animEffect>
                                  </p:childTnLst>
                                </p:cTn>
                              </p:par>
                            </p:childTnLst>
                          </p:cTn>
                        </p:par>
                        <p:par>
                          <p:cTn id="95" fill="hold" nodeType="afterGroup">
                            <p:stCondLst>
                              <p:cond delay="6700"/>
                            </p:stCondLst>
                            <p:childTnLst>
                              <p:par>
                                <p:cTn id="96" presetID="22" presetClass="entr" presetSubtype="4" fill="hold" nodeType="after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wipe(down)">
                                      <p:cBhvr>
                                        <p:cTn id="98" dur="300"/>
                                        <p:tgtEl>
                                          <p:spTgt spid="24"/>
                                        </p:tgtEl>
                                      </p:cBhvr>
                                    </p:animEffect>
                                  </p:childTnLst>
                                </p:cTn>
                              </p:par>
                            </p:childTnLst>
                          </p:cTn>
                        </p:par>
                        <p:par>
                          <p:cTn id="99" fill="hold" nodeType="afterGroup">
                            <p:stCondLst>
                              <p:cond delay="7000"/>
                            </p:stCondLst>
                            <p:childTnLst>
                              <p:par>
                                <p:cTn id="100" presetID="2" presetClass="entr" presetSubtype="1" fill="hold" nodeType="after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additive="base">
                                        <p:cTn id="102" dur="500" fill="hold"/>
                                        <p:tgtEl>
                                          <p:spTgt spid="47"/>
                                        </p:tgtEl>
                                        <p:attrNameLst>
                                          <p:attrName>ppt_x</p:attrName>
                                        </p:attrNameLst>
                                      </p:cBhvr>
                                      <p:tavLst>
                                        <p:tav tm="0">
                                          <p:val>
                                            <p:strVal val="#ppt_x"/>
                                          </p:val>
                                        </p:tav>
                                        <p:tav tm="100000">
                                          <p:val>
                                            <p:strVal val="#ppt_x"/>
                                          </p:val>
                                        </p:tav>
                                      </p:tavLst>
                                    </p:anim>
                                    <p:anim calcmode="lin" valueType="num">
                                      <p:cBhvr additive="base">
                                        <p:cTn id="103" dur="500" fill="hold"/>
                                        <p:tgtEl>
                                          <p:spTgt spid="47"/>
                                        </p:tgtEl>
                                        <p:attrNameLst>
                                          <p:attrName>ppt_y</p:attrName>
                                        </p:attrNameLst>
                                      </p:cBhvr>
                                      <p:tavLst>
                                        <p:tav tm="0">
                                          <p:val>
                                            <p:strVal val="0-#ppt_h/2"/>
                                          </p:val>
                                        </p:tav>
                                        <p:tav tm="100000">
                                          <p:val>
                                            <p:strVal val="#ppt_y"/>
                                          </p:val>
                                        </p:tav>
                                      </p:tavLst>
                                    </p:anim>
                                  </p:childTnLst>
                                </p:cTn>
                              </p:par>
                            </p:childTnLst>
                          </p:cTn>
                        </p:par>
                        <p:par>
                          <p:cTn id="104" fill="hold" nodeType="afterGroup">
                            <p:stCondLst>
                              <p:cond delay="7500"/>
                            </p:stCondLst>
                            <p:childTnLst>
                              <p:par>
                                <p:cTn id="105" presetID="49" presetClass="entr" presetSubtype="0" decel="100000" fill="hold" grpId="0" nodeType="afterEffect">
                                  <p:stCondLst>
                                    <p:cond delay="0"/>
                                  </p:stCondLst>
                                  <p:childTnLst>
                                    <p:set>
                                      <p:cBhvr>
                                        <p:cTn id="106" dur="1" fill="hold">
                                          <p:stCondLst>
                                            <p:cond delay="0"/>
                                          </p:stCondLst>
                                        </p:cTn>
                                        <p:tgtEl>
                                          <p:spTgt spid="50"/>
                                        </p:tgtEl>
                                        <p:attrNameLst>
                                          <p:attrName>style.visibility</p:attrName>
                                        </p:attrNameLst>
                                      </p:cBhvr>
                                      <p:to>
                                        <p:strVal val="visible"/>
                                      </p:to>
                                    </p:set>
                                    <p:anim calcmode="lin" valueType="num">
                                      <p:cBhvr>
                                        <p:cTn id="107" dur="500" fill="hold"/>
                                        <p:tgtEl>
                                          <p:spTgt spid="50"/>
                                        </p:tgtEl>
                                        <p:attrNameLst>
                                          <p:attrName>ppt_w</p:attrName>
                                        </p:attrNameLst>
                                      </p:cBhvr>
                                      <p:tavLst>
                                        <p:tav tm="0">
                                          <p:val>
                                            <p:fltVal val="0"/>
                                          </p:val>
                                        </p:tav>
                                        <p:tav tm="100000">
                                          <p:val>
                                            <p:strVal val="#ppt_w"/>
                                          </p:val>
                                        </p:tav>
                                      </p:tavLst>
                                    </p:anim>
                                    <p:anim calcmode="lin" valueType="num">
                                      <p:cBhvr>
                                        <p:cTn id="108" dur="500" fill="hold"/>
                                        <p:tgtEl>
                                          <p:spTgt spid="50"/>
                                        </p:tgtEl>
                                        <p:attrNameLst>
                                          <p:attrName>ppt_h</p:attrName>
                                        </p:attrNameLst>
                                      </p:cBhvr>
                                      <p:tavLst>
                                        <p:tav tm="0">
                                          <p:val>
                                            <p:fltVal val="0"/>
                                          </p:val>
                                        </p:tav>
                                        <p:tav tm="100000">
                                          <p:val>
                                            <p:strVal val="#ppt_h"/>
                                          </p:val>
                                        </p:tav>
                                      </p:tavLst>
                                    </p:anim>
                                    <p:anim calcmode="lin" valueType="num">
                                      <p:cBhvr>
                                        <p:cTn id="109" dur="500" fill="hold"/>
                                        <p:tgtEl>
                                          <p:spTgt spid="50"/>
                                        </p:tgtEl>
                                        <p:attrNameLst>
                                          <p:attrName>style.rotation</p:attrName>
                                        </p:attrNameLst>
                                      </p:cBhvr>
                                      <p:tavLst>
                                        <p:tav tm="0">
                                          <p:val>
                                            <p:fltVal val="360"/>
                                          </p:val>
                                        </p:tav>
                                        <p:tav tm="100000">
                                          <p:val>
                                            <p:fltVal val="0"/>
                                          </p:val>
                                        </p:tav>
                                      </p:tavLst>
                                    </p:anim>
                                    <p:animEffect transition="in" filter="fade">
                                      <p:cBhvr>
                                        <p:cTn id="110" dur="500"/>
                                        <p:tgtEl>
                                          <p:spTgt spid="50"/>
                                        </p:tgtEl>
                                      </p:cBhvr>
                                    </p:animEffect>
                                  </p:childTnLst>
                                </p:cTn>
                              </p:par>
                            </p:childTnLst>
                          </p:cTn>
                        </p:par>
                        <p:par>
                          <p:cTn id="111" fill="hold" nodeType="afterGroup">
                            <p:stCondLst>
                              <p:cond delay="8000"/>
                            </p:stCondLst>
                            <p:childTnLst>
                              <p:par>
                                <p:cTn id="112" presetID="22" presetClass="entr" presetSubtype="1" fill="hold" nodeType="after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wipe(up)">
                                      <p:cBhvr>
                                        <p:cTn id="114" dur="300"/>
                                        <p:tgtEl>
                                          <p:spTgt spid="21"/>
                                        </p:tgtEl>
                                      </p:cBhvr>
                                    </p:animEffect>
                                  </p:childTnLst>
                                </p:cTn>
                              </p:par>
                            </p:childTnLst>
                          </p:cTn>
                        </p:par>
                        <p:par>
                          <p:cTn id="115" fill="hold" nodeType="afterGroup">
                            <p:stCondLst>
                              <p:cond delay="8300"/>
                            </p:stCondLst>
                            <p:childTnLst>
                              <p:par>
                                <p:cTn id="116" presetID="2" presetClass="entr" presetSubtype="1" fill="hold" nodeType="afterEffect">
                                  <p:stCondLst>
                                    <p:cond delay="0"/>
                                  </p:stCondLst>
                                  <p:childTnLst>
                                    <p:set>
                                      <p:cBhvr>
                                        <p:cTn id="117" dur="1" fill="hold">
                                          <p:stCondLst>
                                            <p:cond delay="0"/>
                                          </p:stCondLst>
                                        </p:cTn>
                                        <p:tgtEl>
                                          <p:spTgt spid="51"/>
                                        </p:tgtEl>
                                        <p:attrNameLst>
                                          <p:attrName>style.visibility</p:attrName>
                                        </p:attrNameLst>
                                      </p:cBhvr>
                                      <p:to>
                                        <p:strVal val="visible"/>
                                      </p:to>
                                    </p:set>
                                    <p:anim calcmode="lin" valueType="num">
                                      <p:cBhvr additive="base">
                                        <p:cTn id="118" dur="500" fill="hold"/>
                                        <p:tgtEl>
                                          <p:spTgt spid="51"/>
                                        </p:tgtEl>
                                        <p:attrNameLst>
                                          <p:attrName>ppt_x</p:attrName>
                                        </p:attrNameLst>
                                      </p:cBhvr>
                                      <p:tavLst>
                                        <p:tav tm="0">
                                          <p:val>
                                            <p:strVal val="#ppt_x"/>
                                          </p:val>
                                        </p:tav>
                                        <p:tav tm="100000">
                                          <p:val>
                                            <p:strVal val="#ppt_x"/>
                                          </p:val>
                                        </p:tav>
                                      </p:tavLst>
                                    </p:anim>
                                    <p:anim calcmode="lin" valueType="num">
                                      <p:cBhvr additive="base">
                                        <p:cTn id="119" dur="500" fill="hold"/>
                                        <p:tgtEl>
                                          <p:spTgt spid="51"/>
                                        </p:tgtEl>
                                        <p:attrNameLst>
                                          <p:attrName>ppt_y</p:attrName>
                                        </p:attrNameLst>
                                      </p:cBhvr>
                                      <p:tavLst>
                                        <p:tav tm="0">
                                          <p:val>
                                            <p:strVal val="0-#ppt_h/2"/>
                                          </p:val>
                                        </p:tav>
                                        <p:tav tm="100000">
                                          <p:val>
                                            <p:strVal val="#ppt_y"/>
                                          </p:val>
                                        </p:tav>
                                      </p:tavLst>
                                    </p:anim>
                                  </p:childTnLst>
                                </p:cTn>
                              </p:par>
                            </p:childTnLst>
                          </p:cTn>
                        </p:par>
                        <p:par>
                          <p:cTn id="120" fill="hold" nodeType="afterGroup">
                            <p:stCondLst>
                              <p:cond delay="8800"/>
                            </p:stCondLst>
                            <p:childTnLst>
                              <p:par>
                                <p:cTn id="121" presetID="49" presetClass="entr" presetSubtype="0" decel="100000" fill="hold" grpId="0" nodeType="afterEffect">
                                  <p:stCondLst>
                                    <p:cond delay="0"/>
                                  </p:stCondLst>
                                  <p:childTnLst>
                                    <p:set>
                                      <p:cBhvr>
                                        <p:cTn id="122" dur="1" fill="hold">
                                          <p:stCondLst>
                                            <p:cond delay="0"/>
                                          </p:stCondLst>
                                        </p:cTn>
                                        <p:tgtEl>
                                          <p:spTgt spid="54"/>
                                        </p:tgtEl>
                                        <p:attrNameLst>
                                          <p:attrName>style.visibility</p:attrName>
                                        </p:attrNameLst>
                                      </p:cBhvr>
                                      <p:to>
                                        <p:strVal val="visible"/>
                                      </p:to>
                                    </p:set>
                                    <p:anim calcmode="lin" valueType="num">
                                      <p:cBhvr>
                                        <p:cTn id="123" dur="500" fill="hold"/>
                                        <p:tgtEl>
                                          <p:spTgt spid="54"/>
                                        </p:tgtEl>
                                        <p:attrNameLst>
                                          <p:attrName>ppt_w</p:attrName>
                                        </p:attrNameLst>
                                      </p:cBhvr>
                                      <p:tavLst>
                                        <p:tav tm="0">
                                          <p:val>
                                            <p:fltVal val="0"/>
                                          </p:val>
                                        </p:tav>
                                        <p:tav tm="100000">
                                          <p:val>
                                            <p:strVal val="#ppt_w"/>
                                          </p:val>
                                        </p:tav>
                                      </p:tavLst>
                                    </p:anim>
                                    <p:anim calcmode="lin" valueType="num">
                                      <p:cBhvr>
                                        <p:cTn id="124" dur="500" fill="hold"/>
                                        <p:tgtEl>
                                          <p:spTgt spid="54"/>
                                        </p:tgtEl>
                                        <p:attrNameLst>
                                          <p:attrName>ppt_h</p:attrName>
                                        </p:attrNameLst>
                                      </p:cBhvr>
                                      <p:tavLst>
                                        <p:tav tm="0">
                                          <p:val>
                                            <p:fltVal val="0"/>
                                          </p:val>
                                        </p:tav>
                                        <p:tav tm="100000">
                                          <p:val>
                                            <p:strVal val="#ppt_h"/>
                                          </p:val>
                                        </p:tav>
                                      </p:tavLst>
                                    </p:anim>
                                    <p:anim calcmode="lin" valueType="num">
                                      <p:cBhvr>
                                        <p:cTn id="125" dur="500" fill="hold"/>
                                        <p:tgtEl>
                                          <p:spTgt spid="54"/>
                                        </p:tgtEl>
                                        <p:attrNameLst>
                                          <p:attrName>style.rotation</p:attrName>
                                        </p:attrNameLst>
                                      </p:cBhvr>
                                      <p:tavLst>
                                        <p:tav tm="0">
                                          <p:val>
                                            <p:fltVal val="360"/>
                                          </p:val>
                                        </p:tav>
                                        <p:tav tm="100000">
                                          <p:val>
                                            <p:fltVal val="0"/>
                                          </p:val>
                                        </p:tav>
                                      </p:tavLst>
                                    </p:anim>
                                    <p:animEffect transition="in" filter="fade">
                                      <p:cBhvr>
                                        <p:cTn id="126" dur="500"/>
                                        <p:tgtEl>
                                          <p:spTgt spid="54"/>
                                        </p:tgtEl>
                                      </p:cBhvr>
                                    </p:animEffect>
                                  </p:childTnLst>
                                </p:cTn>
                              </p:par>
                            </p:childTnLst>
                          </p:cTn>
                        </p:par>
                        <p:par>
                          <p:cTn id="127" fill="hold" nodeType="afterGroup">
                            <p:stCondLst>
                              <p:cond delay="9300"/>
                            </p:stCondLst>
                            <p:childTnLst>
                              <p:par>
                                <p:cTn id="128" presetID="22" presetClass="entr" presetSubtype="1" fill="hold" grpId="0" nodeType="after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wipe(up)">
                                      <p:cBhvr>
                                        <p:cTn id="130" dur="500"/>
                                        <p:tgtEl>
                                          <p:spTgt spid="25"/>
                                        </p:tgtEl>
                                      </p:cBhvr>
                                    </p:animEffect>
                                  </p:childTnLst>
                                </p:cTn>
                              </p:par>
                            </p:childTnLst>
                          </p:cTn>
                        </p:par>
                        <p:par>
                          <p:cTn id="131" fill="hold" nodeType="afterGroup">
                            <p:stCondLst>
                              <p:cond delay="9800"/>
                            </p:stCondLst>
                            <p:childTnLst>
                              <p:par>
                                <p:cTn id="132" presetID="22" presetClass="entr" presetSubtype="1" fill="hold" grpId="0" nodeType="afterEffect">
                                  <p:stCondLst>
                                    <p:cond delay="0"/>
                                  </p:stCondLst>
                                  <p:childTnLst>
                                    <p:set>
                                      <p:cBhvr>
                                        <p:cTn id="133" dur="1" fill="hold">
                                          <p:stCondLst>
                                            <p:cond delay="0"/>
                                          </p:stCondLst>
                                        </p:cTn>
                                        <p:tgtEl>
                                          <p:spTgt spid="26"/>
                                        </p:tgtEl>
                                        <p:attrNameLst>
                                          <p:attrName>style.visibility</p:attrName>
                                        </p:attrNameLst>
                                      </p:cBhvr>
                                      <p:to>
                                        <p:strVal val="visible"/>
                                      </p:to>
                                    </p:set>
                                    <p:animEffect transition="in" filter="wipe(up)">
                                      <p:cBhvr>
                                        <p:cTn id="134" dur="500"/>
                                        <p:tgtEl>
                                          <p:spTgt spid="26"/>
                                        </p:tgtEl>
                                      </p:cBhvr>
                                    </p:animEffect>
                                  </p:childTnLst>
                                </p:cTn>
                              </p:par>
                            </p:childTnLst>
                          </p:cTn>
                        </p:par>
                        <p:par>
                          <p:cTn id="135" fill="hold" nodeType="afterGroup">
                            <p:stCondLst>
                              <p:cond delay="10300"/>
                            </p:stCondLst>
                            <p:childTnLst>
                              <p:par>
                                <p:cTn id="136" presetID="22" presetClass="entr" presetSubtype="1" fill="hold" grpId="0" nodeType="after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wipe(up)">
                                      <p:cBhvr>
                                        <p:cTn id="138" dur="500"/>
                                        <p:tgtEl>
                                          <p:spTgt spid="27"/>
                                        </p:tgtEl>
                                      </p:cBhvr>
                                    </p:animEffect>
                                  </p:childTnLst>
                                </p:cTn>
                              </p:par>
                            </p:childTnLst>
                          </p:cTn>
                        </p:par>
                        <p:par>
                          <p:cTn id="139" fill="hold" nodeType="afterGroup">
                            <p:stCondLst>
                              <p:cond delay="10800"/>
                            </p:stCondLst>
                            <p:childTnLst>
                              <p:par>
                                <p:cTn id="140" presetID="22" presetClass="entr" presetSubtype="1" fill="hold" grpId="0" nodeType="after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wipe(up)">
                                      <p:cBhvr>
                                        <p:cTn id="142" dur="500"/>
                                        <p:tgtEl>
                                          <p:spTgt spid="28"/>
                                        </p:tgtEl>
                                      </p:cBhvr>
                                    </p:animEffect>
                                  </p:childTnLst>
                                </p:cTn>
                              </p:par>
                            </p:childTnLst>
                          </p:cTn>
                        </p:par>
                        <p:par>
                          <p:cTn id="143" fill="hold" nodeType="afterGroup">
                            <p:stCondLst>
                              <p:cond delay="11300"/>
                            </p:stCondLst>
                            <p:childTnLst>
                              <p:par>
                                <p:cTn id="144" presetID="22" presetClass="entr" presetSubtype="1" fill="hold" grpId="0" nodeType="after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wipe(up)">
                                      <p:cBhvr>
                                        <p:cTn id="146" dur="500"/>
                                        <p:tgtEl>
                                          <p:spTgt spid="29"/>
                                        </p:tgtEl>
                                      </p:cBhvr>
                                    </p:animEffect>
                                  </p:childTnLst>
                                </p:cTn>
                              </p:par>
                            </p:childTnLst>
                          </p:cTn>
                        </p:par>
                        <p:par>
                          <p:cTn id="147" fill="hold" nodeType="afterGroup">
                            <p:stCondLst>
                              <p:cond delay="11800"/>
                            </p:stCondLst>
                            <p:childTnLst>
                              <p:par>
                                <p:cTn id="148" presetID="22" presetClass="entr" presetSubtype="1" fill="hold" grpId="0" nodeType="after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wipe(up)">
                                      <p:cBhvr>
                                        <p:cTn id="150" dur="500"/>
                                        <p:tgtEl>
                                          <p:spTgt spid="30"/>
                                        </p:tgtEl>
                                      </p:cBhvr>
                                    </p:animEffect>
                                  </p:childTnLst>
                                </p:cTn>
                              </p:par>
                            </p:childTnLst>
                          </p:cTn>
                        </p:par>
                        <p:par>
                          <p:cTn id="151" fill="hold" nodeType="afterGroup">
                            <p:stCondLst>
                              <p:cond delay="12300"/>
                            </p:stCondLst>
                            <p:childTnLst>
                              <p:par>
                                <p:cTn id="152" presetID="42" presetClass="entr" presetSubtype="0" fill="hold" grpId="0" nodeType="after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1000"/>
                                        <p:tgtEl>
                                          <p:spTgt spid="59"/>
                                        </p:tgtEl>
                                      </p:cBhvr>
                                    </p:animEffect>
                                    <p:anim calcmode="lin" valueType="num">
                                      <p:cBhvr>
                                        <p:cTn id="155" dur="1000" fill="hold"/>
                                        <p:tgtEl>
                                          <p:spTgt spid="59"/>
                                        </p:tgtEl>
                                        <p:attrNameLst>
                                          <p:attrName>ppt_x</p:attrName>
                                        </p:attrNameLst>
                                      </p:cBhvr>
                                      <p:tavLst>
                                        <p:tav tm="0">
                                          <p:val>
                                            <p:strVal val="#ppt_x"/>
                                          </p:val>
                                        </p:tav>
                                        <p:tav tm="100000">
                                          <p:val>
                                            <p:strVal val="#ppt_x"/>
                                          </p:val>
                                        </p:tav>
                                      </p:tavLst>
                                    </p:anim>
                                    <p:anim calcmode="lin" valueType="num">
                                      <p:cBhvr>
                                        <p:cTn id="156" dur="1000" fill="hold"/>
                                        <p:tgtEl>
                                          <p:spTgt spid="59"/>
                                        </p:tgtEl>
                                        <p:attrNameLst>
                                          <p:attrName>ppt_y</p:attrName>
                                        </p:attrNameLst>
                                      </p:cBhvr>
                                      <p:tavLst>
                                        <p:tav tm="0">
                                          <p:val>
                                            <p:strVal val="#ppt_y+.1"/>
                                          </p:val>
                                        </p:tav>
                                        <p:tav tm="100000">
                                          <p:val>
                                            <p:strVal val="#ppt_y"/>
                                          </p:val>
                                        </p:tav>
                                      </p:tavLst>
                                    </p:anim>
                                  </p:childTnLst>
                                </p:cTn>
                              </p:par>
                            </p:childTnLst>
                          </p:cTn>
                        </p:par>
                        <p:par>
                          <p:cTn id="157" fill="hold">
                            <p:stCondLst>
                              <p:cond delay="13300"/>
                            </p:stCondLst>
                            <p:childTnLst>
                              <p:par>
                                <p:cTn id="158" presetID="42" presetClass="entr" presetSubtype="0" fill="hold" grpId="0" nodeType="after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fade">
                                      <p:cBhvr>
                                        <p:cTn id="160" dur="1200"/>
                                        <p:tgtEl>
                                          <p:spTgt spid="55"/>
                                        </p:tgtEl>
                                      </p:cBhvr>
                                    </p:animEffect>
                                    <p:anim calcmode="lin" valueType="num">
                                      <p:cBhvr>
                                        <p:cTn id="161" dur="1200" fill="hold"/>
                                        <p:tgtEl>
                                          <p:spTgt spid="55"/>
                                        </p:tgtEl>
                                        <p:attrNameLst>
                                          <p:attrName>ppt_x</p:attrName>
                                        </p:attrNameLst>
                                      </p:cBhvr>
                                      <p:tavLst>
                                        <p:tav tm="0">
                                          <p:val>
                                            <p:strVal val="#ppt_x"/>
                                          </p:val>
                                        </p:tav>
                                        <p:tav tm="100000">
                                          <p:val>
                                            <p:strVal val="#ppt_x"/>
                                          </p:val>
                                        </p:tav>
                                      </p:tavLst>
                                    </p:anim>
                                    <p:anim calcmode="lin" valueType="num">
                                      <p:cBhvr>
                                        <p:cTn id="162" dur="12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4" grpId="0"/>
      <p:bldP spid="38" grpId="0"/>
      <p:bldP spid="42" grpId="0"/>
      <p:bldP spid="46" grpId="0"/>
      <p:bldP spid="50" grpId="0"/>
      <p:bldP spid="54" grpId="0"/>
      <p:bldP spid="59"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7"/>
          <p:cNvCxnSpPr>
            <a:cxnSpLocks noChangeShapeType="1"/>
          </p:cNvCxnSpPr>
          <p:nvPr/>
        </p:nvCxnSpPr>
        <p:spPr bwMode="auto">
          <a:xfrm>
            <a:off x="4276476" y="2924175"/>
            <a:ext cx="1173942" cy="896409"/>
          </a:xfrm>
          <a:prstGeom prst="line">
            <a:avLst/>
          </a:prstGeom>
          <a:noFill/>
          <a:ln w="28575">
            <a:solidFill>
              <a:schemeClr val="bg1">
                <a:lumMod val="75000"/>
              </a:schemeClr>
            </a:solidFill>
            <a:miter lim="800000"/>
            <a:headEnd/>
            <a:tailEnd/>
          </a:ln>
          <a:extLst>
            <a:ext uri="{909E8E84-426E-40DD-AFC4-6F175D3DCCD1}">
              <a14:hiddenFill xmlns:a14="http://schemas.microsoft.com/office/drawing/2010/main">
                <a:noFill/>
              </a14:hiddenFill>
            </a:ext>
          </a:extLst>
        </p:spPr>
      </p:cxnSp>
      <p:cxnSp>
        <p:nvCxnSpPr>
          <p:cNvPr id="18" name="直接连接符 72"/>
          <p:cNvCxnSpPr>
            <a:cxnSpLocks noChangeShapeType="1"/>
          </p:cNvCxnSpPr>
          <p:nvPr/>
        </p:nvCxnSpPr>
        <p:spPr bwMode="auto">
          <a:xfrm>
            <a:off x="9209618" y="2542118"/>
            <a:ext cx="747183" cy="247649"/>
          </a:xfrm>
          <a:prstGeom prst="line">
            <a:avLst/>
          </a:prstGeom>
          <a:noFill/>
          <a:ln w="28575">
            <a:solidFill>
              <a:schemeClr val="bg1">
                <a:lumMod val="75000"/>
              </a:schemeClr>
            </a:solidFill>
            <a:miter lim="800000"/>
            <a:headEnd/>
            <a:tailEnd/>
          </a:ln>
          <a:extLst>
            <a:ext uri="{909E8E84-426E-40DD-AFC4-6F175D3DCCD1}">
              <a14:hiddenFill xmlns:a14="http://schemas.microsoft.com/office/drawing/2010/main">
                <a:noFill/>
              </a14:hiddenFill>
            </a:ext>
          </a:extLst>
        </p:spPr>
      </p:cxnSp>
      <p:cxnSp>
        <p:nvCxnSpPr>
          <p:cNvPr id="15" name="直接连接符 20"/>
          <p:cNvCxnSpPr>
            <a:cxnSpLocks noChangeShapeType="1"/>
          </p:cNvCxnSpPr>
          <p:nvPr/>
        </p:nvCxnSpPr>
        <p:spPr bwMode="auto">
          <a:xfrm flipV="1">
            <a:off x="6553201" y="2924175"/>
            <a:ext cx="1085849" cy="896411"/>
          </a:xfrm>
          <a:prstGeom prst="line">
            <a:avLst/>
          </a:prstGeom>
          <a:noFill/>
          <a:ln w="28575">
            <a:solidFill>
              <a:schemeClr val="bg1">
                <a:lumMod val="75000"/>
              </a:schemeClr>
            </a:solidFill>
            <a:miter lim="800000"/>
            <a:headEnd/>
            <a:tailEnd/>
          </a:ln>
          <a:extLst>
            <a:ext uri="{909E8E84-426E-40DD-AFC4-6F175D3DCCD1}">
              <a14:hiddenFill xmlns:a14="http://schemas.microsoft.com/office/drawing/2010/main">
                <a:noFill/>
              </a14:hiddenFill>
            </a:ext>
          </a:extLst>
        </p:spPr>
      </p:cxnSp>
      <p:sp>
        <p:nvSpPr>
          <p:cNvPr id="43" name="椭圆 42"/>
          <p:cNvSpPr/>
          <p:nvPr/>
        </p:nvSpPr>
        <p:spPr bwMode="auto">
          <a:xfrm>
            <a:off x="7199245" y="1161159"/>
            <a:ext cx="2099238" cy="2099239"/>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9" name="椭圆 48"/>
          <p:cNvSpPr/>
          <p:nvPr/>
        </p:nvSpPr>
        <p:spPr bwMode="auto">
          <a:xfrm>
            <a:off x="3036781" y="1947287"/>
            <a:ext cx="1577951" cy="1577951"/>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cxnSp>
        <p:nvCxnSpPr>
          <p:cNvPr id="13" name="直接连接符 13"/>
          <p:cNvCxnSpPr>
            <a:cxnSpLocks noChangeShapeType="1"/>
          </p:cNvCxnSpPr>
          <p:nvPr/>
        </p:nvCxnSpPr>
        <p:spPr bwMode="auto">
          <a:xfrm flipV="1">
            <a:off x="2690284" y="3348567"/>
            <a:ext cx="550333" cy="429684"/>
          </a:xfrm>
          <a:prstGeom prst="line">
            <a:avLst/>
          </a:prstGeom>
          <a:noFill/>
          <a:ln w="28575">
            <a:solidFill>
              <a:schemeClr val="bg1">
                <a:lumMod val="75000"/>
              </a:schemeClr>
            </a:solidFill>
            <a:miter lim="800000"/>
            <a:headEnd/>
            <a:tailEnd/>
          </a:ln>
          <a:extLst>
            <a:ext uri="{909E8E84-426E-40DD-AFC4-6F175D3DCCD1}">
              <a14:hiddenFill xmlns:a14="http://schemas.microsoft.com/office/drawing/2010/main">
                <a:noFill/>
              </a14:hiddenFill>
            </a:ext>
          </a:extLst>
        </p:spPr>
      </p:cxnSp>
      <p:cxnSp>
        <p:nvCxnSpPr>
          <p:cNvPr id="16" name="直接连接符 23"/>
          <p:cNvCxnSpPr>
            <a:cxnSpLocks noChangeShapeType="1"/>
            <a:endCxn id="29" idx="1"/>
          </p:cNvCxnSpPr>
          <p:nvPr/>
        </p:nvCxnSpPr>
        <p:spPr bwMode="auto">
          <a:xfrm>
            <a:off x="1392767" y="3492500"/>
            <a:ext cx="484717" cy="323851"/>
          </a:xfrm>
          <a:prstGeom prst="line">
            <a:avLst/>
          </a:prstGeom>
          <a:noFill/>
          <a:ln w="28575">
            <a:solidFill>
              <a:schemeClr val="bg1">
                <a:lumMod val="75000"/>
              </a:schemeClr>
            </a:solidFill>
            <a:miter lim="800000"/>
            <a:headEnd/>
            <a:tailEnd/>
          </a:ln>
          <a:extLst>
            <a:ext uri="{909E8E84-426E-40DD-AFC4-6F175D3DCCD1}">
              <a14:hiddenFill xmlns:a14="http://schemas.microsoft.com/office/drawing/2010/main">
                <a:noFill/>
              </a14:hiddenFill>
            </a:ext>
          </a:extLst>
        </p:spPr>
      </p:cxnSp>
      <p:cxnSp>
        <p:nvCxnSpPr>
          <p:cNvPr id="17" name="直接连接符 43"/>
          <p:cNvCxnSpPr>
            <a:cxnSpLocks noChangeShapeType="1"/>
          </p:cNvCxnSpPr>
          <p:nvPr/>
        </p:nvCxnSpPr>
        <p:spPr bwMode="auto">
          <a:xfrm flipV="1">
            <a:off x="5048251" y="4925484"/>
            <a:ext cx="402167" cy="370416"/>
          </a:xfrm>
          <a:prstGeom prst="line">
            <a:avLst/>
          </a:prstGeom>
          <a:noFill/>
          <a:ln w="28575">
            <a:solidFill>
              <a:schemeClr val="bg1">
                <a:lumMod val="75000"/>
              </a:schemeClr>
            </a:solidFill>
            <a:miter lim="800000"/>
            <a:headEnd/>
            <a:tailEnd/>
          </a:ln>
          <a:extLst>
            <a:ext uri="{909E8E84-426E-40DD-AFC4-6F175D3DCCD1}">
              <a14:hiddenFill xmlns:a14="http://schemas.microsoft.com/office/drawing/2010/main">
                <a:noFill/>
              </a14:hiddenFill>
            </a:ext>
          </a:extLst>
        </p:spPr>
      </p:cxnSp>
      <p:sp>
        <p:nvSpPr>
          <p:cNvPr id="21" name="椭圆 20"/>
          <p:cNvSpPr/>
          <p:nvPr/>
        </p:nvSpPr>
        <p:spPr>
          <a:xfrm>
            <a:off x="9883776" y="2512216"/>
            <a:ext cx="803487" cy="8033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1"/>
              </a:solidFill>
            </a:endParaRPr>
          </a:p>
        </p:txBody>
      </p:sp>
      <p:sp>
        <p:nvSpPr>
          <p:cNvPr id="25" name="椭圆 24"/>
          <p:cNvSpPr/>
          <p:nvPr/>
        </p:nvSpPr>
        <p:spPr>
          <a:xfrm>
            <a:off x="5220000" y="3574521"/>
            <a:ext cx="1563753" cy="15635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9" name="椭圆 28"/>
          <p:cNvSpPr/>
          <p:nvPr/>
        </p:nvSpPr>
        <p:spPr>
          <a:xfrm>
            <a:off x="1716207" y="3653945"/>
            <a:ext cx="1105524" cy="11053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1" name="文本框 37"/>
          <p:cNvSpPr>
            <a:spLocks noChangeArrowheads="1"/>
          </p:cNvSpPr>
          <p:nvPr/>
        </p:nvSpPr>
        <p:spPr bwMode="auto">
          <a:xfrm>
            <a:off x="7789086" y="1693333"/>
            <a:ext cx="999560" cy="10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defRPr/>
            </a:pPr>
            <a:r>
              <a:rPr lang="zh-CN" altLang="en-US" sz="2933" dirty="0">
                <a:solidFill>
                  <a:schemeClr val="bg1">
                    <a:lumMod val="95000"/>
                  </a:schemeClr>
                </a:solidFill>
                <a:sym typeface="微软雅黑" pitchFamily="34" charset="-122"/>
              </a:rPr>
              <a:t>高端</a:t>
            </a:r>
            <a:endParaRPr lang="en-US" altLang="zh-CN" sz="2933" dirty="0">
              <a:solidFill>
                <a:schemeClr val="bg1">
                  <a:lumMod val="95000"/>
                </a:schemeClr>
              </a:solidFill>
              <a:sym typeface="微软雅黑" pitchFamily="34" charset="-122"/>
            </a:endParaRPr>
          </a:p>
          <a:p>
            <a:pPr algn="ctr">
              <a:spcBef>
                <a:spcPct val="0"/>
              </a:spcBef>
              <a:buNone/>
              <a:defRPr/>
            </a:pPr>
            <a:r>
              <a:rPr lang="zh-CN" altLang="en-US" sz="2933" dirty="0">
                <a:solidFill>
                  <a:schemeClr val="bg1">
                    <a:lumMod val="95000"/>
                  </a:schemeClr>
                </a:solidFill>
                <a:sym typeface="微软雅黑" pitchFamily="34" charset="-122"/>
              </a:rPr>
              <a:t>市场</a:t>
            </a:r>
          </a:p>
        </p:txBody>
      </p:sp>
      <p:sp>
        <p:nvSpPr>
          <p:cNvPr id="32" name="文本框 37"/>
          <p:cNvSpPr>
            <a:spLocks noChangeArrowheads="1"/>
          </p:cNvSpPr>
          <p:nvPr/>
        </p:nvSpPr>
        <p:spPr bwMode="auto">
          <a:xfrm>
            <a:off x="5553325" y="3947585"/>
            <a:ext cx="896968" cy="902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p>
            <a:pPr algn="ctr">
              <a:buFont typeface="Arial" pitchFamily="34" charset="0"/>
              <a:buNone/>
            </a:pPr>
            <a:r>
              <a:rPr lang="zh-CN" altLang="en-US" sz="2533" dirty="0">
                <a:solidFill>
                  <a:schemeClr val="bg1"/>
                </a:solidFill>
                <a:latin typeface="微软雅黑" pitchFamily="34" charset="-122"/>
                <a:ea typeface="微软雅黑" pitchFamily="34" charset="-122"/>
                <a:sym typeface="微软雅黑" pitchFamily="34" charset="-122"/>
              </a:rPr>
              <a:t>细分</a:t>
            </a:r>
            <a:endParaRPr lang="en-US" altLang="zh-CN" sz="2533" dirty="0">
              <a:solidFill>
                <a:schemeClr val="bg1"/>
              </a:solidFill>
              <a:latin typeface="微软雅黑" pitchFamily="34" charset="-122"/>
              <a:ea typeface="微软雅黑" pitchFamily="34" charset="-122"/>
              <a:sym typeface="微软雅黑" pitchFamily="34" charset="-122"/>
            </a:endParaRPr>
          </a:p>
          <a:p>
            <a:pPr algn="ctr">
              <a:buFont typeface="Arial" pitchFamily="34" charset="0"/>
              <a:buNone/>
            </a:pPr>
            <a:r>
              <a:rPr lang="zh-CN" altLang="en-US" sz="2533" dirty="0">
                <a:solidFill>
                  <a:schemeClr val="bg1"/>
                </a:solidFill>
                <a:latin typeface="微软雅黑" pitchFamily="34" charset="-122"/>
                <a:ea typeface="微软雅黑" pitchFamily="34" charset="-122"/>
                <a:sym typeface="微软雅黑" pitchFamily="34" charset="-122"/>
              </a:rPr>
              <a:t>市场</a:t>
            </a:r>
          </a:p>
        </p:txBody>
      </p:sp>
      <p:sp>
        <p:nvSpPr>
          <p:cNvPr id="33" name="文本框 37"/>
          <p:cNvSpPr>
            <a:spLocks noChangeArrowheads="1"/>
          </p:cNvSpPr>
          <p:nvPr/>
        </p:nvSpPr>
        <p:spPr bwMode="auto">
          <a:xfrm>
            <a:off x="3379508" y="2336801"/>
            <a:ext cx="896968" cy="902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p>
            <a:pPr algn="ctr">
              <a:buFont typeface="Arial" pitchFamily="34" charset="0"/>
              <a:buNone/>
            </a:pPr>
            <a:r>
              <a:rPr lang="zh-CN" altLang="en-US" sz="2533">
                <a:solidFill>
                  <a:schemeClr val="bg1"/>
                </a:solidFill>
                <a:latin typeface="微软雅黑" pitchFamily="34" charset="-122"/>
                <a:ea typeface="微软雅黑" pitchFamily="34" charset="-122"/>
                <a:sym typeface="微软雅黑" pitchFamily="34" charset="-122"/>
              </a:rPr>
              <a:t>周边</a:t>
            </a:r>
            <a:endParaRPr lang="en-US" altLang="zh-CN" sz="2533">
              <a:solidFill>
                <a:schemeClr val="bg1"/>
              </a:solidFill>
              <a:latin typeface="微软雅黑" pitchFamily="34" charset="-122"/>
              <a:ea typeface="微软雅黑" pitchFamily="34" charset="-122"/>
              <a:sym typeface="微软雅黑" pitchFamily="34" charset="-122"/>
            </a:endParaRPr>
          </a:p>
          <a:p>
            <a:pPr algn="ctr">
              <a:buFont typeface="Arial" pitchFamily="34" charset="0"/>
              <a:buNone/>
            </a:pPr>
            <a:r>
              <a:rPr lang="zh-CN" altLang="en-US" sz="2533">
                <a:solidFill>
                  <a:schemeClr val="bg1"/>
                </a:solidFill>
                <a:latin typeface="微软雅黑" pitchFamily="34" charset="-122"/>
                <a:ea typeface="微软雅黑" pitchFamily="34" charset="-122"/>
                <a:sym typeface="微软雅黑" pitchFamily="34" charset="-122"/>
              </a:rPr>
              <a:t>市场</a:t>
            </a:r>
          </a:p>
        </p:txBody>
      </p:sp>
      <p:sp>
        <p:nvSpPr>
          <p:cNvPr id="34" name="文本框 37"/>
          <p:cNvSpPr>
            <a:spLocks noChangeArrowheads="1"/>
          </p:cNvSpPr>
          <p:nvPr/>
        </p:nvSpPr>
        <p:spPr bwMode="auto">
          <a:xfrm>
            <a:off x="1940809" y="3930651"/>
            <a:ext cx="656517" cy="6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p>
            <a:pPr algn="ctr">
              <a:buFont typeface="Arial" pitchFamily="34" charset="0"/>
              <a:buNone/>
            </a:pPr>
            <a:r>
              <a:rPr lang="zh-CN" altLang="en-US" sz="1600">
                <a:solidFill>
                  <a:schemeClr val="bg1"/>
                </a:solidFill>
                <a:latin typeface="微软雅黑" pitchFamily="34" charset="-122"/>
                <a:ea typeface="微软雅黑" pitchFamily="34" charset="-122"/>
                <a:sym typeface="微软雅黑" pitchFamily="34" charset="-122"/>
              </a:rPr>
              <a:t>本地</a:t>
            </a:r>
            <a:endParaRPr lang="en-US" altLang="zh-CN" sz="1600">
              <a:solidFill>
                <a:schemeClr val="bg1"/>
              </a:solidFill>
              <a:latin typeface="微软雅黑" pitchFamily="34" charset="-122"/>
              <a:ea typeface="微软雅黑" pitchFamily="34" charset="-122"/>
              <a:sym typeface="微软雅黑" pitchFamily="34" charset="-122"/>
            </a:endParaRPr>
          </a:p>
          <a:p>
            <a:pPr algn="ctr">
              <a:buFont typeface="Arial" pitchFamily="34" charset="0"/>
              <a:buNone/>
            </a:pPr>
            <a:r>
              <a:rPr lang="zh-CN" altLang="en-US" sz="1600">
                <a:solidFill>
                  <a:schemeClr val="bg1"/>
                </a:solidFill>
                <a:latin typeface="微软雅黑" pitchFamily="34" charset="-122"/>
                <a:ea typeface="微软雅黑" pitchFamily="34" charset="-122"/>
                <a:sym typeface="微软雅黑" pitchFamily="34" charset="-122"/>
              </a:rPr>
              <a:t>市场</a:t>
            </a:r>
          </a:p>
        </p:txBody>
      </p:sp>
      <p:sp>
        <p:nvSpPr>
          <p:cNvPr id="35" name="矩形 76"/>
          <p:cNvSpPr>
            <a:spLocks noChangeArrowheads="1"/>
          </p:cNvSpPr>
          <p:nvPr/>
        </p:nvSpPr>
        <p:spPr bwMode="auto">
          <a:xfrm>
            <a:off x="1278467" y="4902201"/>
            <a:ext cx="1822451" cy="31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1" tIns="51591" rIns="103181" bIns="5159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805"/>
              </a:lnSpc>
              <a:spcBef>
                <a:spcPct val="0"/>
              </a:spcBef>
              <a:buNone/>
              <a:defRPr/>
            </a:pPr>
            <a:r>
              <a:rPr lang="zh-CN" altLang="en-US" sz="1200" dirty="0">
                <a:solidFill>
                  <a:srgbClr val="50596D"/>
                </a:solidFill>
                <a:sym typeface="微软雅黑" pitchFamily="34" charset="-122"/>
              </a:rPr>
              <a:t>点击添加描述总结</a:t>
            </a:r>
            <a:r>
              <a:rPr lang="en-US" altLang="zh-CN" sz="1200" dirty="0">
                <a:solidFill>
                  <a:srgbClr val="50596D"/>
                </a:solidFill>
                <a:sym typeface="微软雅黑" pitchFamily="34" charset="-122"/>
              </a:rPr>
              <a:t> </a:t>
            </a:r>
            <a:endParaRPr lang="zh-CN" altLang="en-US" sz="1200" dirty="0">
              <a:solidFill>
                <a:srgbClr val="50596D"/>
              </a:solidFill>
              <a:sym typeface="微软雅黑" pitchFamily="34" charset="-122"/>
            </a:endParaRPr>
          </a:p>
        </p:txBody>
      </p:sp>
      <p:sp>
        <p:nvSpPr>
          <p:cNvPr id="36" name="矩形 80"/>
          <p:cNvSpPr>
            <a:spLocks noChangeArrowheads="1"/>
          </p:cNvSpPr>
          <p:nvPr/>
        </p:nvSpPr>
        <p:spPr bwMode="auto">
          <a:xfrm>
            <a:off x="2859618" y="3704167"/>
            <a:ext cx="1822449" cy="31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1" tIns="51591" rIns="103181" bIns="5159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805"/>
              </a:lnSpc>
              <a:spcBef>
                <a:spcPct val="0"/>
              </a:spcBef>
              <a:buNone/>
              <a:defRPr/>
            </a:pPr>
            <a:r>
              <a:rPr lang="zh-CN" altLang="en-US" sz="1200" dirty="0">
                <a:solidFill>
                  <a:srgbClr val="50596D"/>
                </a:solidFill>
                <a:sym typeface="微软雅黑" pitchFamily="34" charset="-122"/>
              </a:rPr>
              <a:t>点击添加描述总结</a:t>
            </a:r>
            <a:r>
              <a:rPr lang="en-US" altLang="zh-CN" sz="1200" dirty="0">
                <a:solidFill>
                  <a:srgbClr val="50596D"/>
                </a:solidFill>
                <a:sym typeface="微软雅黑" pitchFamily="34" charset="-122"/>
              </a:rPr>
              <a:t> </a:t>
            </a:r>
            <a:endParaRPr lang="zh-CN" altLang="en-US" sz="1200" dirty="0">
              <a:solidFill>
                <a:srgbClr val="50596D"/>
              </a:solidFill>
              <a:sym typeface="微软雅黑" pitchFamily="34" charset="-122"/>
            </a:endParaRPr>
          </a:p>
        </p:txBody>
      </p:sp>
      <p:sp>
        <p:nvSpPr>
          <p:cNvPr id="37" name="矩形 81"/>
          <p:cNvSpPr>
            <a:spLocks noChangeArrowheads="1"/>
          </p:cNvSpPr>
          <p:nvPr/>
        </p:nvSpPr>
        <p:spPr bwMode="auto">
          <a:xfrm>
            <a:off x="5130800" y="5226051"/>
            <a:ext cx="1822451" cy="31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1" tIns="51591" rIns="103181" bIns="5159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805"/>
              </a:lnSpc>
              <a:spcBef>
                <a:spcPct val="0"/>
              </a:spcBef>
              <a:buNone/>
              <a:defRPr/>
            </a:pPr>
            <a:r>
              <a:rPr lang="zh-CN" altLang="en-US" sz="1200" dirty="0">
                <a:solidFill>
                  <a:srgbClr val="50596D"/>
                </a:solidFill>
                <a:sym typeface="微软雅黑" pitchFamily="34" charset="-122"/>
              </a:rPr>
              <a:t>点击添加描述总结</a:t>
            </a:r>
            <a:r>
              <a:rPr lang="en-US" altLang="zh-CN" sz="1200" dirty="0">
                <a:solidFill>
                  <a:srgbClr val="50596D"/>
                </a:solidFill>
                <a:sym typeface="微软雅黑" pitchFamily="34" charset="-122"/>
              </a:rPr>
              <a:t> </a:t>
            </a:r>
            <a:endParaRPr lang="zh-CN" altLang="en-US" sz="1200" dirty="0">
              <a:solidFill>
                <a:srgbClr val="50596D"/>
              </a:solidFill>
              <a:sym typeface="微软雅黑" pitchFamily="34" charset="-122"/>
            </a:endParaRPr>
          </a:p>
        </p:txBody>
      </p:sp>
      <p:sp>
        <p:nvSpPr>
          <p:cNvPr id="38" name="矩形 82"/>
          <p:cNvSpPr>
            <a:spLocks noChangeArrowheads="1"/>
          </p:cNvSpPr>
          <p:nvPr/>
        </p:nvSpPr>
        <p:spPr bwMode="auto">
          <a:xfrm>
            <a:off x="7308852" y="3481918"/>
            <a:ext cx="1822449" cy="33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1" tIns="51591" rIns="103181" bIns="5159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ts val="1805"/>
              </a:lnSpc>
              <a:spcBef>
                <a:spcPct val="0"/>
              </a:spcBef>
              <a:buNone/>
              <a:defRPr/>
            </a:pPr>
            <a:r>
              <a:rPr lang="zh-CN" altLang="en-US" sz="1200" dirty="0">
                <a:solidFill>
                  <a:srgbClr val="50596D"/>
                </a:solidFill>
                <a:sym typeface="微软雅黑" pitchFamily="34" charset="-122"/>
              </a:rPr>
              <a:t>点击添加描述总结</a:t>
            </a:r>
          </a:p>
        </p:txBody>
      </p:sp>
      <p:sp>
        <p:nvSpPr>
          <p:cNvPr id="39" name="矩形 38"/>
          <p:cNvSpPr>
            <a:spLocks noChangeArrowheads="1"/>
          </p:cNvSpPr>
          <p:nvPr/>
        </p:nvSpPr>
        <p:spPr bwMode="auto">
          <a:xfrm>
            <a:off x="7639050" y="4394506"/>
            <a:ext cx="3096684" cy="43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551" tIns="55275" rIns="110551" bIns="55275">
            <a:spAutoFit/>
          </a:bodyPr>
          <a:lstStyle/>
          <a:p>
            <a:pPr algn="r">
              <a:buFont typeface="Arial" pitchFamily="34" charset="0"/>
              <a:buNone/>
            </a:pPr>
            <a:r>
              <a:rPr lang="zh-CN" altLang="en-US" sz="2133" dirty="0">
                <a:solidFill>
                  <a:schemeClr val="accent1"/>
                </a:solidFill>
                <a:latin typeface="微软雅黑" pitchFamily="34" charset="-122"/>
                <a:ea typeface="微软雅黑" pitchFamily="34" charset="-122"/>
                <a:sym typeface="微软雅黑" pitchFamily="34" charset="-122"/>
              </a:rPr>
              <a:t>添加主要标题内容</a:t>
            </a:r>
            <a:endParaRPr lang="zh-CN" altLang="en-US" sz="2133" dirty="0">
              <a:solidFill>
                <a:schemeClr val="accent1"/>
              </a:solidFill>
              <a:latin typeface="Arial" pitchFamily="34" charset="0"/>
              <a:sym typeface="Calibri" pitchFamily="34" charset="0"/>
            </a:endParaRPr>
          </a:p>
        </p:txBody>
      </p:sp>
      <p:sp>
        <p:nvSpPr>
          <p:cNvPr id="40" name="文本框 13"/>
          <p:cNvSpPr txBox="1"/>
          <p:nvPr/>
        </p:nvSpPr>
        <p:spPr>
          <a:xfrm>
            <a:off x="7825317" y="4895852"/>
            <a:ext cx="3655483" cy="1073221"/>
          </a:xfrm>
          <a:prstGeom prst="rect">
            <a:avLst/>
          </a:prstGeom>
          <a:noFill/>
        </p:spPr>
        <p:txBody>
          <a:bodyPr lIns="87739" tIns="43868" rIns="87739" bIns="43868">
            <a:spAutoFit/>
          </a:bodyPr>
          <a:lstStyle/>
          <a:p>
            <a:pPr>
              <a:lnSpc>
                <a:spcPct val="120000"/>
              </a:lnSpc>
              <a:defRPr/>
            </a:pPr>
            <a:r>
              <a:rPr lang="zh-CN" altLang="en-US" sz="1333" dirty="0">
                <a:solidFill>
                  <a:srgbClr val="50596D"/>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51" name="椭圆 50"/>
          <p:cNvSpPr/>
          <p:nvPr/>
        </p:nvSpPr>
        <p:spPr bwMode="auto">
          <a:xfrm>
            <a:off x="886885" y="3052234"/>
            <a:ext cx="560916" cy="560917"/>
          </a:xfrm>
          <a:prstGeom prst="ellipse">
            <a:avLst/>
          </a:prstGeom>
          <a:solidFill>
            <a:schemeClr val="accent4"/>
          </a:solid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sp>
        <p:nvSpPr>
          <p:cNvPr id="60" name="TextBox 59"/>
          <p:cNvSpPr txBox="1"/>
          <p:nvPr/>
        </p:nvSpPr>
        <p:spPr>
          <a:xfrm>
            <a:off x="4778464" y="143630"/>
            <a:ext cx="2492990" cy="553998"/>
          </a:xfrm>
          <a:prstGeom prst="rect">
            <a:avLst/>
          </a:prstGeom>
          <a:noFill/>
        </p:spPr>
        <p:txBody>
          <a:bodyPr wrap="none">
            <a:spAutoFit/>
          </a:bodyPr>
          <a:lstStyle/>
          <a:p>
            <a:pPr>
              <a:defRPr/>
            </a:pPr>
            <a:r>
              <a:rPr lang="zh-CN" altLang="en-US" sz="3000" b="1" dirty="0">
                <a:solidFill>
                  <a:schemeClr val="bg1">
                    <a:lumMod val="95000"/>
                  </a:schemeClr>
                </a:solidFill>
                <a:latin typeface="微软雅黑" pitchFamily="34" charset="-122"/>
                <a:ea typeface="微软雅黑" pitchFamily="34" charset="-122"/>
              </a:rPr>
              <a:t>市场开拓计划</a:t>
            </a:r>
          </a:p>
        </p:txBody>
      </p:sp>
      <p:sp>
        <p:nvSpPr>
          <p:cNvPr id="46" name="TextBox 45"/>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
        <p:nvSpPr>
          <p:cNvPr id="54" name="椭圆 53"/>
          <p:cNvSpPr/>
          <p:nvPr/>
        </p:nvSpPr>
        <p:spPr bwMode="auto">
          <a:xfrm>
            <a:off x="4487334" y="5179485"/>
            <a:ext cx="687917" cy="687916"/>
          </a:xfrm>
          <a:prstGeom prst="ellipse">
            <a:avLst/>
          </a:prstGeom>
          <a:solidFill>
            <a:schemeClr val="accent2"/>
          </a:solid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spTree>
    <p:extLst>
      <p:ext uri="{BB962C8B-B14F-4D97-AF65-F5344CB8AC3E}">
        <p14:creationId xmlns:p14="http://schemas.microsoft.com/office/powerpoint/2010/main" val="11124936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nodeType="afterGroup">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Effect transition="in" filter="fade">
                                      <p:cBhvr>
                                        <p:cTn id="13" dur="500"/>
                                        <p:tgtEl>
                                          <p:spTgt spid="34"/>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nodeType="afterGroup">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par>
                          <p:cTn id="24" fill="hold" nodeType="afterGroup">
                            <p:stCondLst>
                              <p:cond delay="200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nodeType="afterGroup">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childTnLst>
                          </p:cTn>
                        </p:par>
                        <p:par>
                          <p:cTn id="34" fill="hold" nodeType="afterGroup">
                            <p:stCondLst>
                              <p:cond delay="3000"/>
                            </p:stCondLst>
                            <p:childTnLst>
                              <p:par>
                                <p:cTn id="35" presetID="22" presetClass="entr" presetSubtype="2"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right)">
                                      <p:cBhvr>
                                        <p:cTn id="37" dur="500"/>
                                        <p:tgtEl>
                                          <p:spTgt spid="17"/>
                                        </p:tgtEl>
                                      </p:cBhvr>
                                    </p:animEffect>
                                  </p:childTnLst>
                                </p:cTn>
                              </p:par>
                              <p:par>
                                <p:cTn id="38" presetID="22" presetClass="entr" presetSubtype="8"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nodeType="afterGroup">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fill="hold"/>
                                        <p:tgtEl>
                                          <p:spTgt spid="31"/>
                                        </p:tgtEl>
                                        <p:attrNameLst>
                                          <p:attrName>ppt_w</p:attrName>
                                        </p:attrNameLst>
                                      </p:cBhvr>
                                      <p:tavLst>
                                        <p:tav tm="0">
                                          <p:val>
                                            <p:fltVal val="0"/>
                                          </p:val>
                                        </p:tav>
                                        <p:tav tm="100000">
                                          <p:val>
                                            <p:strVal val="#ppt_w"/>
                                          </p:val>
                                        </p:tav>
                                      </p:tavLst>
                                    </p:anim>
                                    <p:anim calcmode="lin" valueType="num">
                                      <p:cBhvr>
                                        <p:cTn id="45" dur="500" fill="hold"/>
                                        <p:tgtEl>
                                          <p:spTgt spid="31"/>
                                        </p:tgtEl>
                                        <p:attrNameLst>
                                          <p:attrName>ppt_h</p:attrName>
                                        </p:attrNameLst>
                                      </p:cBhvr>
                                      <p:tavLst>
                                        <p:tav tm="0">
                                          <p:val>
                                            <p:fltVal val="0"/>
                                          </p:val>
                                        </p:tav>
                                        <p:tav tm="100000">
                                          <p:val>
                                            <p:strVal val="#ppt_h"/>
                                          </p:val>
                                        </p:tav>
                                      </p:tavLst>
                                    </p:anim>
                                    <p:animEffect transition="in" filter="fade">
                                      <p:cBhvr>
                                        <p:cTn id="46" dur="500"/>
                                        <p:tgtEl>
                                          <p:spTgt spid="31"/>
                                        </p:tgtEl>
                                      </p:cBhvr>
                                    </p:animEffect>
                                  </p:childTnLst>
                                </p:cTn>
                              </p:par>
                            </p:childTnLst>
                          </p:cTn>
                        </p:par>
                        <p:par>
                          <p:cTn id="47" fill="hold" nodeType="afterGroup">
                            <p:stCondLst>
                              <p:cond delay="4000"/>
                            </p:stCondLst>
                            <p:childTnLst>
                              <p:par>
                                <p:cTn id="48" presetID="22" presetClass="entr" presetSubtype="8"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400"/>
                                        <p:tgtEl>
                                          <p:spTgt spid="35"/>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400"/>
                                        <p:tgtEl>
                                          <p:spTgt spid="37"/>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par>
                          <p:cTn id="63" fill="hold" nodeType="afterGroup">
                            <p:stCondLst>
                              <p:cond delay="4750"/>
                            </p:stCondLst>
                            <p:childTnLst>
                              <p:par>
                                <p:cTn id="64" presetID="22" presetClass="entr" presetSubtype="2" fill="hold" grpId="0" nodeType="after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right)">
                                      <p:cBhvr>
                                        <p:cTn id="66" dur="500"/>
                                        <p:tgtEl>
                                          <p:spTgt spid="39"/>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right)">
                                      <p:cBhvr>
                                        <p:cTn id="69" dur="750"/>
                                        <p:tgtEl>
                                          <p:spTgt spid="40"/>
                                        </p:tgtEl>
                                      </p:cBhvr>
                                    </p:animEffect>
                                  </p:childTnLst>
                                </p:cTn>
                              </p:par>
                            </p:childTnLst>
                          </p:cTn>
                        </p:par>
                        <p:par>
                          <p:cTn id="70" fill="hold">
                            <p:stCondLst>
                              <p:cond delay="5500"/>
                            </p:stCondLst>
                            <p:childTnLst>
                              <p:par>
                                <p:cTn id="71" presetID="42" presetClass="entr" presetSubtype="0"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1200"/>
                                        <p:tgtEl>
                                          <p:spTgt spid="46"/>
                                        </p:tgtEl>
                                      </p:cBhvr>
                                    </p:animEffect>
                                    <p:anim calcmode="lin" valueType="num">
                                      <p:cBhvr>
                                        <p:cTn id="74" dur="1200" fill="hold"/>
                                        <p:tgtEl>
                                          <p:spTgt spid="46"/>
                                        </p:tgtEl>
                                        <p:attrNameLst>
                                          <p:attrName>ppt_x</p:attrName>
                                        </p:attrNameLst>
                                      </p:cBhvr>
                                      <p:tavLst>
                                        <p:tav tm="0">
                                          <p:val>
                                            <p:strVal val="#ppt_x"/>
                                          </p:val>
                                        </p:tav>
                                        <p:tav tm="100000">
                                          <p:val>
                                            <p:strVal val="#ppt_x"/>
                                          </p:val>
                                        </p:tav>
                                      </p:tavLst>
                                    </p:anim>
                                    <p:anim calcmode="lin" valueType="num">
                                      <p:cBhvr>
                                        <p:cTn id="75" dur="12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7" grpId="0"/>
      <p:bldP spid="38" grpId="0"/>
      <p:bldP spid="39" grpId="0"/>
      <p:bldP spid="40"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41"/>
          <p:cNvCxnSpPr/>
          <p:nvPr/>
        </p:nvCxnSpPr>
        <p:spPr>
          <a:xfrm flipV="1">
            <a:off x="1318684" y="1579033"/>
            <a:ext cx="0" cy="4057651"/>
          </a:xfrm>
          <a:prstGeom prst="line">
            <a:avLst/>
          </a:prstGeom>
          <a:ln w="15875">
            <a:solidFill>
              <a:srgbClr val="98949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45"/>
          <p:cNvCxnSpPr/>
          <p:nvPr/>
        </p:nvCxnSpPr>
        <p:spPr>
          <a:xfrm flipV="1">
            <a:off x="4495800" y="1579034"/>
            <a:ext cx="0" cy="4017433"/>
          </a:xfrm>
          <a:prstGeom prst="line">
            <a:avLst/>
          </a:prstGeom>
          <a:ln w="15875">
            <a:solidFill>
              <a:srgbClr val="98949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32" name="Straight Connector 187"/>
          <p:cNvCxnSpPr/>
          <p:nvPr/>
        </p:nvCxnSpPr>
        <p:spPr>
          <a:xfrm>
            <a:off x="4495801" y="5596467"/>
            <a:ext cx="3765551" cy="0"/>
          </a:xfrm>
          <a:prstGeom prst="line">
            <a:avLst/>
          </a:prstGeom>
          <a:ln w="15875">
            <a:solidFill>
              <a:srgbClr val="98949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33" name="Straight Connector 188"/>
          <p:cNvCxnSpPr/>
          <p:nvPr/>
        </p:nvCxnSpPr>
        <p:spPr>
          <a:xfrm flipV="1">
            <a:off x="8269817" y="1972734"/>
            <a:ext cx="0" cy="3623733"/>
          </a:xfrm>
          <a:prstGeom prst="line">
            <a:avLst/>
          </a:prstGeom>
          <a:ln w="15875">
            <a:solidFill>
              <a:srgbClr val="98949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88" name="矩形 287"/>
          <p:cNvSpPr>
            <a:spLocks noChangeArrowheads="1"/>
          </p:cNvSpPr>
          <p:nvPr/>
        </p:nvSpPr>
        <p:spPr bwMode="auto">
          <a:xfrm>
            <a:off x="2328333" y="4938185"/>
            <a:ext cx="1837267" cy="52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551" tIns="55275" rIns="110551" bIns="55275">
            <a:spAutoFit/>
          </a:bodyPr>
          <a:lstStyle/>
          <a:p>
            <a:pPr>
              <a:buFont typeface="Arial" pitchFamily="34" charset="0"/>
              <a:buNone/>
            </a:pPr>
            <a:r>
              <a:rPr lang="zh-CN" altLang="en-US" sz="1333" dirty="0">
                <a:solidFill>
                  <a:schemeClr val="accent1"/>
                </a:solidFill>
                <a:latin typeface="微软雅黑" pitchFamily="34" charset="-122"/>
                <a:ea typeface="微软雅黑" pitchFamily="34" charset="-122"/>
                <a:sym typeface="Calibri" pitchFamily="34" charset="0"/>
              </a:rPr>
              <a:t>线上平台全面铺开</a:t>
            </a:r>
            <a:endParaRPr lang="en-US" altLang="zh-CN" sz="1333" dirty="0">
              <a:solidFill>
                <a:schemeClr val="accent1"/>
              </a:solidFill>
              <a:latin typeface="微软雅黑" pitchFamily="34" charset="-122"/>
              <a:ea typeface="微软雅黑" pitchFamily="34" charset="-122"/>
              <a:sym typeface="Calibri" pitchFamily="34" charset="0"/>
            </a:endParaRPr>
          </a:p>
          <a:p>
            <a:pPr>
              <a:buFont typeface="Arial" pitchFamily="34" charset="0"/>
              <a:buNone/>
            </a:pPr>
            <a:r>
              <a:rPr lang="zh-CN" altLang="en-US" sz="1333" dirty="0">
                <a:solidFill>
                  <a:schemeClr val="accent1"/>
                </a:solidFill>
                <a:latin typeface="微软雅黑" pitchFamily="34" charset="-122"/>
                <a:ea typeface="微软雅黑" pitchFamily="34" charset="-122"/>
                <a:sym typeface="Calibri" pitchFamily="34" charset="0"/>
              </a:rPr>
              <a:t>优化运营</a:t>
            </a:r>
          </a:p>
        </p:txBody>
      </p:sp>
      <p:sp>
        <p:nvSpPr>
          <p:cNvPr id="289" name="文本框 13"/>
          <p:cNvSpPr txBox="1"/>
          <p:nvPr/>
        </p:nvSpPr>
        <p:spPr>
          <a:xfrm>
            <a:off x="2032000" y="5471584"/>
            <a:ext cx="2235200" cy="605466"/>
          </a:xfrm>
          <a:prstGeom prst="rect">
            <a:avLst/>
          </a:prstGeom>
          <a:noFill/>
        </p:spPr>
        <p:txBody>
          <a:bodyPr lIns="87739" tIns="43868" rIns="87739" bIns="43868">
            <a:spAutoFit/>
          </a:bodyPr>
          <a:lstStyle/>
          <a:p>
            <a:pPr>
              <a:lnSpc>
                <a:spcPct val="120000"/>
              </a:lnSpc>
              <a:defRPr/>
            </a:pPr>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290" name="矩形 289"/>
          <p:cNvSpPr>
            <a:spLocks noChangeArrowheads="1"/>
          </p:cNvSpPr>
          <p:nvPr/>
        </p:nvSpPr>
        <p:spPr bwMode="auto">
          <a:xfrm>
            <a:off x="2245783" y="2006601"/>
            <a:ext cx="2074333" cy="52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551" tIns="55275" rIns="110551" bIns="55275">
            <a:spAutoFit/>
          </a:bodyPr>
          <a:lstStyle/>
          <a:p>
            <a:pPr>
              <a:buFont typeface="Arial" pitchFamily="34" charset="0"/>
              <a:buNone/>
            </a:pPr>
            <a:r>
              <a:rPr lang="zh-CN" altLang="en-US" sz="1333" dirty="0">
                <a:solidFill>
                  <a:schemeClr val="accent2"/>
                </a:solidFill>
                <a:latin typeface="微软雅黑" pitchFamily="34" charset="-122"/>
                <a:ea typeface="微软雅黑" pitchFamily="34" charset="-122"/>
                <a:sym typeface="Calibri" pitchFamily="34" charset="0"/>
              </a:rPr>
              <a:t>市场战有率达到</a:t>
            </a:r>
            <a:r>
              <a:rPr lang="en-US" altLang="zh-CN" sz="2667" dirty="0">
                <a:solidFill>
                  <a:schemeClr val="accent2"/>
                </a:solidFill>
                <a:latin typeface="Impact" pitchFamily="34" charset="0"/>
                <a:ea typeface="微软雅黑" pitchFamily="34" charset="-122"/>
                <a:sym typeface="Calibri" pitchFamily="34" charset="0"/>
              </a:rPr>
              <a:t>60%</a:t>
            </a:r>
            <a:endParaRPr lang="zh-CN" altLang="en-US" sz="2667" dirty="0">
              <a:solidFill>
                <a:schemeClr val="accent2"/>
              </a:solidFill>
              <a:latin typeface="Impact" pitchFamily="34" charset="0"/>
              <a:ea typeface="微软雅黑" pitchFamily="34" charset="-122"/>
              <a:sym typeface="Calibri" pitchFamily="34" charset="0"/>
            </a:endParaRPr>
          </a:p>
        </p:txBody>
      </p:sp>
      <p:sp>
        <p:nvSpPr>
          <p:cNvPr id="291" name="文本框 13"/>
          <p:cNvSpPr txBox="1"/>
          <p:nvPr/>
        </p:nvSpPr>
        <p:spPr>
          <a:xfrm>
            <a:off x="2133600" y="2518834"/>
            <a:ext cx="2235200" cy="605466"/>
          </a:xfrm>
          <a:prstGeom prst="rect">
            <a:avLst/>
          </a:prstGeom>
          <a:noFill/>
        </p:spPr>
        <p:txBody>
          <a:bodyPr lIns="87739" tIns="43868" rIns="87739" bIns="43868">
            <a:spAutoFit/>
          </a:bodyPr>
          <a:lstStyle/>
          <a:p>
            <a:pPr>
              <a:lnSpc>
                <a:spcPct val="120000"/>
              </a:lnSpc>
              <a:defRPr/>
            </a:pPr>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292" name="矩形 291"/>
          <p:cNvSpPr>
            <a:spLocks noChangeArrowheads="1"/>
          </p:cNvSpPr>
          <p:nvPr/>
        </p:nvSpPr>
        <p:spPr bwMode="auto">
          <a:xfrm>
            <a:off x="5181601" y="1498601"/>
            <a:ext cx="2258484" cy="52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551" tIns="55275" rIns="110551" bIns="5527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defRPr/>
            </a:pPr>
            <a:r>
              <a:rPr lang="zh-CN" altLang="en-US" sz="1333" dirty="0">
                <a:solidFill>
                  <a:schemeClr val="accent3"/>
                </a:solidFill>
              </a:rPr>
              <a:t>线下实体覆盖率翻 </a:t>
            </a:r>
            <a:r>
              <a:rPr lang="en-US" altLang="zh-CN" sz="2667" dirty="0">
                <a:solidFill>
                  <a:schemeClr val="accent3"/>
                </a:solidFill>
                <a:latin typeface="Impact" pitchFamily="34" charset="0"/>
              </a:rPr>
              <a:t>3 </a:t>
            </a:r>
            <a:r>
              <a:rPr lang="zh-CN" altLang="en-US" sz="1333" dirty="0">
                <a:solidFill>
                  <a:schemeClr val="accent3"/>
                </a:solidFill>
              </a:rPr>
              <a:t>番</a:t>
            </a:r>
          </a:p>
        </p:txBody>
      </p:sp>
      <p:sp>
        <p:nvSpPr>
          <p:cNvPr id="294" name="文本框 13"/>
          <p:cNvSpPr txBox="1"/>
          <p:nvPr/>
        </p:nvSpPr>
        <p:spPr>
          <a:xfrm>
            <a:off x="5207001" y="2063751"/>
            <a:ext cx="2233084" cy="605466"/>
          </a:xfrm>
          <a:prstGeom prst="rect">
            <a:avLst/>
          </a:prstGeom>
          <a:noFill/>
        </p:spPr>
        <p:txBody>
          <a:bodyPr lIns="87739" tIns="43868" rIns="87739" bIns="43868">
            <a:spAutoFit/>
          </a:bodyPr>
          <a:lstStyle/>
          <a:p>
            <a:pPr>
              <a:lnSpc>
                <a:spcPct val="120000"/>
              </a:lnSpc>
              <a:defRPr/>
            </a:pPr>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295" name="矩形 294"/>
          <p:cNvSpPr>
            <a:spLocks noChangeArrowheads="1"/>
          </p:cNvSpPr>
          <p:nvPr/>
        </p:nvSpPr>
        <p:spPr bwMode="auto">
          <a:xfrm>
            <a:off x="5234517" y="4140201"/>
            <a:ext cx="2434167" cy="52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551" tIns="55275" rIns="110551" bIns="5527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defRPr/>
            </a:pPr>
            <a:r>
              <a:rPr lang="zh-CN" altLang="en-US" sz="1333" dirty="0">
                <a:solidFill>
                  <a:schemeClr val="accent4"/>
                </a:solidFill>
              </a:rPr>
              <a:t>全年营业额达到至少</a:t>
            </a:r>
            <a:r>
              <a:rPr lang="en-US" altLang="zh-CN" sz="2667" dirty="0">
                <a:solidFill>
                  <a:schemeClr val="accent4"/>
                </a:solidFill>
                <a:latin typeface="Impact" pitchFamily="34" charset="0"/>
              </a:rPr>
              <a:t>2</a:t>
            </a:r>
            <a:r>
              <a:rPr lang="zh-CN" altLang="en-US" sz="1333" dirty="0">
                <a:solidFill>
                  <a:schemeClr val="accent4"/>
                </a:solidFill>
              </a:rPr>
              <a:t>个亿</a:t>
            </a:r>
          </a:p>
        </p:txBody>
      </p:sp>
      <p:sp>
        <p:nvSpPr>
          <p:cNvPr id="296" name="文本框 13"/>
          <p:cNvSpPr txBox="1"/>
          <p:nvPr/>
        </p:nvSpPr>
        <p:spPr>
          <a:xfrm>
            <a:off x="5207001" y="4705351"/>
            <a:ext cx="2233084" cy="605466"/>
          </a:xfrm>
          <a:prstGeom prst="rect">
            <a:avLst/>
          </a:prstGeom>
          <a:noFill/>
        </p:spPr>
        <p:txBody>
          <a:bodyPr lIns="87739" tIns="43868" rIns="87739" bIns="43868">
            <a:spAutoFit/>
          </a:bodyPr>
          <a:lstStyle/>
          <a:p>
            <a:pPr>
              <a:lnSpc>
                <a:spcPct val="120000"/>
              </a:lnSpc>
              <a:defRPr/>
            </a:pPr>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297" name="矩形 296"/>
          <p:cNvSpPr>
            <a:spLocks noChangeArrowheads="1"/>
          </p:cNvSpPr>
          <p:nvPr/>
        </p:nvSpPr>
        <p:spPr bwMode="auto">
          <a:xfrm>
            <a:off x="9088968" y="4392085"/>
            <a:ext cx="2290233" cy="52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551" tIns="55275" rIns="110551" bIns="5527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defRPr/>
            </a:pPr>
            <a:r>
              <a:rPr lang="zh-CN" altLang="en-US" sz="1333" dirty="0">
                <a:solidFill>
                  <a:schemeClr val="accent5"/>
                </a:solidFill>
              </a:rPr>
              <a:t>发展全国各地</a:t>
            </a:r>
            <a:r>
              <a:rPr lang="en-US" altLang="zh-CN" sz="2667" dirty="0">
                <a:solidFill>
                  <a:schemeClr val="accent5"/>
                </a:solidFill>
                <a:latin typeface="Impact" pitchFamily="34" charset="0"/>
              </a:rPr>
              <a:t>200</a:t>
            </a:r>
            <a:r>
              <a:rPr lang="zh-CN" altLang="en-US" sz="1333" dirty="0">
                <a:solidFill>
                  <a:schemeClr val="accent5"/>
                </a:solidFill>
              </a:rPr>
              <a:t>个门店</a:t>
            </a:r>
          </a:p>
        </p:txBody>
      </p:sp>
      <p:sp>
        <p:nvSpPr>
          <p:cNvPr id="298" name="文本框 13"/>
          <p:cNvSpPr txBox="1"/>
          <p:nvPr/>
        </p:nvSpPr>
        <p:spPr>
          <a:xfrm>
            <a:off x="9088967" y="4957234"/>
            <a:ext cx="2235200" cy="605466"/>
          </a:xfrm>
          <a:prstGeom prst="rect">
            <a:avLst/>
          </a:prstGeom>
          <a:noFill/>
        </p:spPr>
        <p:txBody>
          <a:bodyPr lIns="87739" tIns="43868" rIns="87739" bIns="43868">
            <a:spAutoFit/>
          </a:bodyPr>
          <a:lstStyle/>
          <a:p>
            <a:pPr>
              <a:lnSpc>
                <a:spcPct val="120000"/>
              </a:lnSpc>
              <a:defRPr/>
            </a:pPr>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grpSp>
        <p:nvGrpSpPr>
          <p:cNvPr id="110" name="Group 139"/>
          <p:cNvGrpSpPr>
            <a:grpSpLocks/>
          </p:cNvGrpSpPr>
          <p:nvPr/>
        </p:nvGrpSpPr>
        <p:grpSpPr bwMode="auto">
          <a:xfrm>
            <a:off x="876301" y="4718051"/>
            <a:ext cx="893233" cy="2004483"/>
            <a:chOff x="2284413" y="412750"/>
            <a:chExt cx="2824162" cy="6337301"/>
          </a:xfrm>
        </p:grpSpPr>
        <p:grpSp>
          <p:nvGrpSpPr>
            <p:cNvPr id="30755" name="Group 138"/>
            <p:cNvGrpSpPr>
              <a:grpSpLocks/>
            </p:cNvGrpSpPr>
            <p:nvPr/>
          </p:nvGrpSpPr>
          <p:grpSpPr bwMode="auto">
            <a:xfrm>
              <a:off x="2971800" y="4267201"/>
              <a:ext cx="1501776" cy="2482850"/>
              <a:chOff x="6661150" y="2820988"/>
              <a:chExt cx="1501776" cy="2482850"/>
            </a:xfrm>
          </p:grpSpPr>
          <p:sp>
            <p:nvSpPr>
              <p:cNvPr id="30778" name="Freeform 133"/>
              <p:cNvSpPr>
                <a:spLocks/>
              </p:cNvSpPr>
              <p:nvPr/>
            </p:nvSpPr>
            <p:spPr bwMode="auto">
              <a:xfrm>
                <a:off x="6661150" y="2820988"/>
                <a:ext cx="1501776" cy="2482850"/>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779" name="Freeform 134"/>
              <p:cNvSpPr>
                <a:spLocks/>
              </p:cNvSpPr>
              <p:nvPr/>
            </p:nvSpPr>
            <p:spPr bwMode="auto">
              <a:xfrm>
                <a:off x="6794500" y="2892426"/>
                <a:ext cx="1223963" cy="156368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780" name="Freeform 135"/>
              <p:cNvSpPr>
                <a:spLocks/>
              </p:cNvSpPr>
              <p:nvPr/>
            </p:nvSpPr>
            <p:spPr bwMode="auto">
              <a:xfrm>
                <a:off x="6994525" y="2979738"/>
                <a:ext cx="801688" cy="1130300"/>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nvGrpSpPr>
            <p:cNvPr id="30756" name="Group 124"/>
            <p:cNvGrpSpPr>
              <a:grpSpLocks/>
            </p:cNvGrpSpPr>
            <p:nvPr/>
          </p:nvGrpSpPr>
          <p:grpSpPr bwMode="auto">
            <a:xfrm>
              <a:off x="2284413" y="412750"/>
              <a:ext cx="2824162" cy="4770438"/>
              <a:chOff x="2284413" y="412750"/>
              <a:chExt cx="2824162" cy="4770438"/>
            </a:xfrm>
          </p:grpSpPr>
          <p:sp>
            <p:nvSpPr>
              <p:cNvPr id="30757" name="Freeform 102"/>
              <p:cNvSpPr>
                <a:spLocks/>
              </p:cNvSpPr>
              <p:nvPr/>
            </p:nvSpPr>
            <p:spPr bwMode="auto">
              <a:xfrm>
                <a:off x="2284413" y="3319463"/>
                <a:ext cx="1177925" cy="1860550"/>
              </a:xfrm>
              <a:custGeom>
                <a:avLst/>
                <a:gdLst>
                  <a:gd name="T0" fmla="*/ 587081 w 313"/>
                  <a:gd name="T1" fmla="*/ 0 h 495"/>
                  <a:gd name="T2" fmla="*/ 0 w 313"/>
                  <a:gd name="T3" fmla="*/ 597631 h 495"/>
                  <a:gd name="T4" fmla="*/ 0 w 313"/>
                  <a:gd name="T5" fmla="*/ 612666 h 495"/>
                  <a:gd name="T6" fmla="*/ 0 w 313"/>
                  <a:gd name="T7" fmla="*/ 612666 h 495"/>
                  <a:gd name="T8" fmla="*/ 380097 w 313"/>
                  <a:gd name="T9" fmla="*/ 1804170 h 495"/>
                  <a:gd name="T10" fmla="*/ 398914 w 313"/>
                  <a:gd name="T11" fmla="*/ 1826722 h 495"/>
                  <a:gd name="T12" fmla="*/ 398914 w 313"/>
                  <a:gd name="T13" fmla="*/ 1826722 h 495"/>
                  <a:gd name="T14" fmla="*/ 398914 w 313"/>
                  <a:gd name="T15" fmla="*/ 1826722 h 495"/>
                  <a:gd name="T16" fmla="*/ 481707 w 313"/>
                  <a:gd name="T17" fmla="*/ 1860550 h 495"/>
                  <a:gd name="T18" fmla="*/ 594608 w 313"/>
                  <a:gd name="T19" fmla="*/ 1762824 h 495"/>
                  <a:gd name="T20" fmla="*/ 587081 w 313"/>
                  <a:gd name="T21" fmla="*/ 1740272 h 495"/>
                  <a:gd name="T22" fmla="*/ 587081 w 313"/>
                  <a:gd name="T23" fmla="*/ 1740272 h 495"/>
                  <a:gd name="T24" fmla="*/ 556974 w 313"/>
                  <a:gd name="T25" fmla="*/ 1559855 h 495"/>
                  <a:gd name="T26" fmla="*/ 718798 w 313"/>
                  <a:gd name="T27" fmla="*/ 1168952 h 495"/>
                  <a:gd name="T28" fmla="*/ 718798 w 313"/>
                  <a:gd name="T29" fmla="*/ 1165193 h 495"/>
                  <a:gd name="T30" fmla="*/ 1016101 w 313"/>
                  <a:gd name="T31" fmla="*/ 992293 h 495"/>
                  <a:gd name="T32" fmla="*/ 1177925 w 313"/>
                  <a:gd name="T33" fmla="*/ 590114 h 495"/>
                  <a:gd name="T34" fmla="*/ 587081 w 313"/>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758" name="Freeform 103"/>
              <p:cNvSpPr>
                <a:spLocks/>
              </p:cNvSpPr>
              <p:nvPr/>
            </p:nvSpPr>
            <p:spPr bwMode="auto">
              <a:xfrm>
                <a:off x="2284413" y="3319463"/>
                <a:ext cx="1177925" cy="1860550"/>
              </a:xfrm>
              <a:custGeom>
                <a:avLst/>
                <a:gdLst>
                  <a:gd name="T0" fmla="*/ 587081 w 313"/>
                  <a:gd name="T1" fmla="*/ 0 h 495"/>
                  <a:gd name="T2" fmla="*/ 0 w 313"/>
                  <a:gd name="T3" fmla="*/ 597631 h 495"/>
                  <a:gd name="T4" fmla="*/ 0 w 313"/>
                  <a:gd name="T5" fmla="*/ 612666 h 495"/>
                  <a:gd name="T6" fmla="*/ 0 w 313"/>
                  <a:gd name="T7" fmla="*/ 612666 h 495"/>
                  <a:gd name="T8" fmla="*/ 380097 w 313"/>
                  <a:gd name="T9" fmla="*/ 1804170 h 495"/>
                  <a:gd name="T10" fmla="*/ 398914 w 313"/>
                  <a:gd name="T11" fmla="*/ 1826722 h 495"/>
                  <a:gd name="T12" fmla="*/ 398914 w 313"/>
                  <a:gd name="T13" fmla="*/ 1826722 h 495"/>
                  <a:gd name="T14" fmla="*/ 398914 w 313"/>
                  <a:gd name="T15" fmla="*/ 1826722 h 495"/>
                  <a:gd name="T16" fmla="*/ 481707 w 313"/>
                  <a:gd name="T17" fmla="*/ 1860550 h 495"/>
                  <a:gd name="T18" fmla="*/ 594608 w 313"/>
                  <a:gd name="T19" fmla="*/ 1762824 h 495"/>
                  <a:gd name="T20" fmla="*/ 587081 w 313"/>
                  <a:gd name="T21" fmla="*/ 1740272 h 495"/>
                  <a:gd name="T22" fmla="*/ 587081 w 313"/>
                  <a:gd name="T23" fmla="*/ 1740272 h 495"/>
                  <a:gd name="T24" fmla="*/ 556974 w 313"/>
                  <a:gd name="T25" fmla="*/ 1559855 h 495"/>
                  <a:gd name="T26" fmla="*/ 718798 w 313"/>
                  <a:gd name="T27" fmla="*/ 1168952 h 495"/>
                  <a:gd name="T28" fmla="*/ 718798 w 313"/>
                  <a:gd name="T29" fmla="*/ 1165193 h 495"/>
                  <a:gd name="T30" fmla="*/ 1016101 w 313"/>
                  <a:gd name="T31" fmla="*/ 992293 h 495"/>
                  <a:gd name="T32" fmla="*/ 1177925 w 313"/>
                  <a:gd name="T33" fmla="*/ 590114 h 495"/>
                  <a:gd name="T34" fmla="*/ 587081 w 313"/>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759" name="Freeform 104"/>
              <p:cNvSpPr>
                <a:spLocks/>
              </p:cNvSpPr>
              <p:nvPr/>
            </p:nvSpPr>
            <p:spPr bwMode="auto">
              <a:xfrm>
                <a:off x="2284413" y="3319463"/>
                <a:ext cx="1177925" cy="1860550"/>
              </a:xfrm>
              <a:custGeom>
                <a:avLst/>
                <a:gdLst>
                  <a:gd name="T0" fmla="*/ 587081 w 313"/>
                  <a:gd name="T1" fmla="*/ 0 h 495"/>
                  <a:gd name="T2" fmla="*/ 0 w 313"/>
                  <a:gd name="T3" fmla="*/ 597631 h 495"/>
                  <a:gd name="T4" fmla="*/ 0 w 313"/>
                  <a:gd name="T5" fmla="*/ 612666 h 495"/>
                  <a:gd name="T6" fmla="*/ 0 w 313"/>
                  <a:gd name="T7" fmla="*/ 612666 h 495"/>
                  <a:gd name="T8" fmla="*/ 380097 w 313"/>
                  <a:gd name="T9" fmla="*/ 1804170 h 495"/>
                  <a:gd name="T10" fmla="*/ 398914 w 313"/>
                  <a:gd name="T11" fmla="*/ 1826722 h 495"/>
                  <a:gd name="T12" fmla="*/ 398914 w 313"/>
                  <a:gd name="T13" fmla="*/ 1826722 h 495"/>
                  <a:gd name="T14" fmla="*/ 398914 w 313"/>
                  <a:gd name="T15" fmla="*/ 1826722 h 495"/>
                  <a:gd name="T16" fmla="*/ 481707 w 313"/>
                  <a:gd name="T17" fmla="*/ 1860550 h 495"/>
                  <a:gd name="T18" fmla="*/ 594608 w 313"/>
                  <a:gd name="T19" fmla="*/ 1762824 h 495"/>
                  <a:gd name="T20" fmla="*/ 587081 w 313"/>
                  <a:gd name="T21" fmla="*/ 1740272 h 495"/>
                  <a:gd name="T22" fmla="*/ 587081 w 313"/>
                  <a:gd name="T23" fmla="*/ 1740272 h 495"/>
                  <a:gd name="T24" fmla="*/ 556974 w 313"/>
                  <a:gd name="T25" fmla="*/ 1559855 h 495"/>
                  <a:gd name="T26" fmla="*/ 718798 w 313"/>
                  <a:gd name="T27" fmla="*/ 1168952 h 495"/>
                  <a:gd name="T28" fmla="*/ 718798 w 313"/>
                  <a:gd name="T29" fmla="*/ 1165193 h 495"/>
                  <a:gd name="T30" fmla="*/ 1016101 w 313"/>
                  <a:gd name="T31" fmla="*/ 992293 h 495"/>
                  <a:gd name="T32" fmla="*/ 1177925 w 313"/>
                  <a:gd name="T33" fmla="*/ 590114 h 495"/>
                  <a:gd name="T34" fmla="*/ 587081 w 313"/>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760" name="Freeform 105"/>
              <p:cNvSpPr>
                <a:spLocks/>
              </p:cNvSpPr>
              <p:nvPr/>
            </p:nvSpPr>
            <p:spPr bwMode="auto">
              <a:xfrm>
                <a:off x="3933825" y="3319463"/>
                <a:ext cx="1174750" cy="1860550"/>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4166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761" name="Freeform 106"/>
              <p:cNvSpPr>
                <a:spLocks/>
              </p:cNvSpPr>
              <p:nvPr/>
            </p:nvSpPr>
            <p:spPr bwMode="auto">
              <a:xfrm>
                <a:off x="3933825" y="3319463"/>
                <a:ext cx="1174750" cy="1860550"/>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762" name="Freeform 107"/>
              <p:cNvSpPr>
                <a:spLocks/>
              </p:cNvSpPr>
              <p:nvPr/>
            </p:nvSpPr>
            <p:spPr bwMode="auto">
              <a:xfrm>
                <a:off x="3933825" y="3319463"/>
                <a:ext cx="1174750" cy="1860550"/>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19" name="Freeform 108"/>
              <p:cNvSpPr>
                <a:spLocks/>
              </p:cNvSpPr>
              <p:nvPr/>
            </p:nvSpPr>
            <p:spPr bwMode="auto">
              <a:xfrm>
                <a:off x="2598954" y="412750"/>
                <a:ext cx="2241927" cy="4108874"/>
              </a:xfrm>
              <a:custGeom>
                <a:avLst/>
                <a:gdLst>
                  <a:gd name="T0" fmla="*/ 298 w 596"/>
                  <a:gd name="T1" fmla="*/ 1092 h 1092"/>
                  <a:gd name="T2" fmla="*/ 159 w 596"/>
                  <a:gd name="T3" fmla="*/ 1092 h 1092"/>
                  <a:gd name="T4" fmla="*/ 21 w 596"/>
                  <a:gd name="T5" fmla="*/ 513 h 1092"/>
                  <a:gd name="T6" fmla="*/ 298 w 596"/>
                  <a:gd name="T7" fmla="*/ 0 h 1092"/>
                  <a:gd name="T8" fmla="*/ 299 w 596"/>
                  <a:gd name="T9" fmla="*/ 0 h 1092"/>
                  <a:gd name="T10" fmla="*/ 575 w 596"/>
                  <a:gd name="T11" fmla="*/ 513 h 1092"/>
                  <a:gd name="T12" fmla="*/ 437 w 596"/>
                  <a:gd name="T13" fmla="*/ 1092 h 1092"/>
                  <a:gd name="T14" fmla="*/ 298 w 596"/>
                  <a:gd name="T15" fmla="*/ 1092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1"/>
              </a:solidFill>
              <a:ln>
                <a:noFill/>
              </a:ln>
            </p:spPr>
            <p:txBody>
              <a:bodyPr/>
              <a:lstStyle/>
              <a:p>
                <a:pPr>
                  <a:defRPr/>
                </a:pPr>
                <a:endParaRPr lang="id-ID" sz="2400"/>
              </a:p>
            </p:txBody>
          </p:sp>
          <p:sp>
            <p:nvSpPr>
              <p:cNvPr id="30764" name="Freeform 109"/>
              <p:cNvSpPr>
                <a:spLocks/>
              </p:cNvSpPr>
              <p:nvPr/>
            </p:nvSpPr>
            <p:spPr bwMode="auto">
              <a:xfrm>
                <a:off x="2728913" y="2792413"/>
                <a:ext cx="1987550" cy="647700"/>
              </a:xfrm>
              <a:custGeom>
                <a:avLst/>
                <a:gdLst>
                  <a:gd name="T0" fmla="*/ 1912264 w 528"/>
                  <a:gd name="T1" fmla="*/ 466947 h 172"/>
                  <a:gd name="T2" fmla="*/ 1987550 w 528"/>
                  <a:gd name="T3" fmla="*/ 0 h 172"/>
                  <a:gd name="T4" fmla="*/ 933546 w 528"/>
                  <a:gd name="T5" fmla="*/ 248536 h 172"/>
                  <a:gd name="T6" fmla="*/ 0 w 528"/>
                  <a:gd name="T7" fmla="*/ 56485 h 172"/>
                  <a:gd name="T8" fmla="*/ 79050 w 528"/>
                  <a:gd name="T9" fmla="*/ 512135 h 172"/>
                  <a:gd name="T10" fmla="*/ 933546 w 528"/>
                  <a:gd name="T11" fmla="*/ 647700 h 172"/>
                  <a:gd name="T12" fmla="*/ 1912264 w 528"/>
                  <a:gd name="T13" fmla="*/ 466947 h 1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8" h="172">
                    <a:moveTo>
                      <a:pt x="508" y="124"/>
                    </a:moveTo>
                    <a:cubicBezTo>
                      <a:pt x="517" y="79"/>
                      <a:pt x="524" y="36"/>
                      <a:pt x="528" y="0"/>
                    </a:cubicBezTo>
                    <a:cubicBezTo>
                      <a:pt x="444" y="42"/>
                      <a:pt x="349" y="66"/>
                      <a:pt x="248" y="66"/>
                    </a:cubicBezTo>
                    <a:cubicBezTo>
                      <a:pt x="160" y="66"/>
                      <a:pt x="76" y="48"/>
                      <a:pt x="0" y="15"/>
                    </a:cubicBezTo>
                    <a:cubicBezTo>
                      <a:pt x="5" y="51"/>
                      <a:pt x="12" y="92"/>
                      <a:pt x="21" y="136"/>
                    </a:cubicBezTo>
                    <a:cubicBezTo>
                      <a:pt x="92" y="159"/>
                      <a:pt x="169" y="172"/>
                      <a:pt x="248" y="172"/>
                    </a:cubicBezTo>
                    <a:cubicBezTo>
                      <a:pt x="340" y="172"/>
                      <a:pt x="427" y="155"/>
                      <a:pt x="508" y="12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765" name="Freeform 110"/>
              <p:cNvSpPr>
                <a:spLocks/>
              </p:cNvSpPr>
              <p:nvPr/>
            </p:nvSpPr>
            <p:spPr bwMode="auto">
              <a:xfrm>
                <a:off x="2668588" y="1962150"/>
                <a:ext cx="2100262" cy="530225"/>
              </a:xfrm>
              <a:custGeom>
                <a:avLst/>
                <a:gdLst>
                  <a:gd name="T0" fmla="*/ 2096498 w 558"/>
                  <a:gd name="T1" fmla="*/ 300837 h 141"/>
                  <a:gd name="T2" fmla="*/ 2077679 w 558"/>
                  <a:gd name="T3" fmla="*/ 0 h 141"/>
                  <a:gd name="T4" fmla="*/ 1046367 w 558"/>
                  <a:gd name="T5" fmla="*/ 233149 h 141"/>
                  <a:gd name="T6" fmla="*/ 22583 w 558"/>
                  <a:gd name="T7" fmla="*/ 3760 h 141"/>
                  <a:gd name="T8" fmla="*/ 7528 w 558"/>
                  <a:gd name="T9" fmla="*/ 345962 h 141"/>
                  <a:gd name="T10" fmla="*/ 993672 w 558"/>
                  <a:gd name="T11" fmla="*/ 530225 h 141"/>
                  <a:gd name="T12" fmla="*/ 2096498 w 558"/>
                  <a:gd name="T13" fmla="*/ 300837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8" h="141">
                    <a:moveTo>
                      <a:pt x="557" y="80"/>
                    </a:moveTo>
                    <a:cubicBezTo>
                      <a:pt x="558" y="53"/>
                      <a:pt x="556" y="26"/>
                      <a:pt x="552" y="0"/>
                    </a:cubicBezTo>
                    <a:cubicBezTo>
                      <a:pt x="469" y="40"/>
                      <a:pt x="376" y="62"/>
                      <a:pt x="278" y="62"/>
                    </a:cubicBezTo>
                    <a:cubicBezTo>
                      <a:pt x="181" y="62"/>
                      <a:pt x="88" y="40"/>
                      <a:pt x="6" y="1"/>
                    </a:cubicBezTo>
                    <a:cubicBezTo>
                      <a:pt x="2" y="31"/>
                      <a:pt x="0" y="61"/>
                      <a:pt x="2" y="92"/>
                    </a:cubicBezTo>
                    <a:cubicBezTo>
                      <a:pt x="84" y="123"/>
                      <a:pt x="172" y="141"/>
                      <a:pt x="264" y="141"/>
                    </a:cubicBezTo>
                    <a:cubicBezTo>
                      <a:pt x="368" y="141"/>
                      <a:pt x="467" y="119"/>
                      <a:pt x="557" y="8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766" name="Oval 111"/>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ltLang="zh-CN" sz="2400"/>
              </a:p>
            </p:txBody>
          </p:sp>
          <p:sp>
            <p:nvSpPr>
              <p:cNvPr id="30767" name="Oval 112"/>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ltLang="zh-CN" sz="2400"/>
              </a:p>
            </p:txBody>
          </p:sp>
          <p:sp>
            <p:nvSpPr>
              <p:cNvPr id="30768" name="Oval 113"/>
              <p:cNvSpPr>
                <a:spLocks noChangeArrowheads="1"/>
              </p:cNvSpPr>
              <p:nvPr/>
            </p:nvSpPr>
            <p:spPr bwMode="auto">
              <a:xfrm>
                <a:off x="3587750" y="2214563"/>
                <a:ext cx="255587" cy="25558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ltLang="zh-CN" sz="2400"/>
              </a:p>
            </p:txBody>
          </p:sp>
          <p:sp>
            <p:nvSpPr>
              <p:cNvPr id="30769" name="Oval 114"/>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ltLang="zh-CN" sz="2400"/>
              </a:p>
            </p:txBody>
          </p:sp>
          <p:sp>
            <p:nvSpPr>
              <p:cNvPr id="30770" name="Oval 115"/>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ltLang="zh-CN" sz="2400"/>
              </a:p>
            </p:txBody>
          </p:sp>
          <p:sp>
            <p:nvSpPr>
              <p:cNvPr id="30771" name="Oval 116"/>
              <p:cNvSpPr>
                <a:spLocks noChangeArrowheads="1"/>
              </p:cNvSpPr>
              <p:nvPr/>
            </p:nvSpPr>
            <p:spPr bwMode="auto">
              <a:xfrm>
                <a:off x="3602038" y="2635250"/>
                <a:ext cx="207962" cy="203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ltLang="zh-CN" sz="2400"/>
              </a:p>
            </p:txBody>
          </p:sp>
          <p:sp>
            <p:nvSpPr>
              <p:cNvPr id="30772" name="Oval 117"/>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ltLang="zh-CN" sz="2400"/>
              </a:p>
            </p:txBody>
          </p:sp>
          <p:sp>
            <p:nvSpPr>
              <p:cNvPr id="30773" name="Oval 118"/>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ltLang="zh-CN" sz="2400"/>
              </a:p>
            </p:txBody>
          </p:sp>
          <p:sp>
            <p:nvSpPr>
              <p:cNvPr id="30774" name="Oval 119"/>
              <p:cNvSpPr>
                <a:spLocks noChangeArrowheads="1"/>
              </p:cNvSpPr>
              <p:nvPr/>
            </p:nvSpPr>
            <p:spPr bwMode="auto">
              <a:xfrm>
                <a:off x="3602038" y="2987675"/>
                <a:ext cx="207962" cy="203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ltLang="zh-CN" sz="2400"/>
              </a:p>
            </p:txBody>
          </p:sp>
          <p:sp>
            <p:nvSpPr>
              <p:cNvPr id="30775" name="Freeform 120"/>
              <p:cNvSpPr>
                <a:spLocks/>
              </p:cNvSpPr>
              <p:nvPr/>
            </p:nvSpPr>
            <p:spPr bwMode="auto">
              <a:xfrm>
                <a:off x="3568700" y="3319463"/>
                <a:ext cx="293687" cy="1863725"/>
              </a:xfrm>
              <a:custGeom>
                <a:avLst/>
                <a:gdLst>
                  <a:gd name="T0" fmla="*/ 289922 w 78"/>
                  <a:gd name="T1" fmla="*/ 180360 h 496"/>
                  <a:gd name="T2" fmla="*/ 293687 w 78"/>
                  <a:gd name="T3" fmla="*/ 146543 h 496"/>
                  <a:gd name="T4" fmla="*/ 146844 w 78"/>
                  <a:gd name="T5" fmla="*/ 0 h 496"/>
                  <a:gd name="T6" fmla="*/ 0 w 78"/>
                  <a:gd name="T7" fmla="*/ 150300 h 496"/>
                  <a:gd name="T8" fmla="*/ 67774 w 78"/>
                  <a:gd name="T9" fmla="*/ 1784817 h 496"/>
                  <a:gd name="T10" fmla="*/ 71539 w 78"/>
                  <a:gd name="T11" fmla="*/ 1784817 h 496"/>
                  <a:gd name="T12" fmla="*/ 71539 w 78"/>
                  <a:gd name="T13" fmla="*/ 1784817 h 496"/>
                  <a:gd name="T14" fmla="*/ 150609 w 78"/>
                  <a:gd name="T15" fmla="*/ 1863725 h 496"/>
                  <a:gd name="T16" fmla="*/ 229678 w 78"/>
                  <a:gd name="T17" fmla="*/ 1784817 h 496"/>
                  <a:gd name="T18" fmla="*/ 229678 w 78"/>
                  <a:gd name="T19" fmla="*/ 1784817 h 496"/>
                  <a:gd name="T20" fmla="*/ 229678 w 78"/>
                  <a:gd name="T21" fmla="*/ 1784817 h 496"/>
                  <a:gd name="T22" fmla="*/ 289922 w 78"/>
                  <a:gd name="T23" fmla="*/ 180360 h 4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496">
                    <a:moveTo>
                      <a:pt x="77" y="48"/>
                    </a:moveTo>
                    <a:cubicBezTo>
                      <a:pt x="77" y="45"/>
                      <a:pt x="78" y="42"/>
                      <a:pt x="78" y="39"/>
                    </a:cubicBezTo>
                    <a:cubicBezTo>
                      <a:pt x="78" y="18"/>
                      <a:pt x="60" y="0"/>
                      <a:pt x="39" y="0"/>
                    </a:cubicBezTo>
                    <a:cubicBezTo>
                      <a:pt x="17" y="0"/>
                      <a:pt x="0" y="18"/>
                      <a:pt x="0" y="40"/>
                    </a:cubicBezTo>
                    <a:cubicBezTo>
                      <a:pt x="18" y="475"/>
                      <a:pt x="18" y="475"/>
                      <a:pt x="18" y="475"/>
                    </a:cubicBezTo>
                    <a:cubicBezTo>
                      <a:pt x="19" y="475"/>
                      <a:pt x="19" y="475"/>
                      <a:pt x="19" y="475"/>
                    </a:cubicBezTo>
                    <a:cubicBezTo>
                      <a:pt x="19" y="475"/>
                      <a:pt x="19" y="475"/>
                      <a:pt x="19" y="475"/>
                    </a:cubicBezTo>
                    <a:cubicBezTo>
                      <a:pt x="19" y="487"/>
                      <a:pt x="29" y="496"/>
                      <a:pt x="40" y="496"/>
                    </a:cubicBezTo>
                    <a:cubicBezTo>
                      <a:pt x="52" y="496"/>
                      <a:pt x="61" y="487"/>
                      <a:pt x="61" y="475"/>
                    </a:cubicBezTo>
                    <a:cubicBezTo>
                      <a:pt x="61" y="475"/>
                      <a:pt x="61" y="475"/>
                      <a:pt x="61" y="475"/>
                    </a:cubicBezTo>
                    <a:cubicBezTo>
                      <a:pt x="61" y="475"/>
                      <a:pt x="61" y="475"/>
                      <a:pt x="61" y="475"/>
                    </a:cubicBezTo>
                    <a:lnTo>
                      <a:pt x="77"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30776" name="Oval 121"/>
              <p:cNvSpPr>
                <a:spLocks noChangeArrowheads="1"/>
              </p:cNvSpPr>
              <p:nvPr/>
            </p:nvSpPr>
            <p:spPr bwMode="auto">
              <a:xfrm>
                <a:off x="3360738" y="1187450"/>
                <a:ext cx="735012" cy="7334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ltLang="zh-CN" sz="2400"/>
              </a:p>
            </p:txBody>
          </p:sp>
          <p:sp>
            <p:nvSpPr>
              <p:cNvPr id="30777" name="Freeform 122"/>
              <p:cNvSpPr>
                <a:spLocks noEditPoints="1"/>
              </p:cNvSpPr>
              <p:nvPr/>
            </p:nvSpPr>
            <p:spPr bwMode="auto">
              <a:xfrm>
                <a:off x="3319463" y="1157288"/>
                <a:ext cx="790575" cy="790575"/>
              </a:xfrm>
              <a:custGeom>
                <a:avLst/>
                <a:gdLst>
                  <a:gd name="T0" fmla="*/ 395288 w 210"/>
                  <a:gd name="T1" fmla="*/ 0 h 210"/>
                  <a:gd name="T2" fmla="*/ 0 w 210"/>
                  <a:gd name="T3" fmla="*/ 395288 h 210"/>
                  <a:gd name="T4" fmla="*/ 395288 w 210"/>
                  <a:gd name="T5" fmla="*/ 790575 h 210"/>
                  <a:gd name="T6" fmla="*/ 790575 w 210"/>
                  <a:gd name="T7" fmla="*/ 395288 h 210"/>
                  <a:gd name="T8" fmla="*/ 395288 w 210"/>
                  <a:gd name="T9" fmla="*/ 0 h 210"/>
                  <a:gd name="T10" fmla="*/ 395288 w 210"/>
                  <a:gd name="T11" fmla="*/ 726576 h 210"/>
                  <a:gd name="T12" fmla="*/ 63999 w 210"/>
                  <a:gd name="T13" fmla="*/ 395288 h 210"/>
                  <a:gd name="T14" fmla="*/ 395288 w 210"/>
                  <a:gd name="T15" fmla="*/ 67764 h 210"/>
                  <a:gd name="T16" fmla="*/ 722811 w 210"/>
                  <a:gd name="T17" fmla="*/ 395288 h 210"/>
                  <a:gd name="T18" fmla="*/ 395288 w 210"/>
                  <a:gd name="T19" fmla="*/ 726576 h 2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10">
                    <a:moveTo>
                      <a:pt x="105" y="0"/>
                    </a:moveTo>
                    <a:cubicBezTo>
                      <a:pt x="47" y="0"/>
                      <a:pt x="0" y="47"/>
                      <a:pt x="0" y="105"/>
                    </a:cubicBezTo>
                    <a:cubicBezTo>
                      <a:pt x="0" y="163"/>
                      <a:pt x="47" y="210"/>
                      <a:pt x="105" y="210"/>
                    </a:cubicBezTo>
                    <a:cubicBezTo>
                      <a:pt x="163" y="210"/>
                      <a:pt x="210" y="163"/>
                      <a:pt x="210" y="105"/>
                    </a:cubicBezTo>
                    <a:cubicBezTo>
                      <a:pt x="210" y="47"/>
                      <a:pt x="163" y="0"/>
                      <a:pt x="105" y="0"/>
                    </a:cubicBezTo>
                    <a:close/>
                    <a:moveTo>
                      <a:pt x="105" y="193"/>
                    </a:moveTo>
                    <a:cubicBezTo>
                      <a:pt x="56" y="193"/>
                      <a:pt x="17" y="154"/>
                      <a:pt x="17" y="105"/>
                    </a:cubicBezTo>
                    <a:cubicBezTo>
                      <a:pt x="17" y="57"/>
                      <a:pt x="56" y="18"/>
                      <a:pt x="105" y="18"/>
                    </a:cubicBezTo>
                    <a:cubicBezTo>
                      <a:pt x="153" y="18"/>
                      <a:pt x="192" y="57"/>
                      <a:pt x="192" y="105"/>
                    </a:cubicBezTo>
                    <a:cubicBezTo>
                      <a:pt x="192" y="154"/>
                      <a:pt x="153" y="193"/>
                      <a:pt x="105" y="19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sp>
        <p:nvSpPr>
          <p:cNvPr id="234" name="Oval 190"/>
          <p:cNvSpPr/>
          <p:nvPr/>
        </p:nvSpPr>
        <p:spPr>
          <a:xfrm>
            <a:off x="1822762" y="4938185"/>
            <a:ext cx="385233" cy="3852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p>
            <a:pPr algn="ctr">
              <a:defRPr/>
            </a:pPr>
            <a:endParaRPr lang="id-ID" sz="2400"/>
          </a:p>
        </p:txBody>
      </p:sp>
      <p:sp>
        <p:nvSpPr>
          <p:cNvPr id="235" name="TextBox 234"/>
          <p:cNvSpPr txBox="1">
            <a:spLocks noChangeArrowheads="1"/>
          </p:cNvSpPr>
          <p:nvPr/>
        </p:nvSpPr>
        <p:spPr bwMode="auto">
          <a:xfrm>
            <a:off x="1799167" y="4969934"/>
            <a:ext cx="373788" cy="31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3" rIns="91424"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id-ID" altLang="zh-CN" sz="1467" b="1">
                <a:solidFill>
                  <a:schemeClr val="bg1"/>
                </a:solidFill>
                <a:latin typeface="Raleway"/>
              </a:rPr>
              <a:t>01</a:t>
            </a:r>
          </a:p>
        </p:txBody>
      </p:sp>
      <p:sp>
        <p:nvSpPr>
          <p:cNvPr id="238" name="Oval 194"/>
          <p:cNvSpPr/>
          <p:nvPr/>
        </p:nvSpPr>
        <p:spPr>
          <a:xfrm>
            <a:off x="1742018" y="2201334"/>
            <a:ext cx="387349" cy="387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p>
            <a:pPr algn="ctr">
              <a:defRPr/>
            </a:pPr>
            <a:endParaRPr lang="id-ID" sz="2400"/>
          </a:p>
        </p:txBody>
      </p:sp>
      <p:sp>
        <p:nvSpPr>
          <p:cNvPr id="239" name="TextBox 238"/>
          <p:cNvSpPr txBox="1">
            <a:spLocks noChangeArrowheads="1"/>
          </p:cNvSpPr>
          <p:nvPr/>
        </p:nvSpPr>
        <p:spPr bwMode="auto">
          <a:xfrm>
            <a:off x="1739900" y="2230967"/>
            <a:ext cx="373788" cy="31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3" rIns="91424"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id-ID" altLang="zh-CN" sz="1467" b="1" dirty="0">
                <a:solidFill>
                  <a:schemeClr val="bg1"/>
                </a:solidFill>
                <a:latin typeface="Raleway"/>
              </a:rPr>
              <a:t>02</a:t>
            </a:r>
          </a:p>
        </p:txBody>
      </p:sp>
      <p:sp>
        <p:nvSpPr>
          <p:cNvPr id="246" name="Oval 256"/>
          <p:cNvSpPr/>
          <p:nvPr/>
        </p:nvSpPr>
        <p:spPr>
          <a:xfrm>
            <a:off x="4790018" y="1600201"/>
            <a:ext cx="385233" cy="3873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p>
            <a:pPr algn="ctr">
              <a:defRPr/>
            </a:pPr>
            <a:endParaRPr lang="id-ID" sz="2400"/>
          </a:p>
        </p:txBody>
      </p:sp>
      <p:sp>
        <p:nvSpPr>
          <p:cNvPr id="247" name="TextBox 246"/>
          <p:cNvSpPr txBox="1">
            <a:spLocks noChangeArrowheads="1"/>
          </p:cNvSpPr>
          <p:nvPr/>
        </p:nvSpPr>
        <p:spPr bwMode="auto">
          <a:xfrm>
            <a:off x="4787900" y="1629834"/>
            <a:ext cx="373788" cy="31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3" rIns="91424"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1467" b="1">
                <a:solidFill>
                  <a:schemeClr val="bg1"/>
                </a:solidFill>
                <a:latin typeface="Raleway"/>
              </a:rPr>
              <a:t>03</a:t>
            </a:r>
            <a:endParaRPr lang="id-ID" altLang="zh-CN" sz="1467" b="1">
              <a:solidFill>
                <a:schemeClr val="bg1"/>
              </a:solidFill>
              <a:latin typeface="Raleway"/>
            </a:endParaRPr>
          </a:p>
        </p:txBody>
      </p:sp>
      <p:sp>
        <p:nvSpPr>
          <p:cNvPr id="250" name="Oval 291"/>
          <p:cNvSpPr/>
          <p:nvPr/>
        </p:nvSpPr>
        <p:spPr>
          <a:xfrm>
            <a:off x="4777318" y="4188885"/>
            <a:ext cx="387349" cy="3852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p>
            <a:pPr algn="ctr">
              <a:defRPr/>
            </a:pPr>
            <a:endParaRPr lang="id-ID" sz="2400"/>
          </a:p>
        </p:txBody>
      </p:sp>
      <p:sp>
        <p:nvSpPr>
          <p:cNvPr id="251" name="TextBox 250"/>
          <p:cNvSpPr txBox="1">
            <a:spLocks noChangeArrowheads="1"/>
          </p:cNvSpPr>
          <p:nvPr/>
        </p:nvSpPr>
        <p:spPr bwMode="auto">
          <a:xfrm>
            <a:off x="4775200" y="4218518"/>
            <a:ext cx="373788" cy="31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3" rIns="91424"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1467" b="1" dirty="0">
                <a:solidFill>
                  <a:schemeClr val="bg1"/>
                </a:solidFill>
                <a:latin typeface="Raleway"/>
              </a:rPr>
              <a:t>04</a:t>
            </a:r>
            <a:endParaRPr lang="id-ID" altLang="zh-CN" sz="1467" b="1" dirty="0">
              <a:solidFill>
                <a:schemeClr val="bg1"/>
              </a:solidFill>
              <a:latin typeface="Raleway"/>
            </a:endParaRPr>
          </a:p>
        </p:txBody>
      </p:sp>
      <p:sp>
        <p:nvSpPr>
          <p:cNvPr id="254" name="Oval 295"/>
          <p:cNvSpPr/>
          <p:nvPr/>
        </p:nvSpPr>
        <p:spPr>
          <a:xfrm>
            <a:off x="8595785" y="4459818"/>
            <a:ext cx="385233" cy="3852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p>
            <a:pPr algn="ctr">
              <a:defRPr/>
            </a:pPr>
            <a:endParaRPr lang="id-ID" sz="2400"/>
          </a:p>
        </p:txBody>
      </p:sp>
      <p:sp>
        <p:nvSpPr>
          <p:cNvPr id="255" name="TextBox 254"/>
          <p:cNvSpPr txBox="1">
            <a:spLocks noChangeArrowheads="1"/>
          </p:cNvSpPr>
          <p:nvPr/>
        </p:nvSpPr>
        <p:spPr bwMode="auto">
          <a:xfrm>
            <a:off x="8593667" y="4489451"/>
            <a:ext cx="373788" cy="31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4" tIns="45713" rIns="91424"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id-ID" altLang="zh-CN" sz="1467" b="1">
                <a:solidFill>
                  <a:schemeClr val="bg1"/>
                </a:solidFill>
                <a:latin typeface="Raleway"/>
              </a:rPr>
              <a:t>05</a:t>
            </a:r>
          </a:p>
        </p:txBody>
      </p:sp>
      <p:grpSp>
        <p:nvGrpSpPr>
          <p:cNvPr id="285" name="Group 545"/>
          <p:cNvGrpSpPr/>
          <p:nvPr/>
        </p:nvGrpSpPr>
        <p:grpSpPr>
          <a:xfrm>
            <a:off x="9324925" y="3814344"/>
            <a:ext cx="744515" cy="652955"/>
            <a:chOff x="3175" y="-1587"/>
            <a:chExt cx="490538" cy="430212"/>
          </a:xfrm>
          <a:solidFill>
            <a:schemeClr val="accent5"/>
          </a:solidFill>
        </p:grpSpPr>
        <p:sp>
          <p:nvSpPr>
            <p:cNvPr id="286"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p>
          </p:txBody>
        </p:sp>
        <p:sp>
          <p:nvSpPr>
            <p:cNvPr id="287"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400"/>
            </a:p>
          </p:txBody>
        </p:sp>
      </p:grpSp>
      <p:sp>
        <p:nvSpPr>
          <p:cNvPr id="260" name="TextBox 259"/>
          <p:cNvSpPr txBox="1"/>
          <p:nvPr/>
        </p:nvSpPr>
        <p:spPr>
          <a:xfrm>
            <a:off x="4787900" y="141033"/>
            <a:ext cx="2492990" cy="553998"/>
          </a:xfrm>
          <a:prstGeom prst="rect">
            <a:avLst/>
          </a:prstGeom>
          <a:noFill/>
        </p:spPr>
        <p:txBody>
          <a:bodyPr wrap="none">
            <a:spAutoFit/>
          </a:bodyPr>
          <a:lstStyle/>
          <a:p>
            <a:pPr>
              <a:defRPr/>
            </a:pPr>
            <a:r>
              <a:rPr lang="zh-CN" altLang="en-US" sz="3000" b="1" dirty="0">
                <a:solidFill>
                  <a:schemeClr val="bg1">
                    <a:lumMod val="95000"/>
                  </a:schemeClr>
                </a:solidFill>
                <a:latin typeface="微软雅黑" pitchFamily="34" charset="-122"/>
                <a:ea typeface="微软雅黑" pitchFamily="34" charset="-122"/>
              </a:rPr>
              <a:t>五年发展规划</a:t>
            </a:r>
          </a:p>
        </p:txBody>
      </p:sp>
      <p:sp>
        <p:nvSpPr>
          <p:cNvPr id="63" name="TextBox 62"/>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14776971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anim calcmode="lin" valueType="num">
                                      <p:cBhvr>
                                        <p:cTn id="8" dur="1000" fill="hold"/>
                                        <p:tgtEl>
                                          <p:spTgt spid="110"/>
                                        </p:tgtEl>
                                        <p:attrNameLst>
                                          <p:attrName>ppt_x</p:attrName>
                                        </p:attrNameLst>
                                      </p:cBhvr>
                                      <p:tavLst>
                                        <p:tav tm="0">
                                          <p:val>
                                            <p:strVal val="#ppt_x"/>
                                          </p:val>
                                        </p:tav>
                                        <p:tav tm="100000">
                                          <p:val>
                                            <p:strVal val="#ppt_x"/>
                                          </p:val>
                                        </p:tav>
                                      </p:tavLst>
                                    </p:anim>
                                    <p:anim calcmode="lin" valueType="num">
                                      <p:cBhvr>
                                        <p:cTn id="9" dur="1000" fill="hold"/>
                                        <p:tgtEl>
                                          <p:spTgt spid="11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4"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fade">
                                      <p:cBhvr>
                                        <p:cTn id="16" dur="500"/>
                                        <p:tgtEl>
                                          <p:spTgt spid="234"/>
                                        </p:tgtEl>
                                      </p:cBhvr>
                                    </p:animEffect>
                                  </p:childTnLst>
                                </p:cTn>
                              </p:par>
                            </p:childTnLst>
                          </p:cTn>
                        </p:par>
                        <p:par>
                          <p:cTn id="17" fill="hold" nodeType="afterGroup">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235"/>
                                        </p:tgtEl>
                                        <p:attrNameLst>
                                          <p:attrName>style.visibility</p:attrName>
                                        </p:attrNameLst>
                                      </p:cBhvr>
                                      <p:to>
                                        <p:strVal val="visible"/>
                                      </p:to>
                                    </p:set>
                                    <p:anim calcmode="lin" valueType="num">
                                      <p:cBhvr>
                                        <p:cTn id="20" dur="500" fill="hold"/>
                                        <p:tgtEl>
                                          <p:spTgt spid="235"/>
                                        </p:tgtEl>
                                        <p:attrNameLst>
                                          <p:attrName>ppt_w</p:attrName>
                                        </p:attrNameLst>
                                      </p:cBhvr>
                                      <p:tavLst>
                                        <p:tav tm="0">
                                          <p:val>
                                            <p:fltVal val="0"/>
                                          </p:val>
                                        </p:tav>
                                        <p:tav tm="100000">
                                          <p:val>
                                            <p:strVal val="#ppt_w"/>
                                          </p:val>
                                        </p:tav>
                                      </p:tavLst>
                                    </p:anim>
                                    <p:anim calcmode="lin" valueType="num">
                                      <p:cBhvr>
                                        <p:cTn id="21" dur="500" fill="hold"/>
                                        <p:tgtEl>
                                          <p:spTgt spid="235"/>
                                        </p:tgtEl>
                                        <p:attrNameLst>
                                          <p:attrName>ppt_h</p:attrName>
                                        </p:attrNameLst>
                                      </p:cBhvr>
                                      <p:tavLst>
                                        <p:tav tm="0">
                                          <p:val>
                                            <p:fltVal val="0"/>
                                          </p:val>
                                        </p:tav>
                                        <p:tav tm="100000">
                                          <p:val>
                                            <p:strVal val="#ppt_h"/>
                                          </p:val>
                                        </p:tav>
                                      </p:tavLst>
                                    </p:anim>
                                    <p:animEffect transition="in" filter="fade">
                                      <p:cBhvr>
                                        <p:cTn id="22" dur="500"/>
                                        <p:tgtEl>
                                          <p:spTgt spid="235"/>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88"/>
                                        </p:tgtEl>
                                        <p:attrNameLst>
                                          <p:attrName>style.visibility</p:attrName>
                                        </p:attrNameLst>
                                      </p:cBhvr>
                                      <p:to>
                                        <p:strVal val="visible"/>
                                      </p:to>
                                    </p:set>
                                    <p:animEffect transition="in" filter="wipe(right)">
                                      <p:cBhvr>
                                        <p:cTn id="25" dur="500"/>
                                        <p:tgtEl>
                                          <p:spTgt spid="288"/>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289"/>
                                        </p:tgtEl>
                                        <p:attrNameLst>
                                          <p:attrName>style.visibility</p:attrName>
                                        </p:attrNameLst>
                                      </p:cBhvr>
                                      <p:to>
                                        <p:strVal val="visible"/>
                                      </p:to>
                                    </p:set>
                                    <p:animEffect transition="in" filter="wipe(right)">
                                      <p:cBhvr>
                                        <p:cTn id="28" dur="750"/>
                                        <p:tgtEl>
                                          <p:spTgt spid="289"/>
                                        </p:tgtEl>
                                      </p:cBhvr>
                                    </p:animEffect>
                                  </p:childTnLst>
                                </p:cTn>
                              </p:par>
                            </p:childTnLst>
                          </p:cTn>
                        </p:par>
                        <p:par>
                          <p:cTn id="29" fill="hold" nodeType="afterGroup">
                            <p:stCondLst>
                              <p:cond delay="2250"/>
                            </p:stCondLst>
                            <p:childTnLst>
                              <p:par>
                                <p:cTn id="30" presetID="42" presetClass="path" presetSubtype="0" accel="50000" decel="50000" fill="hold" nodeType="afterEffect">
                                  <p:stCondLst>
                                    <p:cond delay="0"/>
                                  </p:stCondLst>
                                  <p:childTnLst>
                                    <p:animMotion origin="layout" path="M -3.54167E-6 2.22222E-6 L -3.54167E-6 -0.58935 " pathEditMode="relative" rAng="0" ptsTypes="AA">
                                      <p:cBhvr>
                                        <p:cTn id="31" dur="2000" fill="hold"/>
                                        <p:tgtEl>
                                          <p:spTgt spid="110"/>
                                        </p:tgtEl>
                                        <p:attrNameLst>
                                          <p:attrName>ppt_x</p:attrName>
                                          <p:attrName>ppt_y</p:attrName>
                                        </p:attrNameLst>
                                      </p:cBhvr>
                                      <p:rCtr x="0" y="-29468"/>
                                    </p:animMotion>
                                  </p:childTnLst>
                                </p:cTn>
                              </p:par>
                            </p:childTnLst>
                          </p:cTn>
                        </p:par>
                        <p:par>
                          <p:cTn id="32" fill="hold" nodeType="afterGroup">
                            <p:stCondLst>
                              <p:cond delay="4250"/>
                            </p:stCondLst>
                            <p:childTnLst>
                              <p:par>
                                <p:cTn id="33" presetID="8" presetClass="emph" presetSubtype="0" fill="hold" nodeType="afterEffect">
                                  <p:stCondLst>
                                    <p:cond delay="0"/>
                                  </p:stCondLst>
                                  <p:childTnLst>
                                    <p:animRot by="5400000">
                                      <p:cBhvr>
                                        <p:cTn id="34" dur="1250" fill="hold"/>
                                        <p:tgtEl>
                                          <p:spTgt spid="110"/>
                                        </p:tgtEl>
                                        <p:attrNameLst>
                                          <p:attrName>r</p:attrName>
                                        </p:attrNameLst>
                                      </p:cBhvr>
                                    </p:animRot>
                                  </p:childTnLst>
                                </p:cTn>
                              </p:par>
                              <p:par>
                                <p:cTn id="35" presetID="10" presetClass="entr" presetSubtype="0" fill="hold" grpId="0" nodeType="withEffect">
                                  <p:stCondLst>
                                    <p:cond delay="0"/>
                                  </p:stCondLst>
                                  <p:childTnLst>
                                    <p:set>
                                      <p:cBhvr>
                                        <p:cTn id="36" dur="1" fill="hold">
                                          <p:stCondLst>
                                            <p:cond delay="0"/>
                                          </p:stCondLst>
                                        </p:cTn>
                                        <p:tgtEl>
                                          <p:spTgt spid="238"/>
                                        </p:tgtEl>
                                        <p:attrNameLst>
                                          <p:attrName>style.visibility</p:attrName>
                                        </p:attrNameLst>
                                      </p:cBhvr>
                                      <p:to>
                                        <p:strVal val="visible"/>
                                      </p:to>
                                    </p:set>
                                    <p:animEffect transition="in" filter="fade">
                                      <p:cBhvr>
                                        <p:cTn id="37" dur="1250"/>
                                        <p:tgtEl>
                                          <p:spTgt spid="238"/>
                                        </p:tgtEl>
                                      </p:cBhvr>
                                    </p:animEffect>
                                  </p:childTnLst>
                                </p:cTn>
                              </p:par>
                            </p:childTnLst>
                          </p:cTn>
                        </p:par>
                        <p:par>
                          <p:cTn id="38" fill="hold" nodeType="afterGroup">
                            <p:stCondLst>
                              <p:cond delay="5500"/>
                            </p:stCondLst>
                            <p:childTnLst>
                              <p:par>
                                <p:cTn id="39" presetID="53" presetClass="entr" presetSubtype="16" fill="hold" grpId="0" nodeType="afterEffect">
                                  <p:stCondLst>
                                    <p:cond delay="0"/>
                                  </p:stCondLst>
                                  <p:childTnLst>
                                    <p:set>
                                      <p:cBhvr>
                                        <p:cTn id="40" dur="1" fill="hold">
                                          <p:stCondLst>
                                            <p:cond delay="0"/>
                                          </p:stCondLst>
                                        </p:cTn>
                                        <p:tgtEl>
                                          <p:spTgt spid="239"/>
                                        </p:tgtEl>
                                        <p:attrNameLst>
                                          <p:attrName>style.visibility</p:attrName>
                                        </p:attrNameLst>
                                      </p:cBhvr>
                                      <p:to>
                                        <p:strVal val="visible"/>
                                      </p:to>
                                    </p:set>
                                    <p:anim calcmode="lin" valueType="num">
                                      <p:cBhvr>
                                        <p:cTn id="41" dur="500" fill="hold"/>
                                        <p:tgtEl>
                                          <p:spTgt spid="239"/>
                                        </p:tgtEl>
                                        <p:attrNameLst>
                                          <p:attrName>ppt_w</p:attrName>
                                        </p:attrNameLst>
                                      </p:cBhvr>
                                      <p:tavLst>
                                        <p:tav tm="0">
                                          <p:val>
                                            <p:fltVal val="0"/>
                                          </p:val>
                                        </p:tav>
                                        <p:tav tm="100000">
                                          <p:val>
                                            <p:strVal val="#ppt_w"/>
                                          </p:val>
                                        </p:tav>
                                      </p:tavLst>
                                    </p:anim>
                                    <p:anim calcmode="lin" valueType="num">
                                      <p:cBhvr>
                                        <p:cTn id="42" dur="500" fill="hold"/>
                                        <p:tgtEl>
                                          <p:spTgt spid="239"/>
                                        </p:tgtEl>
                                        <p:attrNameLst>
                                          <p:attrName>ppt_h</p:attrName>
                                        </p:attrNameLst>
                                      </p:cBhvr>
                                      <p:tavLst>
                                        <p:tav tm="0">
                                          <p:val>
                                            <p:fltVal val="0"/>
                                          </p:val>
                                        </p:tav>
                                        <p:tav tm="100000">
                                          <p:val>
                                            <p:strVal val="#ppt_h"/>
                                          </p:val>
                                        </p:tav>
                                      </p:tavLst>
                                    </p:anim>
                                    <p:animEffect transition="in" filter="fade">
                                      <p:cBhvr>
                                        <p:cTn id="43" dur="500"/>
                                        <p:tgtEl>
                                          <p:spTgt spid="23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290"/>
                                        </p:tgtEl>
                                        <p:attrNameLst>
                                          <p:attrName>style.visibility</p:attrName>
                                        </p:attrNameLst>
                                      </p:cBhvr>
                                      <p:to>
                                        <p:strVal val="visible"/>
                                      </p:to>
                                    </p:set>
                                    <p:animEffect transition="in" filter="wipe(right)">
                                      <p:cBhvr>
                                        <p:cTn id="46" dur="500"/>
                                        <p:tgtEl>
                                          <p:spTgt spid="290"/>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291"/>
                                        </p:tgtEl>
                                        <p:attrNameLst>
                                          <p:attrName>style.visibility</p:attrName>
                                        </p:attrNameLst>
                                      </p:cBhvr>
                                      <p:to>
                                        <p:strVal val="visible"/>
                                      </p:to>
                                    </p:set>
                                    <p:animEffect transition="in" filter="wipe(right)">
                                      <p:cBhvr>
                                        <p:cTn id="49" dur="750"/>
                                        <p:tgtEl>
                                          <p:spTgt spid="291"/>
                                        </p:tgtEl>
                                      </p:cBhvr>
                                    </p:animEffect>
                                  </p:childTnLst>
                                </p:cTn>
                              </p:par>
                            </p:childTnLst>
                          </p:cTn>
                        </p:par>
                        <p:par>
                          <p:cTn id="50" fill="hold" nodeType="afterGroup">
                            <p:stCondLst>
                              <p:cond delay="6250"/>
                            </p:stCondLst>
                            <p:childTnLst>
                              <p:par>
                                <p:cTn id="51" presetID="42" presetClass="path" presetSubtype="0" accel="50000" decel="50000" fill="hold" nodeType="afterEffect">
                                  <p:stCondLst>
                                    <p:cond delay="0"/>
                                  </p:stCondLst>
                                  <p:childTnLst>
                                    <p:animMotion origin="layout" path="M -3.54167E-6 -0.58935 L 0.26029 -0.58935 " pathEditMode="relative" rAng="0" ptsTypes="AA">
                                      <p:cBhvr>
                                        <p:cTn id="52" dur="2000" fill="hold"/>
                                        <p:tgtEl>
                                          <p:spTgt spid="110"/>
                                        </p:tgtEl>
                                        <p:attrNameLst>
                                          <p:attrName>ppt_x</p:attrName>
                                          <p:attrName>ppt_y</p:attrName>
                                        </p:attrNameLst>
                                      </p:cBhvr>
                                      <p:rCtr x="13008" y="0"/>
                                    </p:animMotion>
                                  </p:childTnLst>
                                </p:cTn>
                              </p:par>
                            </p:childTnLst>
                          </p:cTn>
                        </p:par>
                        <p:par>
                          <p:cTn id="53" fill="hold" nodeType="afterGroup">
                            <p:stCondLst>
                              <p:cond delay="8250"/>
                            </p:stCondLst>
                            <p:childTnLst>
                              <p:par>
                                <p:cTn id="54" presetID="8" presetClass="emph" presetSubtype="0" fill="hold" nodeType="afterEffect">
                                  <p:stCondLst>
                                    <p:cond delay="0"/>
                                  </p:stCondLst>
                                  <p:childTnLst>
                                    <p:animRot by="5400000">
                                      <p:cBhvr>
                                        <p:cTn id="55" dur="1250" fill="hold"/>
                                        <p:tgtEl>
                                          <p:spTgt spid="110"/>
                                        </p:tgtEl>
                                        <p:attrNameLst>
                                          <p:attrName>r</p:attrName>
                                        </p:attrNameLst>
                                      </p:cBhvr>
                                    </p:animRot>
                                  </p:childTnLst>
                                </p:cTn>
                              </p:par>
                            </p:childTnLst>
                          </p:cTn>
                        </p:par>
                        <p:par>
                          <p:cTn id="56" fill="hold" nodeType="afterGroup">
                            <p:stCondLst>
                              <p:cond delay="9500"/>
                            </p:stCondLst>
                            <p:childTnLst>
                              <p:par>
                                <p:cTn id="57" presetID="8" presetClass="emph" presetSubtype="0" fill="hold" nodeType="afterEffect">
                                  <p:stCondLst>
                                    <p:cond delay="0"/>
                                  </p:stCondLst>
                                  <p:childTnLst>
                                    <p:animRot by="21600000">
                                      <p:cBhvr>
                                        <p:cTn id="58" dur="1250" fill="hold"/>
                                        <p:tgtEl>
                                          <p:spTgt spid="110"/>
                                        </p:tgtEl>
                                        <p:attrNameLst>
                                          <p:attrName>r</p:attrName>
                                        </p:attrNameLst>
                                      </p:cBhvr>
                                    </p:animRot>
                                  </p:childTnLst>
                                </p:cTn>
                              </p:par>
                              <p:par>
                                <p:cTn id="59" presetID="10" presetClass="entr" presetSubtype="0" fill="hold" grpId="0" nodeType="withEffect">
                                  <p:stCondLst>
                                    <p:cond delay="0"/>
                                  </p:stCondLst>
                                  <p:childTnLst>
                                    <p:set>
                                      <p:cBhvr>
                                        <p:cTn id="60" dur="1" fill="hold">
                                          <p:stCondLst>
                                            <p:cond delay="0"/>
                                          </p:stCondLst>
                                        </p:cTn>
                                        <p:tgtEl>
                                          <p:spTgt spid="246"/>
                                        </p:tgtEl>
                                        <p:attrNameLst>
                                          <p:attrName>style.visibility</p:attrName>
                                        </p:attrNameLst>
                                      </p:cBhvr>
                                      <p:to>
                                        <p:strVal val="visible"/>
                                      </p:to>
                                    </p:set>
                                    <p:animEffect transition="in" filter="fade">
                                      <p:cBhvr>
                                        <p:cTn id="61" dur="1000"/>
                                        <p:tgtEl>
                                          <p:spTgt spid="24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47"/>
                                        </p:tgtEl>
                                        <p:attrNameLst>
                                          <p:attrName>style.visibility</p:attrName>
                                        </p:attrNameLst>
                                      </p:cBhvr>
                                      <p:to>
                                        <p:strVal val="visible"/>
                                      </p:to>
                                    </p:set>
                                    <p:anim calcmode="lin" valueType="num">
                                      <p:cBhvr>
                                        <p:cTn id="64" dur="1000" fill="hold"/>
                                        <p:tgtEl>
                                          <p:spTgt spid="247"/>
                                        </p:tgtEl>
                                        <p:attrNameLst>
                                          <p:attrName>ppt_w</p:attrName>
                                        </p:attrNameLst>
                                      </p:cBhvr>
                                      <p:tavLst>
                                        <p:tav tm="0">
                                          <p:val>
                                            <p:fltVal val="0"/>
                                          </p:val>
                                        </p:tav>
                                        <p:tav tm="100000">
                                          <p:val>
                                            <p:strVal val="#ppt_w"/>
                                          </p:val>
                                        </p:tav>
                                      </p:tavLst>
                                    </p:anim>
                                    <p:anim calcmode="lin" valueType="num">
                                      <p:cBhvr>
                                        <p:cTn id="65" dur="1000" fill="hold"/>
                                        <p:tgtEl>
                                          <p:spTgt spid="247"/>
                                        </p:tgtEl>
                                        <p:attrNameLst>
                                          <p:attrName>ppt_h</p:attrName>
                                        </p:attrNameLst>
                                      </p:cBhvr>
                                      <p:tavLst>
                                        <p:tav tm="0">
                                          <p:val>
                                            <p:fltVal val="0"/>
                                          </p:val>
                                        </p:tav>
                                        <p:tav tm="100000">
                                          <p:val>
                                            <p:strVal val="#ppt_h"/>
                                          </p:val>
                                        </p:tav>
                                      </p:tavLst>
                                    </p:anim>
                                    <p:animEffect transition="in" filter="fade">
                                      <p:cBhvr>
                                        <p:cTn id="66" dur="1000"/>
                                        <p:tgtEl>
                                          <p:spTgt spid="247"/>
                                        </p:tgtEl>
                                      </p:cBhvr>
                                    </p:animEffect>
                                  </p:childTnLst>
                                </p:cTn>
                              </p:par>
                              <p:par>
                                <p:cTn id="67" presetID="22" presetClass="entr" presetSubtype="1"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up)">
                                      <p:cBhvr>
                                        <p:cTn id="69" dur="500"/>
                                        <p:tgtEl>
                                          <p:spTgt spid="14"/>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292"/>
                                        </p:tgtEl>
                                        <p:attrNameLst>
                                          <p:attrName>style.visibility</p:attrName>
                                        </p:attrNameLst>
                                      </p:cBhvr>
                                      <p:to>
                                        <p:strVal val="visible"/>
                                      </p:to>
                                    </p:set>
                                    <p:animEffect transition="in" filter="wipe(right)">
                                      <p:cBhvr>
                                        <p:cTn id="72" dur="500"/>
                                        <p:tgtEl>
                                          <p:spTgt spid="292"/>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94"/>
                                        </p:tgtEl>
                                        <p:attrNameLst>
                                          <p:attrName>style.visibility</p:attrName>
                                        </p:attrNameLst>
                                      </p:cBhvr>
                                      <p:to>
                                        <p:strVal val="visible"/>
                                      </p:to>
                                    </p:set>
                                    <p:animEffect transition="in" filter="wipe(right)">
                                      <p:cBhvr>
                                        <p:cTn id="75" dur="750"/>
                                        <p:tgtEl>
                                          <p:spTgt spid="294"/>
                                        </p:tgtEl>
                                      </p:cBhvr>
                                    </p:animEffect>
                                  </p:childTnLst>
                                </p:cTn>
                              </p:par>
                            </p:childTnLst>
                          </p:cTn>
                        </p:par>
                        <p:par>
                          <p:cTn id="76" fill="hold" nodeType="afterGroup">
                            <p:stCondLst>
                              <p:cond delay="10750"/>
                            </p:stCondLst>
                            <p:childTnLst>
                              <p:par>
                                <p:cTn id="77" presetID="42" presetClass="path" presetSubtype="0" accel="50000" decel="50000" fill="hold" nodeType="afterEffect">
                                  <p:stCondLst>
                                    <p:cond delay="0"/>
                                  </p:stCondLst>
                                  <p:childTnLst>
                                    <p:animMotion origin="layout" path="M 0.26029 -0.58935 L 0.25899 -0.00648 " pathEditMode="relative" rAng="0" ptsTypes="AA">
                                      <p:cBhvr>
                                        <p:cTn id="78" dur="2000" fill="hold"/>
                                        <p:tgtEl>
                                          <p:spTgt spid="110"/>
                                        </p:tgtEl>
                                        <p:attrNameLst>
                                          <p:attrName>ppt_x</p:attrName>
                                          <p:attrName>ppt_y</p:attrName>
                                        </p:attrNameLst>
                                      </p:cBhvr>
                                      <p:rCtr x="-65" y="29144"/>
                                    </p:animMotion>
                                  </p:childTnLst>
                                </p:cTn>
                              </p:par>
                            </p:childTnLst>
                          </p:cTn>
                        </p:par>
                        <p:par>
                          <p:cTn id="79" fill="hold" nodeType="afterGroup">
                            <p:stCondLst>
                              <p:cond delay="12750"/>
                            </p:stCondLst>
                            <p:childTnLst>
                              <p:par>
                                <p:cTn id="80" presetID="8" presetClass="emph" presetSubtype="0" fill="hold" nodeType="afterEffect">
                                  <p:stCondLst>
                                    <p:cond delay="0"/>
                                  </p:stCondLst>
                                  <p:childTnLst>
                                    <p:animRot by="-5400000">
                                      <p:cBhvr>
                                        <p:cTn id="81" dur="1250" fill="hold"/>
                                        <p:tgtEl>
                                          <p:spTgt spid="110"/>
                                        </p:tgtEl>
                                        <p:attrNameLst>
                                          <p:attrName>r</p:attrName>
                                        </p:attrNameLst>
                                      </p:cBhvr>
                                    </p:animRot>
                                  </p:childTnLst>
                                </p:cTn>
                              </p:par>
                              <p:par>
                                <p:cTn id="82" presetID="10" presetClass="entr" presetSubtype="0" fill="hold" grpId="0" nodeType="withEffect">
                                  <p:stCondLst>
                                    <p:cond delay="0"/>
                                  </p:stCondLst>
                                  <p:childTnLst>
                                    <p:set>
                                      <p:cBhvr>
                                        <p:cTn id="83" dur="1" fill="hold">
                                          <p:stCondLst>
                                            <p:cond delay="0"/>
                                          </p:stCondLst>
                                        </p:cTn>
                                        <p:tgtEl>
                                          <p:spTgt spid="250"/>
                                        </p:tgtEl>
                                        <p:attrNameLst>
                                          <p:attrName>style.visibility</p:attrName>
                                        </p:attrNameLst>
                                      </p:cBhvr>
                                      <p:to>
                                        <p:strVal val="visible"/>
                                      </p:to>
                                    </p:set>
                                    <p:animEffect transition="in" filter="fade">
                                      <p:cBhvr>
                                        <p:cTn id="84" dur="1250"/>
                                        <p:tgtEl>
                                          <p:spTgt spid="250"/>
                                        </p:tgtEl>
                                      </p:cBhvr>
                                    </p:animEffect>
                                  </p:childTnLst>
                                </p:cTn>
                              </p:par>
                            </p:childTnLst>
                          </p:cTn>
                        </p:par>
                        <p:par>
                          <p:cTn id="85" fill="hold" nodeType="afterGroup">
                            <p:stCondLst>
                              <p:cond delay="14000"/>
                            </p:stCondLst>
                            <p:childTnLst>
                              <p:par>
                                <p:cTn id="86" presetID="53" presetClass="entr" presetSubtype="16" fill="hold" grpId="0" nodeType="afterEffect">
                                  <p:stCondLst>
                                    <p:cond delay="0"/>
                                  </p:stCondLst>
                                  <p:childTnLst>
                                    <p:set>
                                      <p:cBhvr>
                                        <p:cTn id="87" dur="1" fill="hold">
                                          <p:stCondLst>
                                            <p:cond delay="0"/>
                                          </p:stCondLst>
                                        </p:cTn>
                                        <p:tgtEl>
                                          <p:spTgt spid="251"/>
                                        </p:tgtEl>
                                        <p:attrNameLst>
                                          <p:attrName>style.visibility</p:attrName>
                                        </p:attrNameLst>
                                      </p:cBhvr>
                                      <p:to>
                                        <p:strVal val="visible"/>
                                      </p:to>
                                    </p:set>
                                    <p:anim calcmode="lin" valueType="num">
                                      <p:cBhvr>
                                        <p:cTn id="88" dur="500" fill="hold"/>
                                        <p:tgtEl>
                                          <p:spTgt spid="251"/>
                                        </p:tgtEl>
                                        <p:attrNameLst>
                                          <p:attrName>ppt_w</p:attrName>
                                        </p:attrNameLst>
                                      </p:cBhvr>
                                      <p:tavLst>
                                        <p:tav tm="0">
                                          <p:val>
                                            <p:fltVal val="0"/>
                                          </p:val>
                                        </p:tav>
                                        <p:tav tm="100000">
                                          <p:val>
                                            <p:strVal val="#ppt_w"/>
                                          </p:val>
                                        </p:tav>
                                      </p:tavLst>
                                    </p:anim>
                                    <p:anim calcmode="lin" valueType="num">
                                      <p:cBhvr>
                                        <p:cTn id="89" dur="500" fill="hold"/>
                                        <p:tgtEl>
                                          <p:spTgt spid="251"/>
                                        </p:tgtEl>
                                        <p:attrNameLst>
                                          <p:attrName>ppt_h</p:attrName>
                                        </p:attrNameLst>
                                      </p:cBhvr>
                                      <p:tavLst>
                                        <p:tav tm="0">
                                          <p:val>
                                            <p:fltVal val="0"/>
                                          </p:val>
                                        </p:tav>
                                        <p:tav tm="100000">
                                          <p:val>
                                            <p:strVal val="#ppt_h"/>
                                          </p:val>
                                        </p:tav>
                                      </p:tavLst>
                                    </p:anim>
                                    <p:animEffect transition="in" filter="fade">
                                      <p:cBhvr>
                                        <p:cTn id="90" dur="500"/>
                                        <p:tgtEl>
                                          <p:spTgt spid="251"/>
                                        </p:tgtEl>
                                      </p:cBhvr>
                                    </p:animEffect>
                                  </p:childTnLst>
                                </p:cTn>
                              </p:par>
                              <p:par>
                                <p:cTn id="91" presetID="22" presetClass="entr" presetSubtype="8" fill="hold" nodeType="withEffect">
                                  <p:stCondLst>
                                    <p:cond delay="0"/>
                                  </p:stCondLst>
                                  <p:childTnLst>
                                    <p:set>
                                      <p:cBhvr>
                                        <p:cTn id="92" dur="1" fill="hold">
                                          <p:stCondLst>
                                            <p:cond delay="0"/>
                                          </p:stCondLst>
                                        </p:cTn>
                                        <p:tgtEl>
                                          <p:spTgt spid="232"/>
                                        </p:tgtEl>
                                        <p:attrNameLst>
                                          <p:attrName>style.visibility</p:attrName>
                                        </p:attrNameLst>
                                      </p:cBhvr>
                                      <p:to>
                                        <p:strVal val="visible"/>
                                      </p:to>
                                    </p:set>
                                    <p:animEffect transition="in" filter="wipe(left)">
                                      <p:cBhvr>
                                        <p:cTn id="93" dur="500"/>
                                        <p:tgtEl>
                                          <p:spTgt spid="232"/>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295"/>
                                        </p:tgtEl>
                                        <p:attrNameLst>
                                          <p:attrName>style.visibility</p:attrName>
                                        </p:attrNameLst>
                                      </p:cBhvr>
                                      <p:to>
                                        <p:strVal val="visible"/>
                                      </p:to>
                                    </p:set>
                                    <p:animEffect transition="in" filter="wipe(right)">
                                      <p:cBhvr>
                                        <p:cTn id="96" dur="500"/>
                                        <p:tgtEl>
                                          <p:spTgt spid="295"/>
                                        </p:tgtEl>
                                      </p:cBhvr>
                                    </p:animEffect>
                                  </p:childTnLst>
                                </p:cTn>
                              </p:par>
                              <p:par>
                                <p:cTn id="97" presetID="22" presetClass="entr" presetSubtype="2" fill="hold" grpId="0" nodeType="withEffect">
                                  <p:stCondLst>
                                    <p:cond delay="0"/>
                                  </p:stCondLst>
                                  <p:childTnLst>
                                    <p:set>
                                      <p:cBhvr>
                                        <p:cTn id="98" dur="1" fill="hold">
                                          <p:stCondLst>
                                            <p:cond delay="0"/>
                                          </p:stCondLst>
                                        </p:cTn>
                                        <p:tgtEl>
                                          <p:spTgt spid="296"/>
                                        </p:tgtEl>
                                        <p:attrNameLst>
                                          <p:attrName>style.visibility</p:attrName>
                                        </p:attrNameLst>
                                      </p:cBhvr>
                                      <p:to>
                                        <p:strVal val="visible"/>
                                      </p:to>
                                    </p:set>
                                    <p:animEffect transition="in" filter="wipe(right)">
                                      <p:cBhvr>
                                        <p:cTn id="99" dur="750"/>
                                        <p:tgtEl>
                                          <p:spTgt spid="296"/>
                                        </p:tgtEl>
                                      </p:cBhvr>
                                    </p:animEffect>
                                  </p:childTnLst>
                                </p:cTn>
                              </p:par>
                            </p:childTnLst>
                          </p:cTn>
                        </p:par>
                        <p:par>
                          <p:cTn id="100" fill="hold" nodeType="afterGroup">
                            <p:stCondLst>
                              <p:cond delay="14750"/>
                            </p:stCondLst>
                            <p:childTnLst>
                              <p:par>
                                <p:cTn id="101" presetID="42" presetClass="path" presetSubtype="0" accel="50000" decel="50000" fill="hold" nodeType="afterEffect">
                                  <p:stCondLst>
                                    <p:cond delay="0"/>
                                  </p:stCondLst>
                                  <p:childTnLst>
                                    <p:animMotion origin="layout" path="M 0.25899 -0.00648 L 0.5698 -0.00648 " pathEditMode="relative" rAng="0" ptsTypes="AA">
                                      <p:cBhvr>
                                        <p:cTn id="102" dur="2000" fill="hold"/>
                                        <p:tgtEl>
                                          <p:spTgt spid="110"/>
                                        </p:tgtEl>
                                        <p:attrNameLst>
                                          <p:attrName>ppt_x</p:attrName>
                                          <p:attrName>ppt_y</p:attrName>
                                        </p:attrNameLst>
                                      </p:cBhvr>
                                      <p:rCtr x="15534" y="0"/>
                                    </p:animMotion>
                                  </p:childTnLst>
                                </p:cTn>
                              </p:par>
                            </p:childTnLst>
                          </p:cTn>
                        </p:par>
                        <p:par>
                          <p:cTn id="103" fill="hold" nodeType="afterGroup">
                            <p:stCondLst>
                              <p:cond delay="16750"/>
                            </p:stCondLst>
                            <p:childTnLst>
                              <p:par>
                                <p:cTn id="104" presetID="8" presetClass="emph" presetSubtype="0" fill="hold" nodeType="afterEffect">
                                  <p:stCondLst>
                                    <p:cond delay="0"/>
                                  </p:stCondLst>
                                  <p:childTnLst>
                                    <p:animRot by="-5400000">
                                      <p:cBhvr>
                                        <p:cTn id="105" dur="1250" fill="hold"/>
                                        <p:tgtEl>
                                          <p:spTgt spid="110"/>
                                        </p:tgtEl>
                                        <p:attrNameLst>
                                          <p:attrName>r</p:attrName>
                                        </p:attrNameLst>
                                      </p:cBhvr>
                                    </p:animRot>
                                  </p:childTnLst>
                                </p:cTn>
                              </p:par>
                              <p:par>
                                <p:cTn id="106" presetID="10" presetClass="entr" presetSubtype="0" fill="hold" grpId="0" nodeType="withEffect">
                                  <p:stCondLst>
                                    <p:cond delay="0"/>
                                  </p:stCondLst>
                                  <p:childTnLst>
                                    <p:set>
                                      <p:cBhvr>
                                        <p:cTn id="107" dur="1" fill="hold">
                                          <p:stCondLst>
                                            <p:cond delay="0"/>
                                          </p:stCondLst>
                                        </p:cTn>
                                        <p:tgtEl>
                                          <p:spTgt spid="254"/>
                                        </p:tgtEl>
                                        <p:attrNameLst>
                                          <p:attrName>style.visibility</p:attrName>
                                        </p:attrNameLst>
                                      </p:cBhvr>
                                      <p:to>
                                        <p:strVal val="visible"/>
                                      </p:to>
                                    </p:set>
                                    <p:animEffect transition="in" filter="fade">
                                      <p:cBhvr>
                                        <p:cTn id="108" dur="1250"/>
                                        <p:tgtEl>
                                          <p:spTgt spid="254"/>
                                        </p:tgtEl>
                                      </p:cBhvr>
                                    </p:animEffect>
                                  </p:childTnLst>
                                </p:cTn>
                              </p:par>
                            </p:childTnLst>
                          </p:cTn>
                        </p:par>
                        <p:par>
                          <p:cTn id="109" fill="hold" nodeType="afterGroup">
                            <p:stCondLst>
                              <p:cond delay="18000"/>
                            </p:stCondLst>
                            <p:childTnLst>
                              <p:par>
                                <p:cTn id="110" presetID="53" presetClass="entr" presetSubtype="16" fill="hold" grpId="0" nodeType="afterEffect">
                                  <p:stCondLst>
                                    <p:cond delay="0"/>
                                  </p:stCondLst>
                                  <p:childTnLst>
                                    <p:set>
                                      <p:cBhvr>
                                        <p:cTn id="111" dur="1" fill="hold">
                                          <p:stCondLst>
                                            <p:cond delay="0"/>
                                          </p:stCondLst>
                                        </p:cTn>
                                        <p:tgtEl>
                                          <p:spTgt spid="255"/>
                                        </p:tgtEl>
                                        <p:attrNameLst>
                                          <p:attrName>style.visibility</p:attrName>
                                        </p:attrNameLst>
                                      </p:cBhvr>
                                      <p:to>
                                        <p:strVal val="visible"/>
                                      </p:to>
                                    </p:set>
                                    <p:anim calcmode="lin" valueType="num">
                                      <p:cBhvr>
                                        <p:cTn id="112" dur="500" fill="hold"/>
                                        <p:tgtEl>
                                          <p:spTgt spid="255"/>
                                        </p:tgtEl>
                                        <p:attrNameLst>
                                          <p:attrName>ppt_w</p:attrName>
                                        </p:attrNameLst>
                                      </p:cBhvr>
                                      <p:tavLst>
                                        <p:tav tm="0">
                                          <p:val>
                                            <p:fltVal val="0"/>
                                          </p:val>
                                        </p:tav>
                                        <p:tav tm="100000">
                                          <p:val>
                                            <p:strVal val="#ppt_w"/>
                                          </p:val>
                                        </p:tav>
                                      </p:tavLst>
                                    </p:anim>
                                    <p:anim calcmode="lin" valueType="num">
                                      <p:cBhvr>
                                        <p:cTn id="113" dur="500" fill="hold"/>
                                        <p:tgtEl>
                                          <p:spTgt spid="255"/>
                                        </p:tgtEl>
                                        <p:attrNameLst>
                                          <p:attrName>ppt_h</p:attrName>
                                        </p:attrNameLst>
                                      </p:cBhvr>
                                      <p:tavLst>
                                        <p:tav tm="0">
                                          <p:val>
                                            <p:fltVal val="0"/>
                                          </p:val>
                                        </p:tav>
                                        <p:tav tm="100000">
                                          <p:val>
                                            <p:strVal val="#ppt_h"/>
                                          </p:val>
                                        </p:tav>
                                      </p:tavLst>
                                    </p:anim>
                                    <p:animEffect transition="in" filter="fade">
                                      <p:cBhvr>
                                        <p:cTn id="114" dur="500"/>
                                        <p:tgtEl>
                                          <p:spTgt spid="255"/>
                                        </p:tgtEl>
                                      </p:cBhvr>
                                    </p:animEffect>
                                  </p:childTnLst>
                                </p:cTn>
                              </p:par>
                              <p:par>
                                <p:cTn id="115" presetID="53" presetClass="entr" presetSubtype="16" fill="hold" nodeType="withEffect">
                                  <p:stCondLst>
                                    <p:cond delay="0"/>
                                  </p:stCondLst>
                                  <p:childTnLst>
                                    <p:set>
                                      <p:cBhvr>
                                        <p:cTn id="116" dur="1" fill="hold">
                                          <p:stCondLst>
                                            <p:cond delay="0"/>
                                          </p:stCondLst>
                                        </p:cTn>
                                        <p:tgtEl>
                                          <p:spTgt spid="285"/>
                                        </p:tgtEl>
                                        <p:attrNameLst>
                                          <p:attrName>style.visibility</p:attrName>
                                        </p:attrNameLst>
                                      </p:cBhvr>
                                      <p:to>
                                        <p:strVal val="visible"/>
                                      </p:to>
                                    </p:set>
                                    <p:anim calcmode="lin" valueType="num">
                                      <p:cBhvr>
                                        <p:cTn id="117" dur="500" fill="hold"/>
                                        <p:tgtEl>
                                          <p:spTgt spid="285"/>
                                        </p:tgtEl>
                                        <p:attrNameLst>
                                          <p:attrName>ppt_w</p:attrName>
                                        </p:attrNameLst>
                                      </p:cBhvr>
                                      <p:tavLst>
                                        <p:tav tm="0">
                                          <p:val>
                                            <p:fltVal val="0"/>
                                          </p:val>
                                        </p:tav>
                                        <p:tav tm="100000">
                                          <p:val>
                                            <p:strVal val="#ppt_w"/>
                                          </p:val>
                                        </p:tav>
                                      </p:tavLst>
                                    </p:anim>
                                    <p:anim calcmode="lin" valueType="num">
                                      <p:cBhvr>
                                        <p:cTn id="118" dur="500" fill="hold"/>
                                        <p:tgtEl>
                                          <p:spTgt spid="285"/>
                                        </p:tgtEl>
                                        <p:attrNameLst>
                                          <p:attrName>ppt_h</p:attrName>
                                        </p:attrNameLst>
                                      </p:cBhvr>
                                      <p:tavLst>
                                        <p:tav tm="0">
                                          <p:val>
                                            <p:fltVal val="0"/>
                                          </p:val>
                                        </p:tav>
                                        <p:tav tm="100000">
                                          <p:val>
                                            <p:strVal val="#ppt_h"/>
                                          </p:val>
                                        </p:tav>
                                      </p:tavLst>
                                    </p:anim>
                                    <p:animEffect transition="in" filter="fade">
                                      <p:cBhvr>
                                        <p:cTn id="119" dur="500"/>
                                        <p:tgtEl>
                                          <p:spTgt spid="285"/>
                                        </p:tgtEl>
                                      </p:cBhvr>
                                    </p:animEffect>
                                  </p:childTnLst>
                                </p:cTn>
                              </p:par>
                              <p:par>
                                <p:cTn id="120" presetID="22" presetClass="entr" presetSubtype="4" fill="hold" nodeType="withEffect">
                                  <p:stCondLst>
                                    <p:cond delay="0"/>
                                  </p:stCondLst>
                                  <p:childTnLst>
                                    <p:set>
                                      <p:cBhvr>
                                        <p:cTn id="121" dur="1" fill="hold">
                                          <p:stCondLst>
                                            <p:cond delay="0"/>
                                          </p:stCondLst>
                                        </p:cTn>
                                        <p:tgtEl>
                                          <p:spTgt spid="233"/>
                                        </p:tgtEl>
                                        <p:attrNameLst>
                                          <p:attrName>style.visibility</p:attrName>
                                        </p:attrNameLst>
                                      </p:cBhvr>
                                      <p:to>
                                        <p:strVal val="visible"/>
                                      </p:to>
                                    </p:set>
                                    <p:animEffect transition="in" filter="wipe(down)">
                                      <p:cBhvr>
                                        <p:cTn id="122" dur="500"/>
                                        <p:tgtEl>
                                          <p:spTgt spid="233"/>
                                        </p:tgtEl>
                                      </p:cBhvr>
                                    </p:animEffect>
                                  </p:childTnLst>
                                </p:cTn>
                              </p:par>
                              <p:par>
                                <p:cTn id="123" presetID="22" presetClass="entr" presetSubtype="2" fill="hold" grpId="0" nodeType="withEffect">
                                  <p:stCondLst>
                                    <p:cond delay="0"/>
                                  </p:stCondLst>
                                  <p:childTnLst>
                                    <p:set>
                                      <p:cBhvr>
                                        <p:cTn id="124" dur="1" fill="hold">
                                          <p:stCondLst>
                                            <p:cond delay="0"/>
                                          </p:stCondLst>
                                        </p:cTn>
                                        <p:tgtEl>
                                          <p:spTgt spid="297"/>
                                        </p:tgtEl>
                                        <p:attrNameLst>
                                          <p:attrName>style.visibility</p:attrName>
                                        </p:attrNameLst>
                                      </p:cBhvr>
                                      <p:to>
                                        <p:strVal val="visible"/>
                                      </p:to>
                                    </p:set>
                                    <p:animEffect transition="in" filter="wipe(right)">
                                      <p:cBhvr>
                                        <p:cTn id="125" dur="500"/>
                                        <p:tgtEl>
                                          <p:spTgt spid="297"/>
                                        </p:tgtEl>
                                      </p:cBhvr>
                                    </p:animEffect>
                                  </p:childTnLst>
                                </p:cTn>
                              </p:par>
                              <p:par>
                                <p:cTn id="126" presetID="22" presetClass="entr" presetSubtype="2" fill="hold" grpId="0" nodeType="withEffect">
                                  <p:stCondLst>
                                    <p:cond delay="0"/>
                                  </p:stCondLst>
                                  <p:childTnLst>
                                    <p:set>
                                      <p:cBhvr>
                                        <p:cTn id="127" dur="1" fill="hold">
                                          <p:stCondLst>
                                            <p:cond delay="0"/>
                                          </p:stCondLst>
                                        </p:cTn>
                                        <p:tgtEl>
                                          <p:spTgt spid="298"/>
                                        </p:tgtEl>
                                        <p:attrNameLst>
                                          <p:attrName>style.visibility</p:attrName>
                                        </p:attrNameLst>
                                      </p:cBhvr>
                                      <p:to>
                                        <p:strVal val="visible"/>
                                      </p:to>
                                    </p:set>
                                    <p:animEffect transition="in" filter="wipe(right)">
                                      <p:cBhvr>
                                        <p:cTn id="128" dur="750"/>
                                        <p:tgtEl>
                                          <p:spTgt spid="298"/>
                                        </p:tgtEl>
                                      </p:cBhvr>
                                    </p:animEffect>
                                  </p:childTnLst>
                                </p:cTn>
                              </p:par>
                            </p:childTnLst>
                          </p:cTn>
                        </p:par>
                        <p:par>
                          <p:cTn id="129" fill="hold" nodeType="afterGroup">
                            <p:stCondLst>
                              <p:cond delay="18750"/>
                            </p:stCondLst>
                            <p:childTnLst>
                              <p:par>
                                <p:cTn id="130" presetID="42" presetClass="path" presetSubtype="0" accel="50000" decel="50000" fill="hold" nodeType="afterEffect">
                                  <p:stCondLst>
                                    <p:cond delay="0"/>
                                  </p:stCondLst>
                                  <p:childTnLst>
                                    <p:animMotion origin="layout" path="M 0.5698 -0.00648 L 0.57045 -0.49537 " pathEditMode="relative" rAng="0" ptsTypes="AA">
                                      <p:cBhvr>
                                        <p:cTn id="131" dur="2000" fill="hold"/>
                                        <p:tgtEl>
                                          <p:spTgt spid="110"/>
                                        </p:tgtEl>
                                        <p:attrNameLst>
                                          <p:attrName>ppt_x</p:attrName>
                                          <p:attrName>ppt_y</p:attrName>
                                        </p:attrNameLst>
                                      </p:cBhvr>
                                      <p:rCtr x="26" y="-24444"/>
                                    </p:animMotion>
                                  </p:childTnLst>
                                </p:cTn>
                              </p:par>
                            </p:childTnLst>
                          </p:cTn>
                        </p:par>
                        <p:par>
                          <p:cTn id="132" fill="hold" nodeType="afterGroup">
                            <p:stCondLst>
                              <p:cond delay="20750"/>
                            </p:stCondLst>
                            <p:childTnLst>
                              <p:par>
                                <p:cTn id="133" presetID="8" presetClass="emph" presetSubtype="0" fill="hold" nodeType="afterEffect">
                                  <p:stCondLst>
                                    <p:cond delay="0"/>
                                  </p:stCondLst>
                                  <p:childTnLst>
                                    <p:animRot by="5400000">
                                      <p:cBhvr>
                                        <p:cTn id="134" dur="1250" fill="hold"/>
                                        <p:tgtEl>
                                          <p:spTgt spid="110"/>
                                        </p:tgtEl>
                                        <p:attrNameLst>
                                          <p:attrName>r</p:attrName>
                                        </p:attrNameLst>
                                      </p:cBhvr>
                                    </p:animRot>
                                  </p:childTnLst>
                                </p:cTn>
                              </p:par>
                            </p:childTnLst>
                          </p:cTn>
                        </p:par>
                        <p:par>
                          <p:cTn id="135" fill="hold" nodeType="afterGroup">
                            <p:stCondLst>
                              <p:cond delay="22000"/>
                            </p:stCondLst>
                            <p:childTnLst>
                              <p:par>
                                <p:cTn id="136" presetID="42" presetClass="path" presetSubtype="0" accel="50000" decel="50000" fill="hold" nodeType="afterEffect">
                                  <p:stCondLst>
                                    <p:cond delay="0"/>
                                  </p:stCondLst>
                                  <p:childTnLst>
                                    <p:animMotion origin="layout" path="M 0.57045 -0.49537 L 0.7806 -0.49445 " pathEditMode="relative" rAng="0" ptsTypes="AA">
                                      <p:cBhvr>
                                        <p:cTn id="137" dur="2000" fill="hold"/>
                                        <p:tgtEl>
                                          <p:spTgt spid="110"/>
                                        </p:tgtEl>
                                        <p:attrNameLst>
                                          <p:attrName>ppt_x</p:attrName>
                                          <p:attrName>ppt_y</p:attrName>
                                        </p:attrNameLst>
                                      </p:cBhvr>
                                      <p:rCtr x="10508" y="46"/>
                                    </p:animMotion>
                                  </p:childTnLst>
                                </p:cTn>
                              </p:par>
                            </p:childTnLst>
                          </p:cTn>
                        </p:par>
                        <p:par>
                          <p:cTn id="138" fill="hold">
                            <p:stCondLst>
                              <p:cond delay="24000"/>
                            </p:stCondLst>
                            <p:childTnLst>
                              <p:par>
                                <p:cTn id="139" presetID="42" presetClass="entr" presetSubtype="0" fill="hold" grpId="0" nodeType="afterEffect">
                                  <p:stCondLst>
                                    <p:cond delay="0"/>
                                  </p:stCondLst>
                                  <p:childTnLst>
                                    <p:set>
                                      <p:cBhvr>
                                        <p:cTn id="140" dur="1" fill="hold">
                                          <p:stCondLst>
                                            <p:cond delay="0"/>
                                          </p:stCondLst>
                                        </p:cTn>
                                        <p:tgtEl>
                                          <p:spTgt spid="63"/>
                                        </p:tgtEl>
                                        <p:attrNameLst>
                                          <p:attrName>style.visibility</p:attrName>
                                        </p:attrNameLst>
                                      </p:cBhvr>
                                      <p:to>
                                        <p:strVal val="visible"/>
                                      </p:to>
                                    </p:set>
                                    <p:animEffect transition="in" filter="fade">
                                      <p:cBhvr>
                                        <p:cTn id="141" dur="1200"/>
                                        <p:tgtEl>
                                          <p:spTgt spid="63"/>
                                        </p:tgtEl>
                                      </p:cBhvr>
                                    </p:animEffect>
                                    <p:anim calcmode="lin" valueType="num">
                                      <p:cBhvr>
                                        <p:cTn id="142" dur="1200" fill="hold"/>
                                        <p:tgtEl>
                                          <p:spTgt spid="63"/>
                                        </p:tgtEl>
                                        <p:attrNameLst>
                                          <p:attrName>ppt_x</p:attrName>
                                        </p:attrNameLst>
                                      </p:cBhvr>
                                      <p:tavLst>
                                        <p:tav tm="0">
                                          <p:val>
                                            <p:strVal val="#ppt_x"/>
                                          </p:val>
                                        </p:tav>
                                        <p:tav tm="100000">
                                          <p:val>
                                            <p:strVal val="#ppt_x"/>
                                          </p:val>
                                        </p:tav>
                                      </p:tavLst>
                                    </p:anim>
                                    <p:anim calcmode="lin" valueType="num">
                                      <p:cBhvr>
                                        <p:cTn id="143" dur="12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p:bldP spid="289" grpId="0"/>
      <p:bldP spid="290" grpId="0"/>
      <p:bldP spid="291" grpId="0"/>
      <p:bldP spid="292" grpId="0"/>
      <p:bldP spid="294" grpId="0"/>
      <p:bldP spid="295" grpId="0"/>
      <p:bldP spid="296" grpId="0"/>
      <p:bldP spid="297" grpId="0"/>
      <p:bldP spid="298" grpId="0"/>
      <p:bldP spid="234" grpId="0" animBg="1"/>
      <p:bldP spid="235" grpId="0"/>
      <p:bldP spid="238" grpId="0" animBg="1"/>
      <p:bldP spid="239" grpId="0"/>
      <p:bldP spid="246" grpId="0" animBg="1"/>
      <p:bldP spid="247" grpId="0"/>
      <p:bldP spid="250" grpId="0" animBg="1"/>
      <p:bldP spid="251" grpId="0"/>
      <p:bldP spid="254" grpId="0" animBg="1"/>
      <p:bldP spid="255" grpId="0"/>
      <p:bldP spid="6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7229409" y="1481602"/>
            <a:ext cx="2724283" cy="543675"/>
          </a:xfrm>
          <a:prstGeom prst="rect">
            <a:avLst/>
          </a:prstGeom>
          <a:noFill/>
        </p:spPr>
        <p:txBody>
          <a:bodyPr wrap="square" rtlCol="0">
            <a:spAutoFit/>
          </a:bodyPr>
          <a:lstStyle/>
          <a:p>
            <a:r>
              <a:rPr lang="zh-CN" altLang="en-US" sz="2933" dirty="0">
                <a:solidFill>
                  <a:srgbClr val="46DCFE"/>
                </a:solidFill>
                <a:latin typeface="微软雅黑" panose="020B0503020204020204" pitchFamily="34" charset="-122"/>
                <a:ea typeface="微软雅黑" panose="020B0503020204020204" pitchFamily="34" charset="-122"/>
              </a:rPr>
              <a:t>企业介绍</a:t>
            </a:r>
          </a:p>
        </p:txBody>
      </p:sp>
      <p:sp>
        <p:nvSpPr>
          <p:cNvPr id="3" name="文本框 2"/>
          <p:cNvSpPr txBox="1"/>
          <p:nvPr/>
        </p:nvSpPr>
        <p:spPr>
          <a:xfrm>
            <a:off x="7229409" y="2340357"/>
            <a:ext cx="2724283" cy="543675"/>
          </a:xfrm>
          <a:prstGeom prst="rect">
            <a:avLst/>
          </a:prstGeom>
          <a:noFill/>
        </p:spPr>
        <p:txBody>
          <a:bodyPr wrap="square" rtlCol="0">
            <a:spAutoFit/>
          </a:bodyPr>
          <a:lstStyle/>
          <a:p>
            <a:r>
              <a:rPr lang="zh-CN" altLang="en-US" sz="2933" dirty="0">
                <a:solidFill>
                  <a:srgbClr val="46DCFE"/>
                </a:solidFill>
                <a:latin typeface="微软雅黑" panose="020B0503020204020204" pitchFamily="34" charset="-122"/>
                <a:ea typeface="微软雅黑" panose="020B0503020204020204" pitchFamily="34" charset="-122"/>
              </a:rPr>
              <a:t>项目介绍</a:t>
            </a:r>
          </a:p>
        </p:txBody>
      </p:sp>
      <p:sp>
        <p:nvSpPr>
          <p:cNvPr id="4" name="文本框 3"/>
          <p:cNvSpPr txBox="1"/>
          <p:nvPr/>
        </p:nvSpPr>
        <p:spPr>
          <a:xfrm>
            <a:off x="7229409" y="3247666"/>
            <a:ext cx="2724283" cy="543675"/>
          </a:xfrm>
          <a:prstGeom prst="rect">
            <a:avLst/>
          </a:prstGeom>
          <a:noFill/>
        </p:spPr>
        <p:txBody>
          <a:bodyPr wrap="square" rtlCol="0">
            <a:spAutoFit/>
          </a:bodyPr>
          <a:lstStyle/>
          <a:p>
            <a:r>
              <a:rPr lang="zh-CN" altLang="en-US" sz="2933" dirty="0">
                <a:solidFill>
                  <a:srgbClr val="46DCFE"/>
                </a:solidFill>
                <a:latin typeface="微软雅黑" panose="020B0503020204020204" pitchFamily="34" charset="-122"/>
                <a:ea typeface="微软雅黑" panose="020B0503020204020204" pitchFamily="34" charset="-122"/>
              </a:rPr>
              <a:t>产品运行</a:t>
            </a:r>
          </a:p>
        </p:txBody>
      </p:sp>
      <p:sp>
        <p:nvSpPr>
          <p:cNvPr id="5" name="文本框 4"/>
          <p:cNvSpPr txBox="1"/>
          <p:nvPr/>
        </p:nvSpPr>
        <p:spPr>
          <a:xfrm>
            <a:off x="7229409" y="4027366"/>
            <a:ext cx="2724283" cy="543675"/>
          </a:xfrm>
          <a:prstGeom prst="rect">
            <a:avLst/>
          </a:prstGeom>
          <a:noFill/>
        </p:spPr>
        <p:txBody>
          <a:bodyPr wrap="square" rtlCol="0">
            <a:spAutoFit/>
          </a:bodyPr>
          <a:lstStyle/>
          <a:p>
            <a:r>
              <a:rPr lang="zh-CN" altLang="en-US" sz="2933" dirty="0">
                <a:solidFill>
                  <a:srgbClr val="46DCFE"/>
                </a:solidFill>
                <a:latin typeface="微软雅黑" panose="020B0503020204020204" pitchFamily="34" charset="-122"/>
                <a:ea typeface="微软雅黑" panose="020B0503020204020204" pitchFamily="34" charset="-122"/>
              </a:rPr>
              <a:t>发展计划</a:t>
            </a:r>
          </a:p>
        </p:txBody>
      </p:sp>
      <p:sp>
        <p:nvSpPr>
          <p:cNvPr id="6" name="文本框 5"/>
          <p:cNvSpPr txBox="1"/>
          <p:nvPr/>
        </p:nvSpPr>
        <p:spPr>
          <a:xfrm>
            <a:off x="7229409" y="4892007"/>
            <a:ext cx="2724283" cy="543675"/>
          </a:xfrm>
          <a:prstGeom prst="rect">
            <a:avLst/>
          </a:prstGeom>
          <a:noFill/>
        </p:spPr>
        <p:txBody>
          <a:bodyPr wrap="square" rtlCol="0">
            <a:spAutoFit/>
          </a:bodyPr>
          <a:lstStyle/>
          <a:p>
            <a:r>
              <a:rPr lang="zh-CN" altLang="en-US" sz="2933" dirty="0">
                <a:solidFill>
                  <a:srgbClr val="46DCFE"/>
                </a:solidFill>
                <a:latin typeface="微软雅黑" panose="020B0503020204020204" pitchFamily="34" charset="-122"/>
                <a:ea typeface="微软雅黑" panose="020B0503020204020204" pitchFamily="34" charset="-122"/>
              </a:rPr>
              <a:t>资金融资</a:t>
            </a:r>
          </a:p>
        </p:txBody>
      </p:sp>
      <p:pic>
        <p:nvPicPr>
          <p:cNvPr id="22" name="图片 21"/>
          <p:cNvPicPr>
            <a:picLocks noChangeAspect="1"/>
          </p:cNvPicPr>
          <p:nvPr/>
        </p:nvPicPr>
        <p:blipFill rotWithShape="1">
          <a:blip r:embed="rId4">
            <a:extLst>
              <a:ext uri="{28A0092B-C50C-407E-A947-70E740481C1C}">
                <a14:useLocalDpi xmlns:a14="http://schemas.microsoft.com/office/drawing/2010/main" val="0"/>
              </a:ext>
            </a:extLst>
          </a:blip>
          <a:srcRect l="28398" t="13851" r="34029" b="14563"/>
          <a:stretch/>
        </p:blipFill>
        <p:spPr>
          <a:xfrm>
            <a:off x="815413" y="1030991"/>
            <a:ext cx="4171736" cy="4470871"/>
          </a:xfrm>
          <a:prstGeom prst="rect">
            <a:avLst/>
          </a:prstGeom>
        </p:spPr>
      </p:pic>
      <p:sp>
        <p:nvSpPr>
          <p:cNvPr id="23" name="文本框 22"/>
          <p:cNvSpPr txBox="1"/>
          <p:nvPr/>
        </p:nvSpPr>
        <p:spPr>
          <a:xfrm>
            <a:off x="2091002" y="2316815"/>
            <a:ext cx="3018897" cy="1200329"/>
          </a:xfrm>
          <a:prstGeom prst="rect">
            <a:avLst/>
          </a:prstGeom>
          <a:noFill/>
        </p:spPr>
        <p:txBody>
          <a:bodyPr wrap="square" rtlCol="0">
            <a:spAutoFit/>
          </a:bodyPr>
          <a:lstStyle/>
          <a:p>
            <a:r>
              <a:rPr lang="zh-CN" altLang="en-US" sz="7200" b="1" dirty="0">
                <a:gradFill>
                  <a:gsLst>
                    <a:gs pos="100000">
                      <a:srgbClr val="FFFFFF"/>
                    </a:gs>
                    <a:gs pos="0">
                      <a:srgbClr val="C3C5C7"/>
                    </a:gs>
                  </a:gsLst>
                  <a:lin ang="5400000" scaled="1"/>
                </a:gradFill>
                <a:latin typeface="微软雅黑" panose="020B0503020204020204" pitchFamily="34" charset="-122"/>
                <a:ea typeface="微软雅黑" panose="020B0503020204020204" pitchFamily="34" charset="-122"/>
              </a:rPr>
              <a:t>目录</a:t>
            </a:r>
          </a:p>
        </p:txBody>
      </p:sp>
      <p:sp>
        <p:nvSpPr>
          <p:cNvPr id="24" name="矩形 23"/>
          <p:cNvSpPr/>
          <p:nvPr/>
        </p:nvSpPr>
        <p:spPr>
          <a:xfrm>
            <a:off x="1918478" y="3407937"/>
            <a:ext cx="2359941" cy="666786"/>
          </a:xfrm>
          <a:prstGeom prst="rect">
            <a:avLst/>
          </a:prstGeom>
        </p:spPr>
        <p:txBody>
          <a:bodyPr wrap="none">
            <a:spAutoFit/>
          </a:bodyPr>
          <a:lstStyle/>
          <a:p>
            <a:r>
              <a:rPr lang="en-US" altLang="zh-CN" sz="3733" dirty="0">
                <a:gradFill>
                  <a:gsLst>
                    <a:gs pos="0">
                      <a:srgbClr val="FFFFFF"/>
                    </a:gs>
                    <a:gs pos="96000">
                      <a:srgbClr val="C3C5C7"/>
                    </a:gs>
                  </a:gsLst>
                  <a:lin ang="5400000" scaled="1"/>
                </a:gradFill>
                <a:latin typeface="Impact" panose="020B0806030902050204" pitchFamily="34" charset="0"/>
              </a:rPr>
              <a:t>CONCENTES</a:t>
            </a:r>
            <a:endParaRPr lang="zh-CN" altLang="en-US" sz="3733" dirty="0">
              <a:gradFill>
                <a:gsLst>
                  <a:gs pos="0">
                    <a:srgbClr val="FFFFFF"/>
                  </a:gs>
                  <a:gs pos="96000">
                    <a:srgbClr val="C3C5C7"/>
                  </a:gs>
                </a:gsLst>
                <a:lin ang="5400000" scaled="1"/>
              </a:gradFill>
              <a:latin typeface="Impact" panose="020B0806030902050204" pitchFamily="34" charset="0"/>
            </a:endParaRPr>
          </a:p>
        </p:txBody>
      </p:sp>
      <p:grpSp>
        <p:nvGrpSpPr>
          <p:cNvPr id="25" name="组合 24"/>
          <p:cNvGrpSpPr/>
          <p:nvPr/>
        </p:nvGrpSpPr>
        <p:grpSpPr>
          <a:xfrm>
            <a:off x="6112880" y="4923762"/>
            <a:ext cx="542761" cy="542761"/>
            <a:chOff x="5641794" y="2357393"/>
            <a:chExt cx="794657" cy="794657"/>
          </a:xfrm>
        </p:grpSpPr>
        <p:sp>
          <p:nvSpPr>
            <p:cNvPr id="26" name="椭圆 25"/>
            <p:cNvSpPr/>
            <p:nvPr/>
          </p:nvSpPr>
          <p:spPr>
            <a:xfrm>
              <a:off x="5641794" y="2357393"/>
              <a:ext cx="794657" cy="794657"/>
            </a:xfrm>
            <a:prstGeom prst="ellipse">
              <a:avLst/>
            </a:prstGeom>
            <a:solidFill>
              <a:schemeClr val="bg1">
                <a:alpha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7" name="Freeform 14"/>
            <p:cNvSpPr>
              <a:spLocks noEditPoints="1"/>
            </p:cNvSpPr>
            <p:nvPr/>
          </p:nvSpPr>
          <p:spPr bwMode="auto">
            <a:xfrm>
              <a:off x="5826817" y="2488261"/>
              <a:ext cx="449038" cy="442594"/>
            </a:xfrm>
            <a:custGeom>
              <a:avLst/>
              <a:gdLst>
                <a:gd name="T0" fmla="*/ 285 w 427"/>
                <a:gd name="T1" fmla="*/ 157 h 408"/>
                <a:gd name="T2" fmla="*/ 279 w 427"/>
                <a:gd name="T3" fmla="*/ 169 h 408"/>
                <a:gd name="T4" fmla="*/ 278 w 427"/>
                <a:gd name="T5" fmla="*/ 177 h 408"/>
                <a:gd name="T6" fmla="*/ 278 w 427"/>
                <a:gd name="T7" fmla="*/ 192 h 408"/>
                <a:gd name="T8" fmla="*/ 284 w 427"/>
                <a:gd name="T9" fmla="*/ 207 h 408"/>
                <a:gd name="T10" fmla="*/ 288 w 427"/>
                <a:gd name="T11" fmla="*/ 214 h 408"/>
                <a:gd name="T12" fmla="*/ 300 w 427"/>
                <a:gd name="T13" fmla="*/ 224 h 408"/>
                <a:gd name="T14" fmla="*/ 308 w 427"/>
                <a:gd name="T15" fmla="*/ 228 h 408"/>
                <a:gd name="T16" fmla="*/ 325 w 427"/>
                <a:gd name="T17" fmla="*/ 136 h 408"/>
                <a:gd name="T18" fmla="*/ 305 w 427"/>
                <a:gd name="T19" fmla="*/ 140 h 408"/>
                <a:gd name="T20" fmla="*/ 294 w 427"/>
                <a:gd name="T21" fmla="*/ 147 h 408"/>
                <a:gd name="T22" fmla="*/ 289 w 427"/>
                <a:gd name="T23" fmla="*/ 152 h 408"/>
                <a:gd name="T24" fmla="*/ 261 w 427"/>
                <a:gd name="T25" fmla="*/ 47 h 408"/>
                <a:gd name="T26" fmla="*/ 213 w 427"/>
                <a:gd name="T27" fmla="*/ 95 h 408"/>
                <a:gd name="T28" fmla="*/ 258 w 427"/>
                <a:gd name="T29" fmla="*/ 192 h 408"/>
                <a:gd name="T30" fmla="*/ 258 w 427"/>
                <a:gd name="T31" fmla="*/ 173 h 408"/>
                <a:gd name="T32" fmla="*/ 244 w 427"/>
                <a:gd name="T33" fmla="*/ 104 h 408"/>
                <a:gd name="T34" fmla="*/ 169 w 427"/>
                <a:gd name="T35" fmla="*/ 183 h 408"/>
                <a:gd name="T36" fmla="*/ 213 w 427"/>
                <a:gd name="T37" fmla="*/ 269 h 408"/>
                <a:gd name="T38" fmla="*/ 192 w 427"/>
                <a:gd name="T39" fmla="*/ 272 h 408"/>
                <a:gd name="T40" fmla="*/ 181 w 427"/>
                <a:gd name="T41" fmla="*/ 260 h 408"/>
                <a:gd name="T42" fmla="*/ 174 w 427"/>
                <a:gd name="T43" fmla="*/ 254 h 408"/>
                <a:gd name="T44" fmla="*/ 145 w 427"/>
                <a:gd name="T45" fmla="*/ 242 h 408"/>
                <a:gd name="T46" fmla="*/ 133 w 427"/>
                <a:gd name="T47" fmla="*/ 241 h 408"/>
                <a:gd name="T48" fmla="*/ 0 w 427"/>
                <a:gd name="T49" fmla="*/ 408 h 408"/>
                <a:gd name="T50" fmla="*/ 56 w 427"/>
                <a:gd name="T51" fmla="*/ 309 h 408"/>
                <a:gd name="T52" fmla="*/ 146 w 427"/>
                <a:gd name="T53" fmla="*/ 309 h 408"/>
                <a:gd name="T54" fmla="*/ 204 w 427"/>
                <a:gd name="T55" fmla="*/ 408 h 408"/>
                <a:gd name="T56" fmla="*/ 192 w 427"/>
                <a:gd name="T57" fmla="*/ 272 h 408"/>
                <a:gd name="T58" fmla="*/ 294 w 427"/>
                <a:gd name="T59" fmla="*/ 241 h 408"/>
                <a:gd name="T60" fmla="*/ 281 w 427"/>
                <a:gd name="T61" fmla="*/ 242 h 408"/>
                <a:gd name="T62" fmla="*/ 245 w 427"/>
                <a:gd name="T63" fmla="*/ 260 h 408"/>
                <a:gd name="T64" fmla="*/ 240 w 427"/>
                <a:gd name="T65" fmla="*/ 266 h 408"/>
                <a:gd name="T66" fmla="*/ 264 w 427"/>
                <a:gd name="T67" fmla="*/ 408 h 408"/>
                <a:gd name="T68" fmla="*/ 279 w 427"/>
                <a:gd name="T69" fmla="*/ 408 h 408"/>
                <a:gd name="T70" fmla="*/ 384 w 427"/>
                <a:gd name="T71" fmla="*/ 309 h 408"/>
                <a:gd name="T72" fmla="*/ 427 w 427"/>
                <a:gd name="T73" fmla="*/ 313 h 408"/>
                <a:gd name="T74" fmla="*/ 102 w 427"/>
                <a:gd name="T75" fmla="*/ 231 h 408"/>
                <a:gd name="T76" fmla="*/ 126 w 427"/>
                <a:gd name="T77" fmla="*/ 224 h 408"/>
                <a:gd name="T78" fmla="*/ 133 w 427"/>
                <a:gd name="T79" fmla="*/ 220 h 408"/>
                <a:gd name="T80" fmla="*/ 146 w 427"/>
                <a:gd name="T81" fmla="*/ 200 h 408"/>
                <a:gd name="T82" fmla="*/ 149 w 427"/>
                <a:gd name="T83" fmla="*/ 191 h 408"/>
                <a:gd name="T84" fmla="*/ 149 w 427"/>
                <a:gd name="T85" fmla="*/ 175 h 408"/>
                <a:gd name="T86" fmla="*/ 145 w 427"/>
                <a:gd name="T87" fmla="*/ 164 h 408"/>
                <a:gd name="T88" fmla="*/ 142 w 427"/>
                <a:gd name="T89" fmla="*/ 157 h 408"/>
                <a:gd name="T90" fmla="*/ 133 w 427"/>
                <a:gd name="T91" fmla="*/ 147 h 408"/>
                <a:gd name="T92" fmla="*/ 126 w 427"/>
                <a:gd name="T93" fmla="*/ 143 h 408"/>
                <a:gd name="T94" fmla="*/ 102 w 427"/>
                <a:gd name="T95" fmla="*/ 1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7" h="408">
                  <a:moveTo>
                    <a:pt x="289" y="152"/>
                  </a:moveTo>
                  <a:cubicBezTo>
                    <a:pt x="288" y="154"/>
                    <a:pt x="286" y="155"/>
                    <a:pt x="285" y="157"/>
                  </a:cubicBezTo>
                  <a:cubicBezTo>
                    <a:pt x="285" y="157"/>
                    <a:pt x="285" y="157"/>
                    <a:pt x="285" y="157"/>
                  </a:cubicBezTo>
                  <a:cubicBezTo>
                    <a:pt x="284" y="159"/>
                    <a:pt x="283" y="161"/>
                    <a:pt x="282" y="162"/>
                  </a:cubicBezTo>
                  <a:cubicBezTo>
                    <a:pt x="282" y="163"/>
                    <a:pt x="282" y="163"/>
                    <a:pt x="282" y="164"/>
                  </a:cubicBezTo>
                  <a:cubicBezTo>
                    <a:pt x="281" y="165"/>
                    <a:pt x="280" y="167"/>
                    <a:pt x="279" y="169"/>
                  </a:cubicBezTo>
                  <a:cubicBezTo>
                    <a:pt x="279" y="169"/>
                    <a:pt x="279" y="169"/>
                    <a:pt x="279" y="170"/>
                  </a:cubicBezTo>
                  <a:cubicBezTo>
                    <a:pt x="279" y="171"/>
                    <a:pt x="278" y="173"/>
                    <a:pt x="278" y="175"/>
                  </a:cubicBezTo>
                  <a:cubicBezTo>
                    <a:pt x="278" y="176"/>
                    <a:pt x="278" y="176"/>
                    <a:pt x="278" y="177"/>
                  </a:cubicBezTo>
                  <a:cubicBezTo>
                    <a:pt x="277" y="179"/>
                    <a:pt x="277" y="181"/>
                    <a:pt x="277" y="183"/>
                  </a:cubicBezTo>
                  <a:cubicBezTo>
                    <a:pt x="277" y="186"/>
                    <a:pt x="278" y="189"/>
                    <a:pt x="278" y="191"/>
                  </a:cubicBezTo>
                  <a:cubicBezTo>
                    <a:pt x="278" y="192"/>
                    <a:pt x="278" y="192"/>
                    <a:pt x="278" y="192"/>
                  </a:cubicBezTo>
                  <a:cubicBezTo>
                    <a:pt x="279" y="195"/>
                    <a:pt x="279" y="197"/>
                    <a:pt x="280" y="199"/>
                  </a:cubicBezTo>
                  <a:cubicBezTo>
                    <a:pt x="280" y="200"/>
                    <a:pt x="280" y="200"/>
                    <a:pt x="280" y="200"/>
                  </a:cubicBezTo>
                  <a:cubicBezTo>
                    <a:pt x="281" y="203"/>
                    <a:pt x="282" y="205"/>
                    <a:pt x="284" y="207"/>
                  </a:cubicBezTo>
                  <a:cubicBezTo>
                    <a:pt x="284" y="207"/>
                    <a:pt x="284" y="208"/>
                    <a:pt x="284" y="208"/>
                  </a:cubicBezTo>
                  <a:cubicBezTo>
                    <a:pt x="285" y="210"/>
                    <a:pt x="287" y="212"/>
                    <a:pt x="288" y="214"/>
                  </a:cubicBezTo>
                  <a:cubicBezTo>
                    <a:pt x="288" y="214"/>
                    <a:pt x="288" y="214"/>
                    <a:pt x="288" y="214"/>
                  </a:cubicBezTo>
                  <a:cubicBezTo>
                    <a:pt x="290" y="216"/>
                    <a:pt x="292" y="218"/>
                    <a:pt x="294" y="219"/>
                  </a:cubicBezTo>
                  <a:cubicBezTo>
                    <a:pt x="294" y="219"/>
                    <a:pt x="294" y="220"/>
                    <a:pt x="294" y="220"/>
                  </a:cubicBezTo>
                  <a:cubicBezTo>
                    <a:pt x="296" y="221"/>
                    <a:pt x="298" y="223"/>
                    <a:pt x="300" y="224"/>
                  </a:cubicBezTo>
                  <a:cubicBezTo>
                    <a:pt x="300" y="224"/>
                    <a:pt x="301" y="224"/>
                    <a:pt x="301" y="224"/>
                  </a:cubicBezTo>
                  <a:cubicBezTo>
                    <a:pt x="303" y="226"/>
                    <a:pt x="305" y="227"/>
                    <a:pt x="308" y="228"/>
                  </a:cubicBezTo>
                  <a:cubicBezTo>
                    <a:pt x="308" y="228"/>
                    <a:pt x="308" y="228"/>
                    <a:pt x="308" y="228"/>
                  </a:cubicBezTo>
                  <a:cubicBezTo>
                    <a:pt x="313" y="230"/>
                    <a:pt x="319" y="231"/>
                    <a:pt x="325" y="231"/>
                  </a:cubicBezTo>
                  <a:cubicBezTo>
                    <a:pt x="351" y="231"/>
                    <a:pt x="372" y="210"/>
                    <a:pt x="372" y="183"/>
                  </a:cubicBezTo>
                  <a:cubicBezTo>
                    <a:pt x="372" y="157"/>
                    <a:pt x="351" y="136"/>
                    <a:pt x="325" y="136"/>
                  </a:cubicBezTo>
                  <a:cubicBezTo>
                    <a:pt x="318" y="136"/>
                    <a:pt x="312" y="137"/>
                    <a:pt x="306" y="140"/>
                  </a:cubicBezTo>
                  <a:cubicBezTo>
                    <a:pt x="306" y="140"/>
                    <a:pt x="306" y="140"/>
                    <a:pt x="306" y="140"/>
                  </a:cubicBezTo>
                  <a:cubicBezTo>
                    <a:pt x="306" y="140"/>
                    <a:pt x="306" y="140"/>
                    <a:pt x="305" y="140"/>
                  </a:cubicBezTo>
                  <a:cubicBezTo>
                    <a:pt x="304" y="141"/>
                    <a:pt x="302" y="142"/>
                    <a:pt x="301" y="143"/>
                  </a:cubicBezTo>
                  <a:cubicBezTo>
                    <a:pt x="300" y="143"/>
                    <a:pt x="300" y="143"/>
                    <a:pt x="299" y="143"/>
                  </a:cubicBezTo>
                  <a:cubicBezTo>
                    <a:pt x="298" y="144"/>
                    <a:pt x="296" y="146"/>
                    <a:pt x="294" y="147"/>
                  </a:cubicBezTo>
                  <a:cubicBezTo>
                    <a:pt x="294" y="147"/>
                    <a:pt x="294" y="147"/>
                    <a:pt x="294" y="147"/>
                  </a:cubicBezTo>
                  <a:cubicBezTo>
                    <a:pt x="293" y="148"/>
                    <a:pt x="291" y="150"/>
                    <a:pt x="290" y="151"/>
                  </a:cubicBezTo>
                  <a:cubicBezTo>
                    <a:pt x="290" y="151"/>
                    <a:pt x="289" y="152"/>
                    <a:pt x="289" y="152"/>
                  </a:cubicBezTo>
                  <a:close/>
                  <a:moveTo>
                    <a:pt x="213" y="95"/>
                  </a:moveTo>
                  <a:lnTo>
                    <a:pt x="213" y="95"/>
                  </a:lnTo>
                  <a:cubicBezTo>
                    <a:pt x="240" y="95"/>
                    <a:pt x="261" y="73"/>
                    <a:pt x="261" y="47"/>
                  </a:cubicBezTo>
                  <a:cubicBezTo>
                    <a:pt x="261" y="21"/>
                    <a:pt x="240" y="0"/>
                    <a:pt x="213" y="0"/>
                  </a:cubicBezTo>
                  <a:cubicBezTo>
                    <a:pt x="187" y="0"/>
                    <a:pt x="166" y="21"/>
                    <a:pt x="166" y="47"/>
                  </a:cubicBezTo>
                  <a:cubicBezTo>
                    <a:pt x="166" y="73"/>
                    <a:pt x="187" y="95"/>
                    <a:pt x="213" y="95"/>
                  </a:cubicBezTo>
                  <a:close/>
                  <a:moveTo>
                    <a:pt x="258" y="228"/>
                  </a:moveTo>
                  <a:lnTo>
                    <a:pt x="258" y="228"/>
                  </a:lnTo>
                  <a:lnTo>
                    <a:pt x="258" y="192"/>
                  </a:lnTo>
                  <a:cubicBezTo>
                    <a:pt x="258" y="189"/>
                    <a:pt x="257" y="186"/>
                    <a:pt x="257" y="183"/>
                  </a:cubicBezTo>
                  <a:cubicBezTo>
                    <a:pt x="257" y="180"/>
                    <a:pt x="258" y="178"/>
                    <a:pt x="258" y="175"/>
                  </a:cubicBezTo>
                  <a:lnTo>
                    <a:pt x="258" y="173"/>
                  </a:lnTo>
                  <a:lnTo>
                    <a:pt x="258" y="173"/>
                  </a:lnTo>
                  <a:cubicBezTo>
                    <a:pt x="262" y="151"/>
                    <a:pt x="275" y="134"/>
                    <a:pt x="293" y="124"/>
                  </a:cubicBezTo>
                  <a:cubicBezTo>
                    <a:pt x="280" y="112"/>
                    <a:pt x="263" y="104"/>
                    <a:pt x="244" y="104"/>
                  </a:cubicBezTo>
                  <a:lnTo>
                    <a:pt x="183" y="104"/>
                  </a:lnTo>
                  <a:cubicBezTo>
                    <a:pt x="164" y="104"/>
                    <a:pt x="147" y="112"/>
                    <a:pt x="134" y="124"/>
                  </a:cubicBezTo>
                  <a:cubicBezTo>
                    <a:pt x="155" y="135"/>
                    <a:pt x="169" y="158"/>
                    <a:pt x="169" y="183"/>
                  </a:cubicBezTo>
                  <a:cubicBezTo>
                    <a:pt x="169" y="189"/>
                    <a:pt x="169" y="194"/>
                    <a:pt x="168" y="199"/>
                  </a:cubicBezTo>
                  <a:lnTo>
                    <a:pt x="168" y="228"/>
                  </a:lnTo>
                  <a:cubicBezTo>
                    <a:pt x="187" y="236"/>
                    <a:pt x="203" y="251"/>
                    <a:pt x="213" y="269"/>
                  </a:cubicBezTo>
                  <a:cubicBezTo>
                    <a:pt x="223" y="251"/>
                    <a:pt x="239" y="237"/>
                    <a:pt x="258" y="228"/>
                  </a:cubicBezTo>
                  <a:close/>
                  <a:moveTo>
                    <a:pt x="192" y="272"/>
                  </a:moveTo>
                  <a:lnTo>
                    <a:pt x="192" y="272"/>
                  </a:lnTo>
                  <a:cubicBezTo>
                    <a:pt x="190" y="270"/>
                    <a:pt x="189" y="268"/>
                    <a:pt x="187" y="266"/>
                  </a:cubicBezTo>
                  <a:cubicBezTo>
                    <a:pt x="187" y="265"/>
                    <a:pt x="186" y="265"/>
                    <a:pt x="186" y="265"/>
                  </a:cubicBezTo>
                  <a:cubicBezTo>
                    <a:pt x="185" y="263"/>
                    <a:pt x="183" y="262"/>
                    <a:pt x="181" y="260"/>
                  </a:cubicBezTo>
                  <a:cubicBezTo>
                    <a:pt x="181" y="260"/>
                    <a:pt x="181" y="259"/>
                    <a:pt x="181" y="259"/>
                  </a:cubicBezTo>
                  <a:cubicBezTo>
                    <a:pt x="179" y="258"/>
                    <a:pt x="177" y="256"/>
                    <a:pt x="175" y="255"/>
                  </a:cubicBezTo>
                  <a:cubicBezTo>
                    <a:pt x="175" y="255"/>
                    <a:pt x="175" y="254"/>
                    <a:pt x="174" y="254"/>
                  </a:cubicBezTo>
                  <a:cubicBezTo>
                    <a:pt x="168" y="250"/>
                    <a:pt x="161" y="246"/>
                    <a:pt x="153" y="244"/>
                  </a:cubicBezTo>
                  <a:cubicBezTo>
                    <a:pt x="151" y="243"/>
                    <a:pt x="150" y="243"/>
                    <a:pt x="148" y="242"/>
                  </a:cubicBezTo>
                  <a:cubicBezTo>
                    <a:pt x="147" y="242"/>
                    <a:pt x="146" y="242"/>
                    <a:pt x="145" y="242"/>
                  </a:cubicBezTo>
                  <a:cubicBezTo>
                    <a:pt x="144" y="242"/>
                    <a:pt x="143" y="241"/>
                    <a:pt x="141" y="241"/>
                  </a:cubicBezTo>
                  <a:cubicBezTo>
                    <a:pt x="141" y="241"/>
                    <a:pt x="140" y="241"/>
                    <a:pt x="139" y="241"/>
                  </a:cubicBezTo>
                  <a:cubicBezTo>
                    <a:pt x="137" y="241"/>
                    <a:pt x="135" y="241"/>
                    <a:pt x="133" y="241"/>
                  </a:cubicBezTo>
                  <a:lnTo>
                    <a:pt x="71" y="241"/>
                  </a:lnTo>
                  <a:cubicBezTo>
                    <a:pt x="32" y="241"/>
                    <a:pt x="0" y="273"/>
                    <a:pt x="0" y="313"/>
                  </a:cubicBezTo>
                  <a:lnTo>
                    <a:pt x="0" y="408"/>
                  </a:lnTo>
                  <a:lnTo>
                    <a:pt x="42" y="408"/>
                  </a:lnTo>
                  <a:lnTo>
                    <a:pt x="42" y="309"/>
                  </a:lnTo>
                  <a:lnTo>
                    <a:pt x="56" y="309"/>
                  </a:lnTo>
                  <a:lnTo>
                    <a:pt x="56" y="408"/>
                  </a:lnTo>
                  <a:lnTo>
                    <a:pt x="146" y="408"/>
                  </a:lnTo>
                  <a:lnTo>
                    <a:pt x="146" y="309"/>
                  </a:lnTo>
                  <a:lnTo>
                    <a:pt x="161" y="309"/>
                  </a:lnTo>
                  <a:lnTo>
                    <a:pt x="161" y="408"/>
                  </a:lnTo>
                  <a:lnTo>
                    <a:pt x="204" y="408"/>
                  </a:lnTo>
                  <a:lnTo>
                    <a:pt x="204" y="313"/>
                  </a:lnTo>
                  <a:cubicBezTo>
                    <a:pt x="204" y="297"/>
                    <a:pt x="200" y="283"/>
                    <a:pt x="192" y="272"/>
                  </a:cubicBezTo>
                  <a:cubicBezTo>
                    <a:pt x="192" y="272"/>
                    <a:pt x="192" y="272"/>
                    <a:pt x="192" y="272"/>
                  </a:cubicBezTo>
                  <a:close/>
                  <a:moveTo>
                    <a:pt x="355" y="241"/>
                  </a:moveTo>
                  <a:lnTo>
                    <a:pt x="355" y="241"/>
                  </a:lnTo>
                  <a:lnTo>
                    <a:pt x="294" y="241"/>
                  </a:lnTo>
                  <a:cubicBezTo>
                    <a:pt x="292" y="241"/>
                    <a:pt x="290" y="241"/>
                    <a:pt x="288" y="241"/>
                  </a:cubicBezTo>
                  <a:cubicBezTo>
                    <a:pt x="287" y="241"/>
                    <a:pt x="286" y="241"/>
                    <a:pt x="285" y="241"/>
                  </a:cubicBezTo>
                  <a:cubicBezTo>
                    <a:pt x="284" y="241"/>
                    <a:pt x="283" y="242"/>
                    <a:pt x="281" y="242"/>
                  </a:cubicBezTo>
                  <a:cubicBezTo>
                    <a:pt x="280" y="242"/>
                    <a:pt x="280" y="242"/>
                    <a:pt x="279" y="242"/>
                  </a:cubicBezTo>
                  <a:cubicBezTo>
                    <a:pt x="277" y="243"/>
                    <a:pt x="276" y="243"/>
                    <a:pt x="274" y="244"/>
                  </a:cubicBezTo>
                  <a:cubicBezTo>
                    <a:pt x="263" y="247"/>
                    <a:pt x="254" y="252"/>
                    <a:pt x="245" y="260"/>
                  </a:cubicBezTo>
                  <a:cubicBezTo>
                    <a:pt x="245" y="260"/>
                    <a:pt x="245" y="260"/>
                    <a:pt x="245" y="260"/>
                  </a:cubicBezTo>
                  <a:cubicBezTo>
                    <a:pt x="243" y="262"/>
                    <a:pt x="242" y="263"/>
                    <a:pt x="240" y="265"/>
                  </a:cubicBezTo>
                  <a:cubicBezTo>
                    <a:pt x="240" y="265"/>
                    <a:pt x="240" y="266"/>
                    <a:pt x="240" y="266"/>
                  </a:cubicBezTo>
                  <a:cubicBezTo>
                    <a:pt x="229" y="278"/>
                    <a:pt x="222" y="295"/>
                    <a:pt x="222" y="313"/>
                  </a:cubicBezTo>
                  <a:lnTo>
                    <a:pt x="222" y="408"/>
                  </a:lnTo>
                  <a:lnTo>
                    <a:pt x="264" y="408"/>
                  </a:lnTo>
                  <a:lnTo>
                    <a:pt x="264" y="309"/>
                  </a:lnTo>
                  <a:lnTo>
                    <a:pt x="279" y="309"/>
                  </a:lnTo>
                  <a:lnTo>
                    <a:pt x="279" y="408"/>
                  </a:lnTo>
                  <a:lnTo>
                    <a:pt x="369" y="408"/>
                  </a:lnTo>
                  <a:lnTo>
                    <a:pt x="369" y="309"/>
                  </a:lnTo>
                  <a:lnTo>
                    <a:pt x="384" y="309"/>
                  </a:lnTo>
                  <a:lnTo>
                    <a:pt x="384" y="408"/>
                  </a:lnTo>
                  <a:lnTo>
                    <a:pt x="427" y="408"/>
                  </a:lnTo>
                  <a:lnTo>
                    <a:pt x="427" y="313"/>
                  </a:lnTo>
                  <a:cubicBezTo>
                    <a:pt x="427" y="273"/>
                    <a:pt x="395" y="241"/>
                    <a:pt x="355" y="241"/>
                  </a:cubicBezTo>
                  <a:close/>
                  <a:moveTo>
                    <a:pt x="102" y="231"/>
                  </a:moveTo>
                  <a:lnTo>
                    <a:pt x="102" y="231"/>
                  </a:lnTo>
                  <a:cubicBezTo>
                    <a:pt x="108" y="231"/>
                    <a:pt x="114" y="230"/>
                    <a:pt x="119" y="228"/>
                  </a:cubicBezTo>
                  <a:cubicBezTo>
                    <a:pt x="119" y="228"/>
                    <a:pt x="119" y="228"/>
                    <a:pt x="119" y="228"/>
                  </a:cubicBezTo>
                  <a:cubicBezTo>
                    <a:pt x="122" y="227"/>
                    <a:pt x="124" y="226"/>
                    <a:pt x="126" y="224"/>
                  </a:cubicBezTo>
                  <a:cubicBezTo>
                    <a:pt x="126" y="224"/>
                    <a:pt x="126" y="224"/>
                    <a:pt x="126" y="224"/>
                  </a:cubicBezTo>
                  <a:cubicBezTo>
                    <a:pt x="129" y="223"/>
                    <a:pt x="131" y="221"/>
                    <a:pt x="133" y="220"/>
                  </a:cubicBezTo>
                  <a:cubicBezTo>
                    <a:pt x="133" y="220"/>
                    <a:pt x="133" y="220"/>
                    <a:pt x="133" y="220"/>
                  </a:cubicBezTo>
                  <a:cubicBezTo>
                    <a:pt x="137" y="216"/>
                    <a:pt x="140" y="212"/>
                    <a:pt x="143" y="208"/>
                  </a:cubicBezTo>
                  <a:cubicBezTo>
                    <a:pt x="143" y="207"/>
                    <a:pt x="143" y="207"/>
                    <a:pt x="143" y="207"/>
                  </a:cubicBezTo>
                  <a:cubicBezTo>
                    <a:pt x="144" y="205"/>
                    <a:pt x="145" y="203"/>
                    <a:pt x="146" y="200"/>
                  </a:cubicBezTo>
                  <a:cubicBezTo>
                    <a:pt x="146" y="200"/>
                    <a:pt x="147" y="200"/>
                    <a:pt x="147" y="199"/>
                  </a:cubicBezTo>
                  <a:cubicBezTo>
                    <a:pt x="148" y="197"/>
                    <a:pt x="148" y="195"/>
                    <a:pt x="149" y="192"/>
                  </a:cubicBezTo>
                  <a:cubicBezTo>
                    <a:pt x="149" y="192"/>
                    <a:pt x="149" y="192"/>
                    <a:pt x="149" y="191"/>
                  </a:cubicBezTo>
                  <a:cubicBezTo>
                    <a:pt x="149" y="189"/>
                    <a:pt x="150" y="186"/>
                    <a:pt x="150" y="183"/>
                  </a:cubicBezTo>
                  <a:cubicBezTo>
                    <a:pt x="150" y="181"/>
                    <a:pt x="149" y="179"/>
                    <a:pt x="149" y="177"/>
                  </a:cubicBezTo>
                  <a:cubicBezTo>
                    <a:pt x="149" y="176"/>
                    <a:pt x="149" y="176"/>
                    <a:pt x="149" y="175"/>
                  </a:cubicBezTo>
                  <a:cubicBezTo>
                    <a:pt x="148" y="173"/>
                    <a:pt x="148" y="171"/>
                    <a:pt x="147" y="169"/>
                  </a:cubicBezTo>
                  <a:cubicBezTo>
                    <a:pt x="147" y="169"/>
                    <a:pt x="147" y="169"/>
                    <a:pt x="147" y="169"/>
                  </a:cubicBezTo>
                  <a:cubicBezTo>
                    <a:pt x="147" y="167"/>
                    <a:pt x="146" y="165"/>
                    <a:pt x="145" y="164"/>
                  </a:cubicBezTo>
                  <a:cubicBezTo>
                    <a:pt x="145" y="163"/>
                    <a:pt x="145" y="163"/>
                    <a:pt x="145" y="162"/>
                  </a:cubicBezTo>
                  <a:cubicBezTo>
                    <a:pt x="144" y="161"/>
                    <a:pt x="143" y="159"/>
                    <a:pt x="142" y="157"/>
                  </a:cubicBezTo>
                  <a:lnTo>
                    <a:pt x="142" y="157"/>
                  </a:lnTo>
                  <a:cubicBezTo>
                    <a:pt x="140" y="155"/>
                    <a:pt x="139" y="154"/>
                    <a:pt x="138" y="152"/>
                  </a:cubicBezTo>
                  <a:cubicBezTo>
                    <a:pt x="137" y="152"/>
                    <a:pt x="137" y="151"/>
                    <a:pt x="137" y="151"/>
                  </a:cubicBezTo>
                  <a:cubicBezTo>
                    <a:pt x="136" y="150"/>
                    <a:pt x="134" y="148"/>
                    <a:pt x="133" y="147"/>
                  </a:cubicBezTo>
                  <a:cubicBezTo>
                    <a:pt x="133" y="147"/>
                    <a:pt x="133" y="147"/>
                    <a:pt x="132" y="147"/>
                  </a:cubicBezTo>
                  <a:cubicBezTo>
                    <a:pt x="131" y="146"/>
                    <a:pt x="129" y="144"/>
                    <a:pt x="127" y="143"/>
                  </a:cubicBezTo>
                  <a:cubicBezTo>
                    <a:pt x="127" y="143"/>
                    <a:pt x="127" y="143"/>
                    <a:pt x="126" y="143"/>
                  </a:cubicBezTo>
                  <a:cubicBezTo>
                    <a:pt x="125" y="142"/>
                    <a:pt x="123" y="141"/>
                    <a:pt x="121" y="140"/>
                  </a:cubicBezTo>
                  <a:cubicBezTo>
                    <a:pt x="121" y="140"/>
                    <a:pt x="121" y="140"/>
                    <a:pt x="121" y="140"/>
                  </a:cubicBezTo>
                  <a:cubicBezTo>
                    <a:pt x="115" y="137"/>
                    <a:pt x="109" y="136"/>
                    <a:pt x="102" y="136"/>
                  </a:cubicBezTo>
                  <a:cubicBezTo>
                    <a:pt x="76" y="136"/>
                    <a:pt x="54" y="157"/>
                    <a:pt x="54" y="183"/>
                  </a:cubicBezTo>
                  <a:cubicBezTo>
                    <a:pt x="54" y="210"/>
                    <a:pt x="76" y="231"/>
                    <a:pt x="102" y="23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099756" y="4145694"/>
            <a:ext cx="542761" cy="542761"/>
            <a:chOff x="5654008" y="3714626"/>
            <a:chExt cx="794657" cy="794657"/>
          </a:xfrm>
        </p:grpSpPr>
        <p:sp>
          <p:nvSpPr>
            <p:cNvPr id="29" name="椭圆 28"/>
            <p:cNvSpPr/>
            <p:nvPr/>
          </p:nvSpPr>
          <p:spPr>
            <a:xfrm>
              <a:off x="5654008" y="3714626"/>
              <a:ext cx="794657" cy="794657"/>
            </a:xfrm>
            <a:prstGeom prst="ellipse">
              <a:avLst/>
            </a:prstGeom>
            <a:solidFill>
              <a:schemeClr val="bg1">
                <a:alpha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Freeform 15"/>
            <p:cNvSpPr>
              <a:spLocks noEditPoints="1"/>
            </p:cNvSpPr>
            <p:nvPr/>
          </p:nvSpPr>
          <p:spPr bwMode="auto">
            <a:xfrm>
              <a:off x="5840782" y="3932587"/>
              <a:ext cx="421108" cy="339466"/>
            </a:xfrm>
            <a:custGeom>
              <a:avLst/>
              <a:gdLst>
                <a:gd name="T0" fmla="*/ 147 w 400"/>
                <a:gd name="T1" fmla="*/ 158 h 313"/>
                <a:gd name="T2" fmla="*/ 204 w 400"/>
                <a:gd name="T3" fmla="*/ 129 h 313"/>
                <a:gd name="T4" fmla="*/ 311 w 400"/>
                <a:gd name="T5" fmla="*/ 111 h 313"/>
                <a:gd name="T6" fmla="*/ 341 w 400"/>
                <a:gd name="T7" fmla="*/ 67 h 313"/>
                <a:gd name="T8" fmla="*/ 297 w 400"/>
                <a:gd name="T9" fmla="*/ 97 h 313"/>
                <a:gd name="T10" fmla="*/ 204 w 400"/>
                <a:gd name="T11" fmla="*/ 102 h 313"/>
                <a:gd name="T12" fmla="*/ 400 w 400"/>
                <a:gd name="T13" fmla="*/ 42 h 313"/>
                <a:gd name="T14" fmla="*/ 243 w 400"/>
                <a:gd name="T15" fmla="*/ 16 h 313"/>
                <a:gd name="T16" fmla="*/ 228 w 400"/>
                <a:gd name="T17" fmla="*/ 0 h 313"/>
                <a:gd name="T18" fmla="*/ 80 w 400"/>
                <a:gd name="T19" fmla="*/ 16 h 313"/>
                <a:gd name="T20" fmla="*/ 91 w 400"/>
                <a:gd name="T21" fmla="*/ 42 h 313"/>
                <a:gd name="T22" fmla="*/ 113 w 400"/>
                <a:gd name="T23" fmla="*/ 71 h 313"/>
                <a:gd name="T24" fmla="*/ 368 w 400"/>
                <a:gd name="T25" fmla="*/ 42 h 313"/>
                <a:gd name="T26" fmla="*/ 185 w 400"/>
                <a:gd name="T27" fmla="*/ 205 h 313"/>
                <a:gd name="T28" fmla="*/ 368 w 400"/>
                <a:gd name="T29" fmla="*/ 214 h 313"/>
                <a:gd name="T30" fmla="*/ 188 w 400"/>
                <a:gd name="T31" fmla="*/ 223 h 313"/>
                <a:gd name="T32" fmla="*/ 189 w 400"/>
                <a:gd name="T33" fmla="*/ 249 h 313"/>
                <a:gd name="T34" fmla="*/ 228 w 400"/>
                <a:gd name="T35" fmla="*/ 311 h 313"/>
                <a:gd name="T36" fmla="*/ 243 w 400"/>
                <a:gd name="T37" fmla="*/ 249 h 313"/>
                <a:gd name="T38" fmla="*/ 315 w 400"/>
                <a:gd name="T39" fmla="*/ 309 h 313"/>
                <a:gd name="T40" fmla="*/ 308 w 400"/>
                <a:gd name="T41" fmla="*/ 249 h 313"/>
                <a:gd name="T42" fmla="*/ 400 w 400"/>
                <a:gd name="T43" fmla="*/ 223 h 313"/>
                <a:gd name="T44" fmla="*/ 390 w 400"/>
                <a:gd name="T45" fmla="*/ 42 h 313"/>
                <a:gd name="T46" fmla="*/ 84 w 400"/>
                <a:gd name="T47" fmla="*/ 162 h 313"/>
                <a:gd name="T48" fmla="*/ 123 w 400"/>
                <a:gd name="T49" fmla="*/ 123 h 313"/>
                <a:gd name="T50" fmla="*/ 45 w 400"/>
                <a:gd name="T51" fmla="*/ 123 h 313"/>
                <a:gd name="T52" fmla="*/ 109 w 400"/>
                <a:gd name="T53" fmla="*/ 170 h 313"/>
                <a:gd name="T54" fmla="*/ 94 w 400"/>
                <a:gd name="T55" fmla="*/ 170 h 313"/>
                <a:gd name="T56" fmla="*/ 98 w 400"/>
                <a:gd name="T57" fmla="*/ 177 h 313"/>
                <a:gd name="T58" fmla="*/ 102 w 400"/>
                <a:gd name="T59" fmla="*/ 266 h 313"/>
                <a:gd name="T60" fmla="*/ 67 w 400"/>
                <a:gd name="T61" fmla="*/ 266 h 313"/>
                <a:gd name="T62" fmla="*/ 71 w 400"/>
                <a:gd name="T63" fmla="*/ 177 h 313"/>
                <a:gd name="T64" fmla="*/ 76 w 400"/>
                <a:gd name="T65" fmla="*/ 170 h 313"/>
                <a:gd name="T66" fmla="*/ 0 w 400"/>
                <a:gd name="T67" fmla="*/ 228 h 313"/>
                <a:gd name="T68" fmla="*/ 34 w 400"/>
                <a:gd name="T69" fmla="*/ 313 h 313"/>
                <a:gd name="T70" fmla="*/ 46 w 400"/>
                <a:gd name="T71" fmla="*/ 226 h 313"/>
                <a:gd name="T72" fmla="*/ 120 w 400"/>
                <a:gd name="T73" fmla="*/ 313 h 313"/>
                <a:gd name="T74" fmla="*/ 132 w 400"/>
                <a:gd name="T75" fmla="*/ 226 h 313"/>
                <a:gd name="T76" fmla="*/ 167 w 400"/>
                <a:gd name="T77" fmla="*/ 313 h 313"/>
                <a:gd name="T78" fmla="*/ 109 w 400"/>
                <a:gd name="T79" fmla="*/ 17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13">
                  <a:moveTo>
                    <a:pt x="204" y="102"/>
                  </a:moveTo>
                  <a:lnTo>
                    <a:pt x="147" y="158"/>
                  </a:lnTo>
                  <a:cubicBezTo>
                    <a:pt x="153" y="162"/>
                    <a:pt x="158" y="166"/>
                    <a:pt x="163" y="170"/>
                  </a:cubicBezTo>
                  <a:lnTo>
                    <a:pt x="204" y="129"/>
                  </a:lnTo>
                  <a:lnTo>
                    <a:pt x="248" y="174"/>
                  </a:lnTo>
                  <a:lnTo>
                    <a:pt x="311" y="111"/>
                  </a:lnTo>
                  <a:lnTo>
                    <a:pt x="321" y="135"/>
                  </a:lnTo>
                  <a:lnTo>
                    <a:pt x="341" y="67"/>
                  </a:lnTo>
                  <a:lnTo>
                    <a:pt x="272" y="87"/>
                  </a:lnTo>
                  <a:lnTo>
                    <a:pt x="297" y="97"/>
                  </a:lnTo>
                  <a:lnTo>
                    <a:pt x="248" y="146"/>
                  </a:lnTo>
                  <a:lnTo>
                    <a:pt x="204" y="102"/>
                  </a:lnTo>
                  <a:close/>
                  <a:moveTo>
                    <a:pt x="400" y="42"/>
                  </a:moveTo>
                  <a:lnTo>
                    <a:pt x="400" y="42"/>
                  </a:lnTo>
                  <a:lnTo>
                    <a:pt x="400" y="16"/>
                  </a:lnTo>
                  <a:lnTo>
                    <a:pt x="243" y="16"/>
                  </a:lnTo>
                  <a:lnTo>
                    <a:pt x="243" y="0"/>
                  </a:lnTo>
                  <a:lnTo>
                    <a:pt x="228" y="0"/>
                  </a:lnTo>
                  <a:lnTo>
                    <a:pt x="228" y="16"/>
                  </a:lnTo>
                  <a:lnTo>
                    <a:pt x="80" y="16"/>
                  </a:lnTo>
                  <a:lnTo>
                    <a:pt x="80" y="42"/>
                  </a:lnTo>
                  <a:lnTo>
                    <a:pt x="91" y="42"/>
                  </a:lnTo>
                  <a:lnTo>
                    <a:pt x="91" y="64"/>
                  </a:lnTo>
                  <a:cubicBezTo>
                    <a:pt x="99" y="65"/>
                    <a:pt x="106" y="67"/>
                    <a:pt x="113" y="71"/>
                  </a:cubicBezTo>
                  <a:lnTo>
                    <a:pt x="113" y="42"/>
                  </a:lnTo>
                  <a:lnTo>
                    <a:pt x="368" y="42"/>
                  </a:lnTo>
                  <a:lnTo>
                    <a:pt x="368" y="205"/>
                  </a:lnTo>
                  <a:lnTo>
                    <a:pt x="185" y="205"/>
                  </a:lnTo>
                  <a:cubicBezTo>
                    <a:pt x="186" y="208"/>
                    <a:pt x="187" y="211"/>
                    <a:pt x="187" y="214"/>
                  </a:cubicBezTo>
                  <a:lnTo>
                    <a:pt x="368" y="214"/>
                  </a:lnTo>
                  <a:lnTo>
                    <a:pt x="368" y="223"/>
                  </a:lnTo>
                  <a:lnTo>
                    <a:pt x="188" y="223"/>
                  </a:lnTo>
                  <a:cubicBezTo>
                    <a:pt x="188" y="225"/>
                    <a:pt x="189" y="226"/>
                    <a:pt x="189" y="228"/>
                  </a:cubicBezTo>
                  <a:lnTo>
                    <a:pt x="189" y="249"/>
                  </a:lnTo>
                  <a:lnTo>
                    <a:pt x="228" y="249"/>
                  </a:lnTo>
                  <a:lnTo>
                    <a:pt x="228" y="311"/>
                  </a:lnTo>
                  <a:lnTo>
                    <a:pt x="243" y="311"/>
                  </a:lnTo>
                  <a:lnTo>
                    <a:pt x="243" y="249"/>
                  </a:lnTo>
                  <a:lnTo>
                    <a:pt x="292" y="249"/>
                  </a:lnTo>
                  <a:lnTo>
                    <a:pt x="315" y="309"/>
                  </a:lnTo>
                  <a:lnTo>
                    <a:pt x="330" y="305"/>
                  </a:lnTo>
                  <a:lnTo>
                    <a:pt x="308" y="249"/>
                  </a:lnTo>
                  <a:lnTo>
                    <a:pt x="400" y="249"/>
                  </a:lnTo>
                  <a:lnTo>
                    <a:pt x="400" y="223"/>
                  </a:lnTo>
                  <a:lnTo>
                    <a:pt x="390" y="223"/>
                  </a:lnTo>
                  <a:lnTo>
                    <a:pt x="390" y="42"/>
                  </a:lnTo>
                  <a:lnTo>
                    <a:pt x="400" y="42"/>
                  </a:lnTo>
                  <a:close/>
                  <a:moveTo>
                    <a:pt x="84" y="162"/>
                  </a:moveTo>
                  <a:lnTo>
                    <a:pt x="84" y="162"/>
                  </a:lnTo>
                  <a:cubicBezTo>
                    <a:pt x="105" y="162"/>
                    <a:pt x="123" y="144"/>
                    <a:pt x="123" y="123"/>
                  </a:cubicBezTo>
                  <a:cubicBezTo>
                    <a:pt x="123" y="101"/>
                    <a:pt x="105" y="84"/>
                    <a:pt x="84" y="84"/>
                  </a:cubicBezTo>
                  <a:cubicBezTo>
                    <a:pt x="62" y="84"/>
                    <a:pt x="45" y="101"/>
                    <a:pt x="45" y="123"/>
                  </a:cubicBezTo>
                  <a:cubicBezTo>
                    <a:pt x="45" y="144"/>
                    <a:pt x="62" y="162"/>
                    <a:pt x="84" y="162"/>
                  </a:cubicBezTo>
                  <a:close/>
                  <a:moveTo>
                    <a:pt x="109" y="170"/>
                  </a:moveTo>
                  <a:lnTo>
                    <a:pt x="109" y="170"/>
                  </a:lnTo>
                  <a:lnTo>
                    <a:pt x="94" y="170"/>
                  </a:lnTo>
                  <a:lnTo>
                    <a:pt x="97" y="171"/>
                  </a:lnTo>
                  <a:cubicBezTo>
                    <a:pt x="98" y="172"/>
                    <a:pt x="99" y="175"/>
                    <a:pt x="98" y="177"/>
                  </a:cubicBezTo>
                  <a:lnTo>
                    <a:pt x="93" y="190"/>
                  </a:lnTo>
                  <a:lnTo>
                    <a:pt x="102" y="266"/>
                  </a:lnTo>
                  <a:lnTo>
                    <a:pt x="85" y="282"/>
                  </a:lnTo>
                  <a:lnTo>
                    <a:pt x="67" y="266"/>
                  </a:lnTo>
                  <a:lnTo>
                    <a:pt x="77" y="190"/>
                  </a:lnTo>
                  <a:lnTo>
                    <a:pt x="71" y="177"/>
                  </a:lnTo>
                  <a:cubicBezTo>
                    <a:pt x="71" y="175"/>
                    <a:pt x="71" y="172"/>
                    <a:pt x="73" y="171"/>
                  </a:cubicBezTo>
                  <a:lnTo>
                    <a:pt x="76" y="170"/>
                  </a:lnTo>
                  <a:lnTo>
                    <a:pt x="59" y="170"/>
                  </a:lnTo>
                  <a:cubicBezTo>
                    <a:pt x="26" y="170"/>
                    <a:pt x="0" y="196"/>
                    <a:pt x="0" y="228"/>
                  </a:cubicBezTo>
                  <a:lnTo>
                    <a:pt x="0" y="313"/>
                  </a:lnTo>
                  <a:lnTo>
                    <a:pt x="34" y="313"/>
                  </a:lnTo>
                  <a:lnTo>
                    <a:pt x="34" y="226"/>
                  </a:lnTo>
                  <a:lnTo>
                    <a:pt x="46" y="226"/>
                  </a:lnTo>
                  <a:lnTo>
                    <a:pt x="46" y="313"/>
                  </a:lnTo>
                  <a:lnTo>
                    <a:pt x="120" y="313"/>
                  </a:lnTo>
                  <a:lnTo>
                    <a:pt x="120" y="226"/>
                  </a:lnTo>
                  <a:lnTo>
                    <a:pt x="132" y="226"/>
                  </a:lnTo>
                  <a:lnTo>
                    <a:pt x="132" y="313"/>
                  </a:lnTo>
                  <a:lnTo>
                    <a:pt x="167" y="313"/>
                  </a:lnTo>
                  <a:lnTo>
                    <a:pt x="167" y="228"/>
                  </a:lnTo>
                  <a:cubicBezTo>
                    <a:pt x="167" y="196"/>
                    <a:pt x="141" y="170"/>
                    <a:pt x="109" y="17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6107278" y="3257629"/>
            <a:ext cx="542761" cy="542761"/>
            <a:chOff x="5657636" y="5205924"/>
            <a:chExt cx="794657" cy="794657"/>
          </a:xfrm>
        </p:grpSpPr>
        <p:sp>
          <p:nvSpPr>
            <p:cNvPr id="32" name="椭圆 31"/>
            <p:cNvSpPr/>
            <p:nvPr/>
          </p:nvSpPr>
          <p:spPr>
            <a:xfrm>
              <a:off x="5657636" y="5205924"/>
              <a:ext cx="794657" cy="794657"/>
            </a:xfrm>
            <a:prstGeom prst="ellipse">
              <a:avLst/>
            </a:prstGeom>
            <a:solidFill>
              <a:schemeClr val="bg1">
                <a:alpha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3" name="Freeform 16"/>
            <p:cNvSpPr>
              <a:spLocks noEditPoints="1"/>
            </p:cNvSpPr>
            <p:nvPr/>
          </p:nvSpPr>
          <p:spPr bwMode="auto">
            <a:xfrm>
              <a:off x="5865896" y="5401212"/>
              <a:ext cx="378136" cy="384584"/>
            </a:xfrm>
            <a:custGeom>
              <a:avLst/>
              <a:gdLst>
                <a:gd name="T0" fmla="*/ 324 w 358"/>
                <a:gd name="T1" fmla="*/ 306 h 355"/>
                <a:gd name="T2" fmla="*/ 287 w 358"/>
                <a:gd name="T3" fmla="*/ 306 h 355"/>
                <a:gd name="T4" fmla="*/ 235 w 358"/>
                <a:gd name="T5" fmla="*/ 207 h 355"/>
                <a:gd name="T6" fmla="*/ 229 w 358"/>
                <a:gd name="T7" fmla="*/ 226 h 355"/>
                <a:gd name="T8" fmla="*/ 201 w 358"/>
                <a:gd name="T9" fmla="*/ 248 h 355"/>
                <a:gd name="T10" fmla="*/ 294 w 358"/>
                <a:gd name="T11" fmla="*/ 351 h 355"/>
                <a:gd name="T12" fmla="*/ 353 w 358"/>
                <a:gd name="T13" fmla="*/ 311 h 355"/>
                <a:gd name="T14" fmla="*/ 310 w 358"/>
                <a:gd name="T15" fmla="*/ 265 h 355"/>
                <a:gd name="T16" fmla="*/ 244 w 358"/>
                <a:gd name="T17" fmla="*/ 211 h 355"/>
                <a:gd name="T18" fmla="*/ 129 w 358"/>
                <a:gd name="T19" fmla="*/ 126 h 355"/>
                <a:gd name="T20" fmla="*/ 149 w 358"/>
                <a:gd name="T21" fmla="*/ 121 h 355"/>
                <a:gd name="T22" fmla="*/ 154 w 358"/>
                <a:gd name="T23" fmla="*/ 102 h 355"/>
                <a:gd name="T24" fmla="*/ 159 w 358"/>
                <a:gd name="T25" fmla="*/ 83 h 355"/>
                <a:gd name="T26" fmla="*/ 69 w 358"/>
                <a:gd name="T27" fmla="*/ 8 h 355"/>
                <a:gd name="T28" fmla="*/ 57 w 358"/>
                <a:gd name="T29" fmla="*/ 101 h 355"/>
                <a:gd name="T30" fmla="*/ 0 w 358"/>
                <a:gd name="T31" fmla="*/ 77 h 355"/>
                <a:gd name="T32" fmla="*/ 106 w 358"/>
                <a:gd name="T33" fmla="*/ 153 h 355"/>
                <a:gd name="T34" fmla="*/ 120 w 358"/>
                <a:gd name="T35" fmla="*/ 136 h 355"/>
                <a:gd name="T36" fmla="*/ 345 w 358"/>
                <a:gd name="T37" fmla="*/ 35 h 355"/>
                <a:gd name="T38" fmla="*/ 297 w 358"/>
                <a:gd name="T39" fmla="*/ 1 h 355"/>
                <a:gd name="T40" fmla="*/ 168 w 358"/>
                <a:gd name="T41" fmla="*/ 116 h 355"/>
                <a:gd name="T42" fmla="*/ 150 w 358"/>
                <a:gd name="T43" fmla="*/ 142 h 355"/>
                <a:gd name="T44" fmla="*/ 134 w 358"/>
                <a:gd name="T45" fmla="*/ 150 h 355"/>
                <a:gd name="T46" fmla="*/ 136 w 358"/>
                <a:gd name="T47" fmla="*/ 199 h 355"/>
                <a:gd name="T48" fmla="*/ 32 w 358"/>
                <a:gd name="T49" fmla="*/ 289 h 355"/>
                <a:gd name="T50" fmla="*/ 20 w 358"/>
                <a:gd name="T51" fmla="*/ 355 h 355"/>
                <a:gd name="T52" fmla="*/ 74 w 358"/>
                <a:gd name="T53" fmla="*/ 301 h 355"/>
                <a:gd name="T54" fmla="*/ 159 w 358"/>
                <a:gd name="T55" fmla="*/ 222 h 355"/>
                <a:gd name="T56" fmla="*/ 206 w 358"/>
                <a:gd name="T57" fmla="*/ 222 h 355"/>
                <a:gd name="T58" fmla="*/ 220 w 358"/>
                <a:gd name="T59" fmla="*/ 192 h 355"/>
                <a:gd name="T60" fmla="*/ 240 w 358"/>
                <a:gd name="T61" fmla="*/ 188 h 355"/>
                <a:gd name="T62" fmla="*/ 345 w 358"/>
                <a:gd name="T63" fmla="*/ 3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8" h="355">
                  <a:moveTo>
                    <a:pt x="305" y="288"/>
                  </a:moveTo>
                  <a:cubicBezTo>
                    <a:pt x="316" y="288"/>
                    <a:pt x="324" y="296"/>
                    <a:pt x="324" y="306"/>
                  </a:cubicBezTo>
                  <a:cubicBezTo>
                    <a:pt x="324" y="316"/>
                    <a:pt x="316" y="325"/>
                    <a:pt x="305" y="325"/>
                  </a:cubicBezTo>
                  <a:cubicBezTo>
                    <a:pt x="295" y="325"/>
                    <a:pt x="287" y="316"/>
                    <a:pt x="287" y="306"/>
                  </a:cubicBezTo>
                  <a:cubicBezTo>
                    <a:pt x="287" y="296"/>
                    <a:pt x="295" y="288"/>
                    <a:pt x="305" y="288"/>
                  </a:cubicBezTo>
                  <a:close/>
                  <a:moveTo>
                    <a:pt x="235" y="207"/>
                  </a:moveTo>
                  <a:lnTo>
                    <a:pt x="239" y="216"/>
                  </a:lnTo>
                  <a:lnTo>
                    <a:pt x="229" y="226"/>
                  </a:lnTo>
                  <a:lnTo>
                    <a:pt x="220" y="235"/>
                  </a:lnTo>
                  <a:cubicBezTo>
                    <a:pt x="215" y="241"/>
                    <a:pt x="208" y="245"/>
                    <a:pt x="201" y="248"/>
                  </a:cubicBezTo>
                  <a:lnTo>
                    <a:pt x="264" y="311"/>
                  </a:lnTo>
                  <a:lnTo>
                    <a:pt x="294" y="351"/>
                  </a:lnTo>
                  <a:lnTo>
                    <a:pt x="309" y="355"/>
                  </a:lnTo>
                  <a:lnTo>
                    <a:pt x="353" y="311"/>
                  </a:lnTo>
                  <a:lnTo>
                    <a:pt x="349" y="295"/>
                  </a:lnTo>
                  <a:lnTo>
                    <a:pt x="310" y="265"/>
                  </a:lnTo>
                  <a:lnTo>
                    <a:pt x="250" y="205"/>
                  </a:lnTo>
                  <a:lnTo>
                    <a:pt x="244" y="211"/>
                  </a:lnTo>
                  <a:lnTo>
                    <a:pt x="235" y="207"/>
                  </a:lnTo>
                  <a:close/>
                  <a:moveTo>
                    <a:pt x="129" y="126"/>
                  </a:moveTo>
                  <a:lnTo>
                    <a:pt x="140" y="116"/>
                  </a:lnTo>
                  <a:lnTo>
                    <a:pt x="149" y="121"/>
                  </a:lnTo>
                  <a:lnTo>
                    <a:pt x="144" y="112"/>
                  </a:lnTo>
                  <a:lnTo>
                    <a:pt x="154" y="102"/>
                  </a:lnTo>
                  <a:lnTo>
                    <a:pt x="155" y="101"/>
                  </a:lnTo>
                  <a:cubicBezTo>
                    <a:pt x="158" y="95"/>
                    <a:pt x="159" y="89"/>
                    <a:pt x="159" y="83"/>
                  </a:cubicBezTo>
                  <a:cubicBezTo>
                    <a:pt x="159" y="41"/>
                    <a:pt x="119" y="0"/>
                    <a:pt x="76" y="1"/>
                  </a:cubicBezTo>
                  <a:cubicBezTo>
                    <a:pt x="76" y="1"/>
                    <a:pt x="72" y="6"/>
                    <a:pt x="69" y="8"/>
                  </a:cubicBezTo>
                  <a:cubicBezTo>
                    <a:pt x="103" y="42"/>
                    <a:pt x="100" y="37"/>
                    <a:pt x="100" y="57"/>
                  </a:cubicBezTo>
                  <a:cubicBezTo>
                    <a:pt x="100" y="74"/>
                    <a:pt x="73" y="101"/>
                    <a:pt x="57" y="101"/>
                  </a:cubicBezTo>
                  <a:cubicBezTo>
                    <a:pt x="35" y="101"/>
                    <a:pt x="42" y="104"/>
                    <a:pt x="8" y="70"/>
                  </a:cubicBezTo>
                  <a:cubicBezTo>
                    <a:pt x="5" y="72"/>
                    <a:pt x="0" y="77"/>
                    <a:pt x="0" y="77"/>
                  </a:cubicBezTo>
                  <a:cubicBezTo>
                    <a:pt x="1" y="119"/>
                    <a:pt x="40" y="160"/>
                    <a:pt x="83" y="160"/>
                  </a:cubicBezTo>
                  <a:cubicBezTo>
                    <a:pt x="90" y="160"/>
                    <a:pt x="98" y="157"/>
                    <a:pt x="106" y="153"/>
                  </a:cubicBezTo>
                  <a:lnTo>
                    <a:pt x="108" y="155"/>
                  </a:lnTo>
                  <a:cubicBezTo>
                    <a:pt x="111" y="148"/>
                    <a:pt x="115" y="141"/>
                    <a:pt x="120" y="136"/>
                  </a:cubicBezTo>
                  <a:lnTo>
                    <a:pt x="129" y="126"/>
                  </a:lnTo>
                  <a:close/>
                  <a:moveTo>
                    <a:pt x="345" y="35"/>
                  </a:moveTo>
                  <a:lnTo>
                    <a:pt x="321" y="10"/>
                  </a:lnTo>
                  <a:cubicBezTo>
                    <a:pt x="314" y="4"/>
                    <a:pt x="306" y="1"/>
                    <a:pt x="297" y="1"/>
                  </a:cubicBezTo>
                  <a:cubicBezTo>
                    <a:pt x="289" y="1"/>
                    <a:pt x="280" y="4"/>
                    <a:pt x="273" y="10"/>
                  </a:cubicBezTo>
                  <a:lnTo>
                    <a:pt x="168" y="116"/>
                  </a:lnTo>
                  <a:cubicBezTo>
                    <a:pt x="171" y="122"/>
                    <a:pt x="169" y="131"/>
                    <a:pt x="164" y="136"/>
                  </a:cubicBezTo>
                  <a:cubicBezTo>
                    <a:pt x="161" y="140"/>
                    <a:pt x="155" y="142"/>
                    <a:pt x="150" y="142"/>
                  </a:cubicBezTo>
                  <a:cubicBezTo>
                    <a:pt x="148" y="142"/>
                    <a:pt x="145" y="141"/>
                    <a:pt x="143" y="140"/>
                  </a:cubicBezTo>
                  <a:lnTo>
                    <a:pt x="134" y="150"/>
                  </a:lnTo>
                  <a:cubicBezTo>
                    <a:pt x="121" y="163"/>
                    <a:pt x="121" y="184"/>
                    <a:pt x="134" y="197"/>
                  </a:cubicBezTo>
                  <a:lnTo>
                    <a:pt x="136" y="199"/>
                  </a:lnTo>
                  <a:lnTo>
                    <a:pt x="54" y="281"/>
                  </a:lnTo>
                  <a:lnTo>
                    <a:pt x="32" y="289"/>
                  </a:lnTo>
                  <a:lnTo>
                    <a:pt x="0" y="335"/>
                  </a:lnTo>
                  <a:lnTo>
                    <a:pt x="20" y="355"/>
                  </a:lnTo>
                  <a:lnTo>
                    <a:pt x="66" y="323"/>
                  </a:lnTo>
                  <a:lnTo>
                    <a:pt x="74" y="301"/>
                  </a:lnTo>
                  <a:lnTo>
                    <a:pt x="156" y="219"/>
                  </a:lnTo>
                  <a:lnTo>
                    <a:pt x="159" y="222"/>
                  </a:lnTo>
                  <a:cubicBezTo>
                    <a:pt x="165" y="228"/>
                    <a:pt x="174" y="231"/>
                    <a:pt x="182" y="231"/>
                  </a:cubicBezTo>
                  <a:cubicBezTo>
                    <a:pt x="191" y="231"/>
                    <a:pt x="200" y="228"/>
                    <a:pt x="206" y="222"/>
                  </a:cubicBezTo>
                  <a:lnTo>
                    <a:pt x="215" y="212"/>
                  </a:lnTo>
                  <a:cubicBezTo>
                    <a:pt x="212" y="206"/>
                    <a:pt x="215" y="197"/>
                    <a:pt x="220" y="192"/>
                  </a:cubicBezTo>
                  <a:cubicBezTo>
                    <a:pt x="223" y="188"/>
                    <a:pt x="229" y="186"/>
                    <a:pt x="234" y="186"/>
                  </a:cubicBezTo>
                  <a:cubicBezTo>
                    <a:pt x="236" y="186"/>
                    <a:pt x="238" y="187"/>
                    <a:pt x="240" y="188"/>
                  </a:cubicBezTo>
                  <a:lnTo>
                    <a:pt x="345" y="82"/>
                  </a:lnTo>
                  <a:cubicBezTo>
                    <a:pt x="358" y="69"/>
                    <a:pt x="358" y="48"/>
                    <a:pt x="345" y="3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6107278" y="2364837"/>
            <a:ext cx="542761" cy="542761"/>
            <a:chOff x="6310687" y="4787316"/>
            <a:chExt cx="794657" cy="794657"/>
          </a:xfrm>
        </p:grpSpPr>
        <p:sp>
          <p:nvSpPr>
            <p:cNvPr id="35" name="椭圆 34"/>
            <p:cNvSpPr/>
            <p:nvPr/>
          </p:nvSpPr>
          <p:spPr>
            <a:xfrm>
              <a:off x="6310687" y="4787316"/>
              <a:ext cx="794657" cy="794657"/>
            </a:xfrm>
            <a:prstGeom prst="ellipse">
              <a:avLst/>
            </a:prstGeom>
            <a:solidFill>
              <a:schemeClr val="bg1">
                <a:alpha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6" name="Freeform 17"/>
            <p:cNvSpPr>
              <a:spLocks noEditPoints="1"/>
            </p:cNvSpPr>
            <p:nvPr/>
          </p:nvSpPr>
          <p:spPr bwMode="auto">
            <a:xfrm>
              <a:off x="6504982" y="4961200"/>
              <a:ext cx="406068" cy="446888"/>
            </a:xfrm>
            <a:custGeom>
              <a:avLst/>
              <a:gdLst>
                <a:gd name="T0" fmla="*/ 117 w 387"/>
                <a:gd name="T1" fmla="*/ 63 h 412"/>
                <a:gd name="T2" fmla="*/ 253 w 387"/>
                <a:gd name="T3" fmla="*/ 46 h 412"/>
                <a:gd name="T4" fmla="*/ 204 w 387"/>
                <a:gd name="T5" fmla="*/ 28 h 412"/>
                <a:gd name="T6" fmla="*/ 148 w 387"/>
                <a:gd name="T7" fmla="*/ 28 h 412"/>
                <a:gd name="T8" fmla="*/ 99 w 387"/>
                <a:gd name="T9" fmla="*/ 46 h 412"/>
                <a:gd name="T10" fmla="*/ 318 w 387"/>
                <a:gd name="T11" fmla="*/ 357 h 412"/>
                <a:gd name="T12" fmla="*/ 324 w 387"/>
                <a:gd name="T13" fmla="*/ 345 h 412"/>
                <a:gd name="T14" fmla="*/ 301 w 387"/>
                <a:gd name="T15" fmla="*/ 268 h 412"/>
                <a:gd name="T16" fmla="*/ 287 w 387"/>
                <a:gd name="T17" fmla="*/ 268 h 412"/>
                <a:gd name="T18" fmla="*/ 287 w 387"/>
                <a:gd name="T19" fmla="*/ 327 h 412"/>
                <a:gd name="T20" fmla="*/ 288 w 387"/>
                <a:gd name="T21" fmla="*/ 328 h 412"/>
                <a:gd name="T22" fmla="*/ 288 w 387"/>
                <a:gd name="T23" fmla="*/ 330 h 412"/>
                <a:gd name="T24" fmla="*/ 289 w 387"/>
                <a:gd name="T25" fmla="*/ 331 h 412"/>
                <a:gd name="T26" fmla="*/ 368 w 387"/>
                <a:gd name="T27" fmla="*/ 272 h 412"/>
                <a:gd name="T28" fmla="*/ 294 w 387"/>
                <a:gd name="T29" fmla="*/ 233 h 412"/>
                <a:gd name="T30" fmla="*/ 277 w 387"/>
                <a:gd name="T31" fmla="*/ 411 h 412"/>
                <a:gd name="T32" fmla="*/ 382 w 387"/>
                <a:gd name="T33" fmla="*/ 339 h 412"/>
                <a:gd name="T34" fmla="*/ 369 w 387"/>
                <a:gd name="T35" fmla="*/ 337 h 412"/>
                <a:gd name="T36" fmla="*/ 294 w 387"/>
                <a:gd name="T37" fmla="*/ 398 h 412"/>
                <a:gd name="T38" fmla="*/ 220 w 387"/>
                <a:gd name="T39" fmla="*/ 308 h 412"/>
                <a:gd name="T40" fmla="*/ 308 w 387"/>
                <a:gd name="T41" fmla="*/ 248 h 412"/>
                <a:gd name="T42" fmla="*/ 369 w 387"/>
                <a:gd name="T43" fmla="*/ 337 h 412"/>
                <a:gd name="T44" fmla="*/ 130 w 387"/>
                <a:gd name="T45" fmla="*/ 336 h 412"/>
                <a:gd name="T46" fmla="*/ 221 w 387"/>
                <a:gd name="T47" fmla="*/ 245 h 412"/>
                <a:gd name="T48" fmla="*/ 240 w 387"/>
                <a:gd name="T49" fmla="*/ 231 h 412"/>
                <a:gd name="T50" fmla="*/ 334 w 387"/>
                <a:gd name="T51" fmla="*/ 140 h 412"/>
                <a:gd name="T52" fmla="*/ 338 w 387"/>
                <a:gd name="T53" fmla="*/ 226 h 412"/>
                <a:gd name="T54" fmla="*/ 352 w 387"/>
                <a:gd name="T55" fmla="*/ 231 h 412"/>
                <a:gd name="T56" fmla="*/ 352 w 387"/>
                <a:gd name="T57" fmla="*/ 95 h 412"/>
                <a:gd name="T58" fmla="*/ 19 w 387"/>
                <a:gd name="T59" fmla="*/ 77 h 412"/>
                <a:gd name="T60" fmla="*/ 0 w 387"/>
                <a:gd name="T61" fmla="*/ 144 h 412"/>
                <a:gd name="T62" fmla="*/ 0 w 387"/>
                <a:gd name="T63" fmla="*/ 245 h 412"/>
                <a:gd name="T64" fmla="*/ 0 w 387"/>
                <a:gd name="T65" fmla="*/ 343 h 412"/>
                <a:gd name="T66" fmla="*/ 195 w 387"/>
                <a:gd name="T67" fmla="*/ 361 h 412"/>
                <a:gd name="T68" fmla="*/ 15 w 387"/>
                <a:gd name="T69" fmla="*/ 144 h 412"/>
                <a:gd name="T70" fmla="*/ 19 w 387"/>
                <a:gd name="T71" fmla="*/ 140 h 412"/>
                <a:gd name="T72" fmla="*/ 115 w 387"/>
                <a:gd name="T73" fmla="*/ 231 h 412"/>
                <a:gd name="T74" fmla="*/ 15 w 387"/>
                <a:gd name="T75" fmla="*/ 144 h 412"/>
                <a:gd name="T76" fmla="*/ 115 w 387"/>
                <a:gd name="T77" fmla="*/ 245 h 412"/>
                <a:gd name="T78" fmla="*/ 19 w 387"/>
                <a:gd name="T79" fmla="*/ 336 h 412"/>
                <a:gd name="T80" fmla="*/ 15 w 387"/>
                <a:gd name="T81" fmla="*/ 245 h 412"/>
                <a:gd name="T82" fmla="*/ 130 w 387"/>
                <a:gd name="T83" fmla="*/ 231 h 412"/>
                <a:gd name="T84" fmla="*/ 130 w 387"/>
                <a:gd name="T85" fmla="*/ 140 h 412"/>
                <a:gd name="T86" fmla="*/ 226 w 387"/>
                <a:gd name="T87" fmla="*/ 231 h 412"/>
                <a:gd name="T88" fmla="*/ 233 w 387"/>
                <a:gd name="T89" fmla="*/ 95 h 412"/>
                <a:gd name="T90" fmla="*/ 246 w 387"/>
                <a:gd name="T91" fmla="*/ 107 h 412"/>
                <a:gd name="T92" fmla="*/ 221 w 387"/>
                <a:gd name="T93" fmla="*/ 107 h 412"/>
                <a:gd name="T94" fmla="*/ 123 w 387"/>
                <a:gd name="T95" fmla="*/ 95 h 412"/>
                <a:gd name="T96" fmla="*/ 135 w 387"/>
                <a:gd name="T97" fmla="*/ 107 h 412"/>
                <a:gd name="T98" fmla="*/ 110 w 387"/>
                <a:gd name="T99" fmla="*/ 10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7" h="412">
                  <a:moveTo>
                    <a:pt x="99" y="46"/>
                  </a:moveTo>
                  <a:cubicBezTo>
                    <a:pt x="99" y="55"/>
                    <a:pt x="107" y="63"/>
                    <a:pt x="117" y="63"/>
                  </a:cubicBezTo>
                  <a:lnTo>
                    <a:pt x="236" y="63"/>
                  </a:lnTo>
                  <a:cubicBezTo>
                    <a:pt x="246" y="63"/>
                    <a:pt x="253" y="55"/>
                    <a:pt x="253" y="46"/>
                  </a:cubicBezTo>
                  <a:cubicBezTo>
                    <a:pt x="253" y="36"/>
                    <a:pt x="246" y="28"/>
                    <a:pt x="236" y="28"/>
                  </a:cubicBezTo>
                  <a:lnTo>
                    <a:pt x="204" y="28"/>
                  </a:lnTo>
                  <a:cubicBezTo>
                    <a:pt x="204" y="13"/>
                    <a:pt x="192" y="0"/>
                    <a:pt x="176" y="0"/>
                  </a:cubicBezTo>
                  <a:cubicBezTo>
                    <a:pt x="161" y="0"/>
                    <a:pt x="148" y="13"/>
                    <a:pt x="148" y="28"/>
                  </a:cubicBezTo>
                  <a:lnTo>
                    <a:pt x="117" y="28"/>
                  </a:lnTo>
                  <a:cubicBezTo>
                    <a:pt x="107" y="28"/>
                    <a:pt x="99" y="36"/>
                    <a:pt x="99" y="46"/>
                  </a:cubicBezTo>
                  <a:close/>
                  <a:moveTo>
                    <a:pt x="313" y="355"/>
                  </a:moveTo>
                  <a:cubicBezTo>
                    <a:pt x="315" y="356"/>
                    <a:pt x="317" y="357"/>
                    <a:pt x="318" y="357"/>
                  </a:cubicBezTo>
                  <a:cubicBezTo>
                    <a:pt x="320" y="357"/>
                    <a:pt x="322" y="356"/>
                    <a:pt x="324" y="355"/>
                  </a:cubicBezTo>
                  <a:cubicBezTo>
                    <a:pt x="326" y="352"/>
                    <a:pt x="326" y="348"/>
                    <a:pt x="324" y="345"/>
                  </a:cubicBezTo>
                  <a:lnTo>
                    <a:pt x="301" y="323"/>
                  </a:lnTo>
                  <a:lnTo>
                    <a:pt x="301" y="268"/>
                  </a:lnTo>
                  <a:cubicBezTo>
                    <a:pt x="301" y="264"/>
                    <a:pt x="298" y="260"/>
                    <a:pt x="294" y="260"/>
                  </a:cubicBezTo>
                  <a:cubicBezTo>
                    <a:pt x="290" y="260"/>
                    <a:pt x="287" y="264"/>
                    <a:pt x="287" y="268"/>
                  </a:cubicBezTo>
                  <a:lnTo>
                    <a:pt x="287" y="326"/>
                  </a:lnTo>
                  <a:cubicBezTo>
                    <a:pt x="287" y="326"/>
                    <a:pt x="287" y="327"/>
                    <a:pt x="287" y="327"/>
                  </a:cubicBezTo>
                  <a:cubicBezTo>
                    <a:pt x="287" y="327"/>
                    <a:pt x="287" y="327"/>
                    <a:pt x="287" y="328"/>
                  </a:cubicBezTo>
                  <a:cubicBezTo>
                    <a:pt x="287" y="328"/>
                    <a:pt x="287" y="328"/>
                    <a:pt x="288" y="328"/>
                  </a:cubicBezTo>
                  <a:cubicBezTo>
                    <a:pt x="288" y="329"/>
                    <a:pt x="288" y="329"/>
                    <a:pt x="288" y="329"/>
                  </a:cubicBezTo>
                  <a:cubicBezTo>
                    <a:pt x="288" y="329"/>
                    <a:pt x="288" y="329"/>
                    <a:pt x="288" y="330"/>
                  </a:cubicBezTo>
                  <a:cubicBezTo>
                    <a:pt x="288" y="330"/>
                    <a:pt x="289" y="330"/>
                    <a:pt x="289" y="331"/>
                  </a:cubicBezTo>
                  <a:cubicBezTo>
                    <a:pt x="289" y="331"/>
                    <a:pt x="289" y="331"/>
                    <a:pt x="289" y="331"/>
                  </a:cubicBezTo>
                  <a:lnTo>
                    <a:pt x="313" y="355"/>
                  </a:lnTo>
                  <a:close/>
                  <a:moveTo>
                    <a:pt x="368" y="272"/>
                  </a:moveTo>
                  <a:cubicBezTo>
                    <a:pt x="355" y="252"/>
                    <a:pt x="335" y="239"/>
                    <a:pt x="311" y="234"/>
                  </a:cubicBezTo>
                  <a:cubicBezTo>
                    <a:pt x="305" y="233"/>
                    <a:pt x="300" y="233"/>
                    <a:pt x="294" y="233"/>
                  </a:cubicBezTo>
                  <a:cubicBezTo>
                    <a:pt x="251" y="233"/>
                    <a:pt x="214" y="264"/>
                    <a:pt x="206" y="306"/>
                  </a:cubicBezTo>
                  <a:cubicBezTo>
                    <a:pt x="197" y="354"/>
                    <a:pt x="229" y="401"/>
                    <a:pt x="277" y="411"/>
                  </a:cubicBezTo>
                  <a:cubicBezTo>
                    <a:pt x="283" y="412"/>
                    <a:pt x="289" y="412"/>
                    <a:pt x="294" y="412"/>
                  </a:cubicBezTo>
                  <a:cubicBezTo>
                    <a:pt x="337" y="412"/>
                    <a:pt x="374" y="382"/>
                    <a:pt x="382" y="339"/>
                  </a:cubicBezTo>
                  <a:cubicBezTo>
                    <a:pt x="387" y="316"/>
                    <a:pt x="382" y="292"/>
                    <a:pt x="368" y="272"/>
                  </a:cubicBezTo>
                  <a:close/>
                  <a:moveTo>
                    <a:pt x="369" y="337"/>
                  </a:moveTo>
                  <a:lnTo>
                    <a:pt x="369" y="337"/>
                  </a:lnTo>
                  <a:cubicBezTo>
                    <a:pt x="362" y="372"/>
                    <a:pt x="330" y="398"/>
                    <a:pt x="294" y="398"/>
                  </a:cubicBezTo>
                  <a:cubicBezTo>
                    <a:pt x="289" y="398"/>
                    <a:pt x="285" y="398"/>
                    <a:pt x="280" y="397"/>
                  </a:cubicBezTo>
                  <a:cubicBezTo>
                    <a:pt x="239" y="389"/>
                    <a:pt x="212" y="349"/>
                    <a:pt x="220" y="308"/>
                  </a:cubicBezTo>
                  <a:cubicBezTo>
                    <a:pt x="227" y="273"/>
                    <a:pt x="258" y="247"/>
                    <a:pt x="294" y="247"/>
                  </a:cubicBezTo>
                  <a:cubicBezTo>
                    <a:pt x="299" y="247"/>
                    <a:pt x="304" y="247"/>
                    <a:pt x="308" y="248"/>
                  </a:cubicBezTo>
                  <a:cubicBezTo>
                    <a:pt x="328" y="252"/>
                    <a:pt x="345" y="263"/>
                    <a:pt x="357" y="280"/>
                  </a:cubicBezTo>
                  <a:cubicBezTo>
                    <a:pt x="368" y="297"/>
                    <a:pt x="372" y="317"/>
                    <a:pt x="369" y="337"/>
                  </a:cubicBezTo>
                  <a:close/>
                  <a:moveTo>
                    <a:pt x="189" y="336"/>
                  </a:moveTo>
                  <a:lnTo>
                    <a:pt x="130" y="336"/>
                  </a:lnTo>
                  <a:lnTo>
                    <a:pt x="130" y="245"/>
                  </a:lnTo>
                  <a:lnTo>
                    <a:pt x="221" y="245"/>
                  </a:lnTo>
                  <a:cubicBezTo>
                    <a:pt x="227" y="240"/>
                    <a:pt x="234" y="235"/>
                    <a:pt x="241" y="231"/>
                  </a:cubicBezTo>
                  <a:lnTo>
                    <a:pt x="240" y="231"/>
                  </a:lnTo>
                  <a:lnTo>
                    <a:pt x="240" y="140"/>
                  </a:lnTo>
                  <a:lnTo>
                    <a:pt x="334" y="140"/>
                  </a:lnTo>
                  <a:cubicBezTo>
                    <a:pt x="336" y="140"/>
                    <a:pt x="338" y="142"/>
                    <a:pt x="338" y="144"/>
                  </a:cubicBezTo>
                  <a:lnTo>
                    <a:pt x="338" y="226"/>
                  </a:lnTo>
                  <a:cubicBezTo>
                    <a:pt x="343" y="228"/>
                    <a:pt x="348" y="231"/>
                    <a:pt x="352" y="234"/>
                  </a:cubicBezTo>
                  <a:lnTo>
                    <a:pt x="352" y="231"/>
                  </a:lnTo>
                  <a:lnTo>
                    <a:pt x="352" y="144"/>
                  </a:lnTo>
                  <a:lnTo>
                    <a:pt x="352" y="95"/>
                  </a:lnTo>
                  <a:cubicBezTo>
                    <a:pt x="352" y="85"/>
                    <a:pt x="344" y="77"/>
                    <a:pt x="334" y="77"/>
                  </a:cubicBezTo>
                  <a:lnTo>
                    <a:pt x="19" y="77"/>
                  </a:lnTo>
                  <a:cubicBezTo>
                    <a:pt x="8" y="77"/>
                    <a:pt x="0" y="85"/>
                    <a:pt x="0" y="95"/>
                  </a:cubicBezTo>
                  <a:lnTo>
                    <a:pt x="0" y="144"/>
                  </a:lnTo>
                  <a:lnTo>
                    <a:pt x="0" y="231"/>
                  </a:lnTo>
                  <a:lnTo>
                    <a:pt x="0" y="245"/>
                  </a:lnTo>
                  <a:lnTo>
                    <a:pt x="0" y="332"/>
                  </a:lnTo>
                  <a:lnTo>
                    <a:pt x="0" y="343"/>
                  </a:lnTo>
                  <a:cubicBezTo>
                    <a:pt x="0" y="353"/>
                    <a:pt x="8" y="361"/>
                    <a:pt x="19" y="361"/>
                  </a:cubicBezTo>
                  <a:lnTo>
                    <a:pt x="195" y="361"/>
                  </a:lnTo>
                  <a:cubicBezTo>
                    <a:pt x="192" y="353"/>
                    <a:pt x="190" y="345"/>
                    <a:pt x="189" y="336"/>
                  </a:cubicBezTo>
                  <a:close/>
                  <a:moveTo>
                    <a:pt x="15" y="144"/>
                  </a:moveTo>
                  <a:lnTo>
                    <a:pt x="15" y="144"/>
                  </a:lnTo>
                  <a:cubicBezTo>
                    <a:pt x="15" y="142"/>
                    <a:pt x="16" y="140"/>
                    <a:pt x="19" y="140"/>
                  </a:cubicBezTo>
                  <a:lnTo>
                    <a:pt x="115" y="140"/>
                  </a:lnTo>
                  <a:lnTo>
                    <a:pt x="115" y="231"/>
                  </a:lnTo>
                  <a:lnTo>
                    <a:pt x="15" y="231"/>
                  </a:lnTo>
                  <a:lnTo>
                    <a:pt x="15" y="144"/>
                  </a:lnTo>
                  <a:close/>
                  <a:moveTo>
                    <a:pt x="115" y="245"/>
                  </a:moveTo>
                  <a:lnTo>
                    <a:pt x="115" y="245"/>
                  </a:lnTo>
                  <a:lnTo>
                    <a:pt x="115" y="336"/>
                  </a:lnTo>
                  <a:lnTo>
                    <a:pt x="19" y="336"/>
                  </a:lnTo>
                  <a:cubicBezTo>
                    <a:pt x="16" y="336"/>
                    <a:pt x="15" y="334"/>
                    <a:pt x="15" y="332"/>
                  </a:cubicBezTo>
                  <a:lnTo>
                    <a:pt x="15" y="245"/>
                  </a:lnTo>
                  <a:lnTo>
                    <a:pt x="115" y="245"/>
                  </a:lnTo>
                  <a:close/>
                  <a:moveTo>
                    <a:pt x="130" y="231"/>
                  </a:moveTo>
                  <a:lnTo>
                    <a:pt x="130" y="231"/>
                  </a:lnTo>
                  <a:lnTo>
                    <a:pt x="130" y="140"/>
                  </a:lnTo>
                  <a:lnTo>
                    <a:pt x="226" y="140"/>
                  </a:lnTo>
                  <a:lnTo>
                    <a:pt x="226" y="231"/>
                  </a:lnTo>
                  <a:lnTo>
                    <a:pt x="130" y="231"/>
                  </a:lnTo>
                  <a:close/>
                  <a:moveTo>
                    <a:pt x="233" y="95"/>
                  </a:moveTo>
                  <a:lnTo>
                    <a:pt x="233" y="95"/>
                  </a:lnTo>
                  <a:cubicBezTo>
                    <a:pt x="240" y="95"/>
                    <a:pt x="246" y="101"/>
                    <a:pt x="246" y="107"/>
                  </a:cubicBezTo>
                  <a:cubicBezTo>
                    <a:pt x="246" y="114"/>
                    <a:pt x="240" y="120"/>
                    <a:pt x="233" y="120"/>
                  </a:cubicBezTo>
                  <a:cubicBezTo>
                    <a:pt x="226" y="120"/>
                    <a:pt x="221" y="114"/>
                    <a:pt x="221" y="107"/>
                  </a:cubicBezTo>
                  <a:cubicBezTo>
                    <a:pt x="221" y="101"/>
                    <a:pt x="226" y="95"/>
                    <a:pt x="233" y="95"/>
                  </a:cubicBezTo>
                  <a:close/>
                  <a:moveTo>
                    <a:pt x="123" y="95"/>
                  </a:moveTo>
                  <a:lnTo>
                    <a:pt x="123" y="95"/>
                  </a:lnTo>
                  <a:cubicBezTo>
                    <a:pt x="129" y="95"/>
                    <a:pt x="135" y="101"/>
                    <a:pt x="135" y="107"/>
                  </a:cubicBezTo>
                  <a:cubicBezTo>
                    <a:pt x="135" y="114"/>
                    <a:pt x="129" y="120"/>
                    <a:pt x="123" y="120"/>
                  </a:cubicBezTo>
                  <a:cubicBezTo>
                    <a:pt x="116" y="120"/>
                    <a:pt x="110" y="114"/>
                    <a:pt x="110" y="107"/>
                  </a:cubicBezTo>
                  <a:cubicBezTo>
                    <a:pt x="110" y="101"/>
                    <a:pt x="116" y="95"/>
                    <a:pt x="123" y="9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6055925" y="1548552"/>
            <a:ext cx="542761" cy="542761"/>
            <a:chOff x="5654007" y="2708443"/>
            <a:chExt cx="794657" cy="794657"/>
          </a:xfrm>
        </p:grpSpPr>
        <p:sp>
          <p:nvSpPr>
            <p:cNvPr id="38" name="椭圆 37"/>
            <p:cNvSpPr/>
            <p:nvPr/>
          </p:nvSpPr>
          <p:spPr>
            <a:xfrm>
              <a:off x="5654007" y="2708443"/>
              <a:ext cx="794657" cy="794657"/>
            </a:xfrm>
            <a:prstGeom prst="ellipse">
              <a:avLst/>
            </a:prstGeom>
            <a:solidFill>
              <a:schemeClr val="bg1">
                <a:alpha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9" name="Freeform 18"/>
            <p:cNvSpPr>
              <a:spLocks noEditPoints="1"/>
            </p:cNvSpPr>
            <p:nvPr/>
          </p:nvSpPr>
          <p:spPr bwMode="auto">
            <a:xfrm>
              <a:off x="5848302" y="2891968"/>
              <a:ext cx="406068" cy="393178"/>
            </a:xfrm>
            <a:custGeom>
              <a:avLst/>
              <a:gdLst>
                <a:gd name="T0" fmla="*/ 13 w 387"/>
                <a:gd name="T1" fmla="*/ 287 h 362"/>
                <a:gd name="T2" fmla="*/ 276 w 387"/>
                <a:gd name="T3" fmla="*/ 215 h 362"/>
                <a:gd name="T4" fmla="*/ 253 w 387"/>
                <a:gd name="T5" fmla="*/ 297 h 362"/>
                <a:gd name="T6" fmla="*/ 245 w 387"/>
                <a:gd name="T7" fmla="*/ 226 h 362"/>
                <a:gd name="T8" fmla="*/ 245 w 387"/>
                <a:gd name="T9" fmla="*/ 163 h 362"/>
                <a:gd name="T10" fmla="*/ 238 w 387"/>
                <a:gd name="T11" fmla="*/ 166 h 362"/>
                <a:gd name="T12" fmla="*/ 244 w 387"/>
                <a:gd name="T13" fmla="*/ 175 h 362"/>
                <a:gd name="T14" fmla="*/ 250 w 387"/>
                <a:gd name="T15" fmla="*/ 173 h 362"/>
                <a:gd name="T16" fmla="*/ 214 w 387"/>
                <a:gd name="T17" fmla="*/ 181 h 362"/>
                <a:gd name="T18" fmla="*/ 217 w 387"/>
                <a:gd name="T19" fmla="*/ 193 h 362"/>
                <a:gd name="T20" fmla="*/ 221 w 387"/>
                <a:gd name="T21" fmla="*/ 189 h 362"/>
                <a:gd name="T22" fmla="*/ 195 w 387"/>
                <a:gd name="T23" fmla="*/ 205 h 362"/>
                <a:gd name="T24" fmla="*/ 192 w 387"/>
                <a:gd name="T25" fmla="*/ 211 h 362"/>
                <a:gd name="T26" fmla="*/ 201 w 387"/>
                <a:gd name="T27" fmla="*/ 216 h 362"/>
                <a:gd name="T28" fmla="*/ 204 w 387"/>
                <a:gd name="T29" fmla="*/ 210 h 362"/>
                <a:gd name="T30" fmla="*/ 183 w 387"/>
                <a:gd name="T31" fmla="*/ 240 h 362"/>
                <a:gd name="T32" fmla="*/ 193 w 387"/>
                <a:gd name="T33" fmla="*/ 247 h 362"/>
                <a:gd name="T34" fmla="*/ 194 w 387"/>
                <a:gd name="T35" fmla="*/ 241 h 362"/>
                <a:gd name="T36" fmla="*/ 185 w 387"/>
                <a:gd name="T37" fmla="*/ 270 h 362"/>
                <a:gd name="T38" fmla="*/ 187 w 387"/>
                <a:gd name="T39" fmla="*/ 277 h 362"/>
                <a:gd name="T40" fmla="*/ 196 w 387"/>
                <a:gd name="T41" fmla="*/ 273 h 362"/>
                <a:gd name="T42" fmla="*/ 195 w 387"/>
                <a:gd name="T43" fmla="*/ 267 h 362"/>
                <a:gd name="T44" fmla="*/ 200 w 387"/>
                <a:gd name="T45" fmla="*/ 304 h 362"/>
                <a:gd name="T46" fmla="*/ 212 w 387"/>
                <a:gd name="T47" fmla="*/ 302 h 362"/>
                <a:gd name="T48" fmla="*/ 208 w 387"/>
                <a:gd name="T49" fmla="*/ 297 h 362"/>
                <a:gd name="T50" fmla="*/ 221 w 387"/>
                <a:gd name="T51" fmla="*/ 325 h 362"/>
                <a:gd name="T52" fmla="*/ 227 w 387"/>
                <a:gd name="T53" fmla="*/ 329 h 362"/>
                <a:gd name="T54" fmla="*/ 232 w 387"/>
                <a:gd name="T55" fmla="*/ 320 h 362"/>
                <a:gd name="T56" fmla="*/ 227 w 387"/>
                <a:gd name="T57" fmla="*/ 316 h 362"/>
                <a:gd name="T58" fmla="*/ 254 w 387"/>
                <a:gd name="T59" fmla="*/ 340 h 362"/>
                <a:gd name="T60" fmla="*/ 261 w 387"/>
                <a:gd name="T61" fmla="*/ 342 h 362"/>
                <a:gd name="T62" fmla="*/ 257 w 387"/>
                <a:gd name="T63" fmla="*/ 330 h 362"/>
                <a:gd name="T64" fmla="*/ 284 w 387"/>
                <a:gd name="T65" fmla="*/ 342 h 362"/>
                <a:gd name="T66" fmla="*/ 291 w 387"/>
                <a:gd name="T67" fmla="*/ 341 h 362"/>
                <a:gd name="T68" fmla="*/ 290 w 387"/>
                <a:gd name="T69" fmla="*/ 331 h 362"/>
                <a:gd name="T70" fmla="*/ 284 w 387"/>
                <a:gd name="T71" fmla="*/ 332 h 362"/>
                <a:gd name="T72" fmla="*/ 319 w 387"/>
                <a:gd name="T73" fmla="*/ 332 h 362"/>
                <a:gd name="T74" fmla="*/ 325 w 387"/>
                <a:gd name="T75" fmla="*/ 328 h 362"/>
                <a:gd name="T76" fmla="*/ 315 w 387"/>
                <a:gd name="T77" fmla="*/ 321 h 362"/>
                <a:gd name="T78" fmla="*/ 343 w 387"/>
                <a:gd name="T79" fmla="*/ 313 h 362"/>
                <a:gd name="T80" fmla="*/ 347 w 387"/>
                <a:gd name="T81" fmla="*/ 308 h 362"/>
                <a:gd name="T82" fmla="*/ 340 w 387"/>
                <a:gd name="T83" fmla="*/ 300 h 362"/>
                <a:gd name="T84" fmla="*/ 336 w 387"/>
                <a:gd name="T85" fmla="*/ 305 h 362"/>
                <a:gd name="T86" fmla="*/ 362 w 387"/>
                <a:gd name="T87" fmla="*/ 282 h 362"/>
                <a:gd name="T88" fmla="*/ 364 w 387"/>
                <a:gd name="T89" fmla="*/ 275 h 362"/>
                <a:gd name="T90" fmla="*/ 352 w 387"/>
                <a:gd name="T91" fmla="*/ 276 h 362"/>
                <a:gd name="T92" fmla="*/ 367 w 387"/>
                <a:gd name="T93" fmla="*/ 252 h 362"/>
                <a:gd name="T94" fmla="*/ 367 w 387"/>
                <a:gd name="T95" fmla="*/ 245 h 362"/>
                <a:gd name="T96" fmla="*/ 356 w 387"/>
                <a:gd name="T97" fmla="*/ 244 h 362"/>
                <a:gd name="T98" fmla="*/ 356 w 387"/>
                <a:gd name="T99" fmla="*/ 250 h 362"/>
                <a:gd name="T100" fmla="*/ 360 w 387"/>
                <a:gd name="T101" fmla="*/ 215 h 362"/>
                <a:gd name="T102" fmla="*/ 357 w 387"/>
                <a:gd name="T103" fmla="*/ 208 h 362"/>
                <a:gd name="T104" fmla="*/ 350 w 387"/>
                <a:gd name="T105" fmla="*/ 218 h 362"/>
                <a:gd name="T106" fmla="*/ 344 w 387"/>
                <a:gd name="T107" fmla="*/ 190 h 362"/>
                <a:gd name="T108" fmla="*/ 340 w 387"/>
                <a:gd name="T109" fmla="*/ 185 h 362"/>
                <a:gd name="T110" fmla="*/ 331 w 387"/>
                <a:gd name="T111" fmla="*/ 191 h 362"/>
                <a:gd name="T112" fmla="*/ 335 w 387"/>
                <a:gd name="T113" fmla="*/ 196 h 362"/>
                <a:gd name="T114" fmla="*/ 315 w 387"/>
                <a:gd name="T115" fmla="*/ 168 h 362"/>
                <a:gd name="T116" fmla="*/ 309 w 387"/>
                <a:gd name="T117" fmla="*/ 165 h 362"/>
                <a:gd name="T118" fmla="*/ 308 w 387"/>
                <a:gd name="T119" fmla="*/ 176 h 362"/>
                <a:gd name="T120" fmla="*/ 275 w 387"/>
                <a:gd name="T121" fmla="*/ 138 h 362"/>
                <a:gd name="T122" fmla="*/ 215 w 387"/>
                <a:gd name="T123" fmla="*/ 5 h 362"/>
                <a:gd name="T124" fmla="*/ 18 w 387"/>
                <a:gd name="T125" fmla="*/ 9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62">
                  <a:moveTo>
                    <a:pt x="30" y="269"/>
                  </a:moveTo>
                  <a:cubicBezTo>
                    <a:pt x="50" y="267"/>
                    <a:pt x="69" y="266"/>
                    <a:pt x="88" y="265"/>
                  </a:cubicBezTo>
                  <a:cubicBezTo>
                    <a:pt x="76" y="265"/>
                    <a:pt x="65" y="264"/>
                    <a:pt x="53" y="262"/>
                  </a:cubicBezTo>
                  <a:cubicBezTo>
                    <a:pt x="43" y="261"/>
                    <a:pt x="35" y="254"/>
                    <a:pt x="35" y="244"/>
                  </a:cubicBezTo>
                  <a:cubicBezTo>
                    <a:pt x="35" y="230"/>
                    <a:pt x="35" y="215"/>
                    <a:pt x="35" y="201"/>
                  </a:cubicBezTo>
                  <a:cubicBezTo>
                    <a:pt x="35" y="191"/>
                    <a:pt x="43" y="184"/>
                    <a:pt x="53" y="183"/>
                  </a:cubicBezTo>
                  <a:cubicBezTo>
                    <a:pt x="89" y="180"/>
                    <a:pt x="124" y="178"/>
                    <a:pt x="160" y="179"/>
                  </a:cubicBezTo>
                  <a:cubicBezTo>
                    <a:pt x="147" y="200"/>
                    <a:pt x="140" y="224"/>
                    <a:pt x="140" y="250"/>
                  </a:cubicBezTo>
                  <a:cubicBezTo>
                    <a:pt x="140" y="288"/>
                    <a:pt x="155" y="322"/>
                    <a:pt x="179" y="346"/>
                  </a:cubicBezTo>
                  <a:cubicBezTo>
                    <a:pt x="181" y="347"/>
                    <a:pt x="182" y="349"/>
                    <a:pt x="184" y="350"/>
                  </a:cubicBezTo>
                  <a:cubicBezTo>
                    <a:pt x="133" y="355"/>
                    <a:pt x="82" y="354"/>
                    <a:pt x="30" y="348"/>
                  </a:cubicBezTo>
                  <a:cubicBezTo>
                    <a:pt x="21" y="347"/>
                    <a:pt x="13" y="340"/>
                    <a:pt x="13" y="330"/>
                  </a:cubicBezTo>
                  <a:cubicBezTo>
                    <a:pt x="13" y="316"/>
                    <a:pt x="13" y="301"/>
                    <a:pt x="13" y="287"/>
                  </a:cubicBezTo>
                  <a:cubicBezTo>
                    <a:pt x="13" y="277"/>
                    <a:pt x="21" y="270"/>
                    <a:pt x="30" y="269"/>
                  </a:cubicBezTo>
                  <a:close/>
                  <a:moveTo>
                    <a:pt x="266" y="159"/>
                  </a:moveTo>
                  <a:lnTo>
                    <a:pt x="266" y="159"/>
                  </a:lnTo>
                  <a:cubicBezTo>
                    <a:pt x="273" y="158"/>
                    <a:pt x="281" y="157"/>
                    <a:pt x="288" y="159"/>
                  </a:cubicBezTo>
                  <a:cubicBezTo>
                    <a:pt x="287" y="163"/>
                    <a:pt x="287" y="167"/>
                    <a:pt x="287" y="171"/>
                  </a:cubicBezTo>
                  <a:cubicBezTo>
                    <a:pt x="280" y="170"/>
                    <a:pt x="273" y="170"/>
                    <a:pt x="267" y="171"/>
                  </a:cubicBezTo>
                  <a:cubicBezTo>
                    <a:pt x="267" y="167"/>
                    <a:pt x="266" y="163"/>
                    <a:pt x="266" y="159"/>
                  </a:cubicBezTo>
                  <a:close/>
                  <a:moveTo>
                    <a:pt x="307" y="231"/>
                  </a:moveTo>
                  <a:lnTo>
                    <a:pt x="307" y="231"/>
                  </a:lnTo>
                  <a:lnTo>
                    <a:pt x="281" y="231"/>
                  </a:lnTo>
                  <a:lnTo>
                    <a:pt x="281" y="226"/>
                  </a:lnTo>
                  <a:cubicBezTo>
                    <a:pt x="281" y="222"/>
                    <a:pt x="280" y="219"/>
                    <a:pt x="280" y="217"/>
                  </a:cubicBezTo>
                  <a:cubicBezTo>
                    <a:pt x="279" y="216"/>
                    <a:pt x="278" y="215"/>
                    <a:pt x="276" y="215"/>
                  </a:cubicBezTo>
                  <a:cubicBezTo>
                    <a:pt x="274" y="215"/>
                    <a:pt x="273" y="216"/>
                    <a:pt x="272" y="217"/>
                  </a:cubicBezTo>
                  <a:cubicBezTo>
                    <a:pt x="272" y="218"/>
                    <a:pt x="271" y="220"/>
                    <a:pt x="271" y="223"/>
                  </a:cubicBezTo>
                  <a:cubicBezTo>
                    <a:pt x="271" y="227"/>
                    <a:pt x="272" y="230"/>
                    <a:pt x="274" y="231"/>
                  </a:cubicBezTo>
                  <a:cubicBezTo>
                    <a:pt x="275" y="233"/>
                    <a:pt x="280" y="236"/>
                    <a:pt x="288" y="241"/>
                  </a:cubicBezTo>
                  <a:cubicBezTo>
                    <a:pt x="294" y="245"/>
                    <a:pt x="299" y="248"/>
                    <a:pt x="301" y="250"/>
                  </a:cubicBezTo>
                  <a:cubicBezTo>
                    <a:pt x="304" y="252"/>
                    <a:pt x="306" y="255"/>
                    <a:pt x="307" y="259"/>
                  </a:cubicBezTo>
                  <a:cubicBezTo>
                    <a:pt x="309" y="263"/>
                    <a:pt x="310" y="268"/>
                    <a:pt x="310" y="274"/>
                  </a:cubicBezTo>
                  <a:cubicBezTo>
                    <a:pt x="310" y="283"/>
                    <a:pt x="308" y="290"/>
                    <a:pt x="303" y="295"/>
                  </a:cubicBezTo>
                  <a:cubicBezTo>
                    <a:pt x="299" y="301"/>
                    <a:pt x="292" y="304"/>
                    <a:pt x="283" y="305"/>
                  </a:cubicBezTo>
                  <a:lnTo>
                    <a:pt x="283" y="315"/>
                  </a:lnTo>
                  <a:lnTo>
                    <a:pt x="271" y="315"/>
                  </a:lnTo>
                  <a:lnTo>
                    <a:pt x="271" y="305"/>
                  </a:lnTo>
                  <a:cubicBezTo>
                    <a:pt x="264" y="304"/>
                    <a:pt x="258" y="302"/>
                    <a:pt x="253" y="297"/>
                  </a:cubicBezTo>
                  <a:cubicBezTo>
                    <a:pt x="248" y="292"/>
                    <a:pt x="245" y="284"/>
                    <a:pt x="245" y="272"/>
                  </a:cubicBezTo>
                  <a:lnTo>
                    <a:pt x="245" y="267"/>
                  </a:lnTo>
                  <a:lnTo>
                    <a:pt x="271" y="267"/>
                  </a:lnTo>
                  <a:lnTo>
                    <a:pt x="271" y="274"/>
                  </a:lnTo>
                  <a:cubicBezTo>
                    <a:pt x="271" y="281"/>
                    <a:pt x="271" y="285"/>
                    <a:pt x="272" y="287"/>
                  </a:cubicBezTo>
                  <a:cubicBezTo>
                    <a:pt x="272" y="288"/>
                    <a:pt x="274" y="289"/>
                    <a:pt x="276" y="289"/>
                  </a:cubicBezTo>
                  <a:cubicBezTo>
                    <a:pt x="277" y="289"/>
                    <a:pt x="279" y="289"/>
                    <a:pt x="280" y="288"/>
                  </a:cubicBezTo>
                  <a:cubicBezTo>
                    <a:pt x="280" y="286"/>
                    <a:pt x="281" y="285"/>
                    <a:pt x="281" y="282"/>
                  </a:cubicBezTo>
                  <a:cubicBezTo>
                    <a:pt x="281" y="276"/>
                    <a:pt x="280" y="272"/>
                    <a:pt x="280" y="270"/>
                  </a:cubicBezTo>
                  <a:cubicBezTo>
                    <a:pt x="279" y="267"/>
                    <a:pt x="276" y="264"/>
                    <a:pt x="271" y="262"/>
                  </a:cubicBezTo>
                  <a:cubicBezTo>
                    <a:pt x="263" y="257"/>
                    <a:pt x="258" y="253"/>
                    <a:pt x="255" y="251"/>
                  </a:cubicBezTo>
                  <a:cubicBezTo>
                    <a:pt x="252" y="248"/>
                    <a:pt x="250" y="245"/>
                    <a:pt x="248" y="241"/>
                  </a:cubicBezTo>
                  <a:cubicBezTo>
                    <a:pt x="246" y="236"/>
                    <a:pt x="245" y="232"/>
                    <a:pt x="245" y="226"/>
                  </a:cubicBezTo>
                  <a:cubicBezTo>
                    <a:pt x="245" y="218"/>
                    <a:pt x="247" y="212"/>
                    <a:pt x="251" y="208"/>
                  </a:cubicBezTo>
                  <a:cubicBezTo>
                    <a:pt x="256" y="203"/>
                    <a:pt x="262" y="201"/>
                    <a:pt x="271" y="200"/>
                  </a:cubicBezTo>
                  <a:lnTo>
                    <a:pt x="271" y="191"/>
                  </a:lnTo>
                  <a:lnTo>
                    <a:pt x="283" y="191"/>
                  </a:lnTo>
                  <a:lnTo>
                    <a:pt x="283" y="200"/>
                  </a:lnTo>
                  <a:cubicBezTo>
                    <a:pt x="291" y="201"/>
                    <a:pt x="297" y="203"/>
                    <a:pt x="301" y="208"/>
                  </a:cubicBezTo>
                  <a:cubicBezTo>
                    <a:pt x="305" y="212"/>
                    <a:pt x="307" y="218"/>
                    <a:pt x="307" y="226"/>
                  </a:cubicBezTo>
                  <a:cubicBezTo>
                    <a:pt x="307" y="227"/>
                    <a:pt x="307" y="229"/>
                    <a:pt x="307" y="231"/>
                  </a:cubicBezTo>
                  <a:close/>
                  <a:moveTo>
                    <a:pt x="247" y="163"/>
                  </a:moveTo>
                  <a:lnTo>
                    <a:pt x="247" y="163"/>
                  </a:lnTo>
                  <a:lnTo>
                    <a:pt x="246" y="163"/>
                  </a:lnTo>
                  <a:lnTo>
                    <a:pt x="246" y="163"/>
                  </a:lnTo>
                  <a:lnTo>
                    <a:pt x="245" y="163"/>
                  </a:lnTo>
                  <a:lnTo>
                    <a:pt x="245" y="163"/>
                  </a:lnTo>
                  <a:lnTo>
                    <a:pt x="244" y="164"/>
                  </a:lnTo>
                  <a:lnTo>
                    <a:pt x="244" y="164"/>
                  </a:lnTo>
                  <a:lnTo>
                    <a:pt x="243" y="164"/>
                  </a:lnTo>
                  <a:lnTo>
                    <a:pt x="243" y="164"/>
                  </a:lnTo>
                  <a:lnTo>
                    <a:pt x="242" y="164"/>
                  </a:lnTo>
                  <a:lnTo>
                    <a:pt x="242" y="164"/>
                  </a:lnTo>
                  <a:lnTo>
                    <a:pt x="241" y="165"/>
                  </a:lnTo>
                  <a:lnTo>
                    <a:pt x="241" y="165"/>
                  </a:lnTo>
                  <a:lnTo>
                    <a:pt x="240" y="165"/>
                  </a:lnTo>
                  <a:lnTo>
                    <a:pt x="239" y="165"/>
                  </a:lnTo>
                  <a:lnTo>
                    <a:pt x="239" y="166"/>
                  </a:lnTo>
                  <a:lnTo>
                    <a:pt x="238" y="166"/>
                  </a:lnTo>
                  <a:lnTo>
                    <a:pt x="238" y="166"/>
                  </a:lnTo>
                  <a:lnTo>
                    <a:pt x="237" y="166"/>
                  </a:lnTo>
                  <a:lnTo>
                    <a:pt x="237" y="166"/>
                  </a:lnTo>
                  <a:lnTo>
                    <a:pt x="236" y="167"/>
                  </a:lnTo>
                  <a:lnTo>
                    <a:pt x="236" y="167"/>
                  </a:lnTo>
                  <a:lnTo>
                    <a:pt x="241" y="176"/>
                  </a:lnTo>
                  <a:lnTo>
                    <a:pt x="241" y="176"/>
                  </a:lnTo>
                  <a:lnTo>
                    <a:pt x="241" y="176"/>
                  </a:lnTo>
                  <a:lnTo>
                    <a:pt x="242" y="176"/>
                  </a:lnTo>
                  <a:lnTo>
                    <a:pt x="242" y="176"/>
                  </a:lnTo>
                  <a:lnTo>
                    <a:pt x="243" y="175"/>
                  </a:lnTo>
                  <a:lnTo>
                    <a:pt x="243" y="175"/>
                  </a:lnTo>
                  <a:lnTo>
                    <a:pt x="244" y="175"/>
                  </a:lnTo>
                  <a:lnTo>
                    <a:pt x="244" y="175"/>
                  </a:lnTo>
                  <a:lnTo>
                    <a:pt x="244" y="175"/>
                  </a:lnTo>
                  <a:lnTo>
                    <a:pt x="245" y="175"/>
                  </a:lnTo>
                  <a:lnTo>
                    <a:pt x="245" y="174"/>
                  </a:lnTo>
                  <a:lnTo>
                    <a:pt x="246" y="174"/>
                  </a:lnTo>
                  <a:lnTo>
                    <a:pt x="246" y="174"/>
                  </a:lnTo>
                  <a:lnTo>
                    <a:pt x="247" y="174"/>
                  </a:lnTo>
                  <a:lnTo>
                    <a:pt x="247" y="174"/>
                  </a:lnTo>
                  <a:lnTo>
                    <a:pt x="248" y="173"/>
                  </a:lnTo>
                  <a:lnTo>
                    <a:pt x="248" y="173"/>
                  </a:lnTo>
                  <a:lnTo>
                    <a:pt x="249" y="173"/>
                  </a:lnTo>
                  <a:lnTo>
                    <a:pt x="249" y="173"/>
                  </a:lnTo>
                  <a:lnTo>
                    <a:pt x="250" y="173"/>
                  </a:lnTo>
                  <a:lnTo>
                    <a:pt x="250" y="173"/>
                  </a:lnTo>
                  <a:lnTo>
                    <a:pt x="247" y="163"/>
                  </a:lnTo>
                  <a:close/>
                  <a:moveTo>
                    <a:pt x="217" y="178"/>
                  </a:moveTo>
                  <a:lnTo>
                    <a:pt x="217" y="178"/>
                  </a:lnTo>
                  <a:lnTo>
                    <a:pt x="217" y="179"/>
                  </a:lnTo>
                  <a:lnTo>
                    <a:pt x="217" y="179"/>
                  </a:lnTo>
                  <a:lnTo>
                    <a:pt x="216" y="179"/>
                  </a:lnTo>
                  <a:lnTo>
                    <a:pt x="216" y="180"/>
                  </a:lnTo>
                  <a:lnTo>
                    <a:pt x="215" y="180"/>
                  </a:lnTo>
                  <a:lnTo>
                    <a:pt x="215" y="180"/>
                  </a:lnTo>
                  <a:lnTo>
                    <a:pt x="215" y="181"/>
                  </a:lnTo>
                  <a:lnTo>
                    <a:pt x="214" y="181"/>
                  </a:lnTo>
                  <a:lnTo>
                    <a:pt x="214" y="181"/>
                  </a:lnTo>
                  <a:lnTo>
                    <a:pt x="213" y="182"/>
                  </a:lnTo>
                  <a:lnTo>
                    <a:pt x="213" y="182"/>
                  </a:lnTo>
                  <a:lnTo>
                    <a:pt x="212" y="183"/>
                  </a:lnTo>
                  <a:lnTo>
                    <a:pt x="212" y="183"/>
                  </a:lnTo>
                  <a:lnTo>
                    <a:pt x="212" y="183"/>
                  </a:lnTo>
                  <a:lnTo>
                    <a:pt x="211" y="184"/>
                  </a:lnTo>
                  <a:lnTo>
                    <a:pt x="211" y="184"/>
                  </a:lnTo>
                  <a:lnTo>
                    <a:pt x="210" y="184"/>
                  </a:lnTo>
                  <a:lnTo>
                    <a:pt x="210" y="185"/>
                  </a:lnTo>
                  <a:lnTo>
                    <a:pt x="210" y="185"/>
                  </a:lnTo>
                  <a:lnTo>
                    <a:pt x="209" y="186"/>
                  </a:lnTo>
                  <a:lnTo>
                    <a:pt x="209" y="186"/>
                  </a:lnTo>
                  <a:lnTo>
                    <a:pt x="217" y="193"/>
                  </a:lnTo>
                  <a:lnTo>
                    <a:pt x="217" y="193"/>
                  </a:lnTo>
                  <a:lnTo>
                    <a:pt x="217" y="193"/>
                  </a:lnTo>
                  <a:lnTo>
                    <a:pt x="218" y="192"/>
                  </a:lnTo>
                  <a:lnTo>
                    <a:pt x="218" y="192"/>
                  </a:lnTo>
                  <a:lnTo>
                    <a:pt x="218" y="192"/>
                  </a:lnTo>
                  <a:lnTo>
                    <a:pt x="219" y="191"/>
                  </a:lnTo>
                  <a:lnTo>
                    <a:pt x="219" y="191"/>
                  </a:lnTo>
                  <a:lnTo>
                    <a:pt x="219" y="191"/>
                  </a:lnTo>
                  <a:lnTo>
                    <a:pt x="220" y="190"/>
                  </a:lnTo>
                  <a:lnTo>
                    <a:pt x="220" y="190"/>
                  </a:lnTo>
                  <a:lnTo>
                    <a:pt x="220" y="190"/>
                  </a:lnTo>
                  <a:lnTo>
                    <a:pt x="221" y="189"/>
                  </a:lnTo>
                  <a:lnTo>
                    <a:pt x="221" y="189"/>
                  </a:lnTo>
                  <a:lnTo>
                    <a:pt x="221" y="189"/>
                  </a:lnTo>
                  <a:lnTo>
                    <a:pt x="222" y="188"/>
                  </a:lnTo>
                  <a:lnTo>
                    <a:pt x="222" y="188"/>
                  </a:lnTo>
                  <a:lnTo>
                    <a:pt x="223" y="188"/>
                  </a:lnTo>
                  <a:lnTo>
                    <a:pt x="223" y="188"/>
                  </a:lnTo>
                  <a:lnTo>
                    <a:pt x="223" y="187"/>
                  </a:lnTo>
                  <a:lnTo>
                    <a:pt x="224" y="187"/>
                  </a:lnTo>
                  <a:lnTo>
                    <a:pt x="224" y="187"/>
                  </a:lnTo>
                  <a:lnTo>
                    <a:pt x="217" y="178"/>
                  </a:lnTo>
                  <a:close/>
                  <a:moveTo>
                    <a:pt x="195" y="204"/>
                  </a:moveTo>
                  <a:lnTo>
                    <a:pt x="195" y="204"/>
                  </a:lnTo>
                  <a:lnTo>
                    <a:pt x="195" y="204"/>
                  </a:lnTo>
                  <a:lnTo>
                    <a:pt x="195" y="205"/>
                  </a:lnTo>
                  <a:lnTo>
                    <a:pt x="195" y="205"/>
                  </a:lnTo>
                  <a:lnTo>
                    <a:pt x="194" y="206"/>
                  </a:lnTo>
                  <a:lnTo>
                    <a:pt x="194" y="206"/>
                  </a:lnTo>
                  <a:lnTo>
                    <a:pt x="194" y="206"/>
                  </a:lnTo>
                  <a:lnTo>
                    <a:pt x="194" y="207"/>
                  </a:lnTo>
                  <a:lnTo>
                    <a:pt x="193" y="207"/>
                  </a:lnTo>
                  <a:lnTo>
                    <a:pt x="193" y="208"/>
                  </a:lnTo>
                  <a:lnTo>
                    <a:pt x="193" y="208"/>
                  </a:lnTo>
                  <a:lnTo>
                    <a:pt x="193" y="209"/>
                  </a:lnTo>
                  <a:lnTo>
                    <a:pt x="192" y="209"/>
                  </a:lnTo>
                  <a:lnTo>
                    <a:pt x="192" y="210"/>
                  </a:lnTo>
                  <a:lnTo>
                    <a:pt x="192" y="210"/>
                  </a:lnTo>
                  <a:lnTo>
                    <a:pt x="192" y="211"/>
                  </a:lnTo>
                  <a:lnTo>
                    <a:pt x="191" y="211"/>
                  </a:lnTo>
                  <a:lnTo>
                    <a:pt x="191" y="212"/>
                  </a:lnTo>
                  <a:lnTo>
                    <a:pt x="191" y="213"/>
                  </a:lnTo>
                  <a:lnTo>
                    <a:pt x="191" y="213"/>
                  </a:lnTo>
                  <a:lnTo>
                    <a:pt x="190" y="214"/>
                  </a:lnTo>
                  <a:lnTo>
                    <a:pt x="190" y="214"/>
                  </a:lnTo>
                  <a:lnTo>
                    <a:pt x="200" y="218"/>
                  </a:lnTo>
                  <a:lnTo>
                    <a:pt x="200" y="218"/>
                  </a:lnTo>
                  <a:lnTo>
                    <a:pt x="200" y="217"/>
                  </a:lnTo>
                  <a:lnTo>
                    <a:pt x="200" y="217"/>
                  </a:lnTo>
                  <a:lnTo>
                    <a:pt x="201" y="216"/>
                  </a:lnTo>
                  <a:lnTo>
                    <a:pt x="201" y="216"/>
                  </a:lnTo>
                  <a:lnTo>
                    <a:pt x="201" y="216"/>
                  </a:lnTo>
                  <a:lnTo>
                    <a:pt x="201" y="215"/>
                  </a:lnTo>
                  <a:lnTo>
                    <a:pt x="202" y="215"/>
                  </a:lnTo>
                  <a:lnTo>
                    <a:pt x="202" y="214"/>
                  </a:lnTo>
                  <a:lnTo>
                    <a:pt x="202" y="214"/>
                  </a:lnTo>
                  <a:lnTo>
                    <a:pt x="202" y="213"/>
                  </a:lnTo>
                  <a:lnTo>
                    <a:pt x="202" y="213"/>
                  </a:lnTo>
                  <a:lnTo>
                    <a:pt x="203" y="212"/>
                  </a:lnTo>
                  <a:lnTo>
                    <a:pt x="203" y="212"/>
                  </a:lnTo>
                  <a:lnTo>
                    <a:pt x="203" y="212"/>
                  </a:lnTo>
                  <a:lnTo>
                    <a:pt x="203" y="211"/>
                  </a:lnTo>
                  <a:lnTo>
                    <a:pt x="204" y="211"/>
                  </a:lnTo>
                  <a:lnTo>
                    <a:pt x="204" y="210"/>
                  </a:lnTo>
                  <a:lnTo>
                    <a:pt x="204" y="210"/>
                  </a:lnTo>
                  <a:lnTo>
                    <a:pt x="204" y="209"/>
                  </a:lnTo>
                  <a:lnTo>
                    <a:pt x="204" y="209"/>
                  </a:lnTo>
                  <a:lnTo>
                    <a:pt x="195" y="204"/>
                  </a:lnTo>
                  <a:close/>
                  <a:moveTo>
                    <a:pt x="184" y="235"/>
                  </a:moveTo>
                  <a:lnTo>
                    <a:pt x="184" y="235"/>
                  </a:lnTo>
                  <a:lnTo>
                    <a:pt x="184" y="236"/>
                  </a:lnTo>
                  <a:lnTo>
                    <a:pt x="184" y="236"/>
                  </a:lnTo>
                  <a:lnTo>
                    <a:pt x="184" y="237"/>
                  </a:lnTo>
                  <a:lnTo>
                    <a:pt x="184" y="238"/>
                  </a:lnTo>
                  <a:lnTo>
                    <a:pt x="183" y="238"/>
                  </a:lnTo>
                  <a:lnTo>
                    <a:pt x="183" y="239"/>
                  </a:lnTo>
                  <a:lnTo>
                    <a:pt x="183" y="239"/>
                  </a:lnTo>
                  <a:lnTo>
                    <a:pt x="183" y="240"/>
                  </a:lnTo>
                  <a:lnTo>
                    <a:pt x="183" y="240"/>
                  </a:lnTo>
                  <a:lnTo>
                    <a:pt x="183" y="241"/>
                  </a:lnTo>
                  <a:lnTo>
                    <a:pt x="183" y="242"/>
                  </a:lnTo>
                  <a:lnTo>
                    <a:pt x="183" y="242"/>
                  </a:lnTo>
                  <a:lnTo>
                    <a:pt x="183" y="243"/>
                  </a:lnTo>
                  <a:lnTo>
                    <a:pt x="183" y="243"/>
                  </a:lnTo>
                  <a:lnTo>
                    <a:pt x="183" y="244"/>
                  </a:lnTo>
                  <a:lnTo>
                    <a:pt x="183" y="245"/>
                  </a:lnTo>
                  <a:lnTo>
                    <a:pt x="183" y="245"/>
                  </a:lnTo>
                  <a:lnTo>
                    <a:pt x="183" y="246"/>
                  </a:lnTo>
                  <a:lnTo>
                    <a:pt x="183" y="246"/>
                  </a:lnTo>
                  <a:lnTo>
                    <a:pt x="183" y="247"/>
                  </a:lnTo>
                  <a:lnTo>
                    <a:pt x="193" y="247"/>
                  </a:lnTo>
                  <a:lnTo>
                    <a:pt x="193" y="247"/>
                  </a:lnTo>
                  <a:lnTo>
                    <a:pt x="193" y="246"/>
                  </a:lnTo>
                  <a:lnTo>
                    <a:pt x="193" y="246"/>
                  </a:lnTo>
                  <a:lnTo>
                    <a:pt x="193" y="245"/>
                  </a:lnTo>
                  <a:lnTo>
                    <a:pt x="193" y="245"/>
                  </a:lnTo>
                  <a:lnTo>
                    <a:pt x="194" y="244"/>
                  </a:lnTo>
                  <a:lnTo>
                    <a:pt x="194" y="244"/>
                  </a:lnTo>
                  <a:lnTo>
                    <a:pt x="194" y="243"/>
                  </a:lnTo>
                  <a:lnTo>
                    <a:pt x="194" y="243"/>
                  </a:lnTo>
                  <a:lnTo>
                    <a:pt x="194" y="242"/>
                  </a:lnTo>
                  <a:lnTo>
                    <a:pt x="194" y="242"/>
                  </a:lnTo>
                  <a:lnTo>
                    <a:pt x="194" y="241"/>
                  </a:lnTo>
                  <a:lnTo>
                    <a:pt x="194" y="241"/>
                  </a:lnTo>
                  <a:lnTo>
                    <a:pt x="194" y="240"/>
                  </a:lnTo>
                  <a:lnTo>
                    <a:pt x="194" y="240"/>
                  </a:lnTo>
                  <a:lnTo>
                    <a:pt x="194" y="239"/>
                  </a:lnTo>
                  <a:lnTo>
                    <a:pt x="194" y="239"/>
                  </a:lnTo>
                  <a:lnTo>
                    <a:pt x="194" y="238"/>
                  </a:lnTo>
                  <a:lnTo>
                    <a:pt x="194" y="238"/>
                  </a:lnTo>
                  <a:lnTo>
                    <a:pt x="194" y="237"/>
                  </a:lnTo>
                  <a:lnTo>
                    <a:pt x="184" y="235"/>
                  </a:lnTo>
                  <a:close/>
                  <a:moveTo>
                    <a:pt x="185" y="269"/>
                  </a:moveTo>
                  <a:lnTo>
                    <a:pt x="185" y="269"/>
                  </a:lnTo>
                  <a:lnTo>
                    <a:pt x="185" y="269"/>
                  </a:lnTo>
                  <a:lnTo>
                    <a:pt x="185" y="270"/>
                  </a:lnTo>
                  <a:lnTo>
                    <a:pt x="185" y="270"/>
                  </a:lnTo>
                  <a:lnTo>
                    <a:pt x="185" y="271"/>
                  </a:lnTo>
                  <a:lnTo>
                    <a:pt x="185" y="271"/>
                  </a:lnTo>
                  <a:lnTo>
                    <a:pt x="185" y="272"/>
                  </a:lnTo>
                  <a:lnTo>
                    <a:pt x="185" y="272"/>
                  </a:lnTo>
                  <a:lnTo>
                    <a:pt x="185" y="273"/>
                  </a:lnTo>
                  <a:lnTo>
                    <a:pt x="186" y="273"/>
                  </a:lnTo>
                  <a:lnTo>
                    <a:pt x="186" y="274"/>
                  </a:lnTo>
                  <a:lnTo>
                    <a:pt x="186" y="275"/>
                  </a:lnTo>
                  <a:lnTo>
                    <a:pt x="186" y="275"/>
                  </a:lnTo>
                  <a:lnTo>
                    <a:pt x="186" y="276"/>
                  </a:lnTo>
                  <a:lnTo>
                    <a:pt x="186" y="276"/>
                  </a:lnTo>
                  <a:lnTo>
                    <a:pt x="186" y="277"/>
                  </a:lnTo>
                  <a:lnTo>
                    <a:pt x="187" y="277"/>
                  </a:lnTo>
                  <a:lnTo>
                    <a:pt x="187" y="278"/>
                  </a:lnTo>
                  <a:lnTo>
                    <a:pt x="187" y="278"/>
                  </a:lnTo>
                  <a:lnTo>
                    <a:pt x="187" y="279"/>
                  </a:lnTo>
                  <a:lnTo>
                    <a:pt x="187" y="279"/>
                  </a:lnTo>
                  <a:lnTo>
                    <a:pt x="187" y="280"/>
                  </a:lnTo>
                  <a:lnTo>
                    <a:pt x="197" y="276"/>
                  </a:lnTo>
                  <a:lnTo>
                    <a:pt x="197" y="276"/>
                  </a:lnTo>
                  <a:lnTo>
                    <a:pt x="197" y="276"/>
                  </a:lnTo>
                  <a:lnTo>
                    <a:pt x="197" y="275"/>
                  </a:lnTo>
                  <a:lnTo>
                    <a:pt x="197" y="275"/>
                  </a:lnTo>
                  <a:lnTo>
                    <a:pt x="197" y="274"/>
                  </a:lnTo>
                  <a:lnTo>
                    <a:pt x="197" y="274"/>
                  </a:lnTo>
                  <a:lnTo>
                    <a:pt x="196" y="273"/>
                  </a:lnTo>
                  <a:lnTo>
                    <a:pt x="196" y="273"/>
                  </a:lnTo>
                  <a:lnTo>
                    <a:pt x="196" y="272"/>
                  </a:lnTo>
                  <a:lnTo>
                    <a:pt x="196" y="272"/>
                  </a:lnTo>
                  <a:lnTo>
                    <a:pt x="196" y="271"/>
                  </a:lnTo>
                  <a:lnTo>
                    <a:pt x="196" y="271"/>
                  </a:lnTo>
                  <a:lnTo>
                    <a:pt x="196" y="270"/>
                  </a:lnTo>
                  <a:lnTo>
                    <a:pt x="196" y="270"/>
                  </a:lnTo>
                  <a:lnTo>
                    <a:pt x="195" y="269"/>
                  </a:lnTo>
                  <a:lnTo>
                    <a:pt x="195" y="269"/>
                  </a:lnTo>
                  <a:lnTo>
                    <a:pt x="195" y="268"/>
                  </a:lnTo>
                  <a:lnTo>
                    <a:pt x="195" y="268"/>
                  </a:lnTo>
                  <a:lnTo>
                    <a:pt x="195" y="267"/>
                  </a:lnTo>
                  <a:lnTo>
                    <a:pt x="195" y="267"/>
                  </a:lnTo>
                  <a:lnTo>
                    <a:pt x="195" y="267"/>
                  </a:lnTo>
                  <a:lnTo>
                    <a:pt x="185" y="269"/>
                  </a:lnTo>
                  <a:close/>
                  <a:moveTo>
                    <a:pt x="197" y="300"/>
                  </a:moveTo>
                  <a:lnTo>
                    <a:pt x="197" y="300"/>
                  </a:lnTo>
                  <a:lnTo>
                    <a:pt x="197" y="300"/>
                  </a:lnTo>
                  <a:lnTo>
                    <a:pt x="197" y="301"/>
                  </a:lnTo>
                  <a:lnTo>
                    <a:pt x="198" y="301"/>
                  </a:lnTo>
                  <a:lnTo>
                    <a:pt x="198" y="302"/>
                  </a:lnTo>
                  <a:lnTo>
                    <a:pt x="198" y="302"/>
                  </a:lnTo>
                  <a:lnTo>
                    <a:pt x="199" y="302"/>
                  </a:lnTo>
                  <a:lnTo>
                    <a:pt x="199" y="303"/>
                  </a:lnTo>
                  <a:lnTo>
                    <a:pt x="199" y="303"/>
                  </a:lnTo>
                  <a:lnTo>
                    <a:pt x="200" y="304"/>
                  </a:lnTo>
                  <a:lnTo>
                    <a:pt x="200" y="304"/>
                  </a:lnTo>
                  <a:lnTo>
                    <a:pt x="200" y="305"/>
                  </a:lnTo>
                  <a:lnTo>
                    <a:pt x="201" y="305"/>
                  </a:lnTo>
                  <a:lnTo>
                    <a:pt x="201" y="306"/>
                  </a:lnTo>
                  <a:lnTo>
                    <a:pt x="201" y="306"/>
                  </a:lnTo>
                  <a:lnTo>
                    <a:pt x="202" y="306"/>
                  </a:lnTo>
                  <a:lnTo>
                    <a:pt x="202" y="307"/>
                  </a:lnTo>
                  <a:lnTo>
                    <a:pt x="202" y="307"/>
                  </a:lnTo>
                  <a:lnTo>
                    <a:pt x="203" y="308"/>
                  </a:lnTo>
                  <a:lnTo>
                    <a:pt x="203" y="308"/>
                  </a:lnTo>
                  <a:lnTo>
                    <a:pt x="203" y="309"/>
                  </a:lnTo>
                  <a:lnTo>
                    <a:pt x="204" y="309"/>
                  </a:lnTo>
                  <a:lnTo>
                    <a:pt x="212" y="302"/>
                  </a:lnTo>
                  <a:lnTo>
                    <a:pt x="212" y="302"/>
                  </a:lnTo>
                  <a:lnTo>
                    <a:pt x="211" y="302"/>
                  </a:lnTo>
                  <a:lnTo>
                    <a:pt x="211" y="301"/>
                  </a:lnTo>
                  <a:lnTo>
                    <a:pt x="211" y="301"/>
                  </a:lnTo>
                  <a:lnTo>
                    <a:pt x="210" y="300"/>
                  </a:lnTo>
                  <a:lnTo>
                    <a:pt x="210" y="300"/>
                  </a:lnTo>
                  <a:lnTo>
                    <a:pt x="210" y="300"/>
                  </a:lnTo>
                  <a:lnTo>
                    <a:pt x="209" y="299"/>
                  </a:lnTo>
                  <a:lnTo>
                    <a:pt x="209" y="299"/>
                  </a:lnTo>
                  <a:lnTo>
                    <a:pt x="209" y="298"/>
                  </a:lnTo>
                  <a:lnTo>
                    <a:pt x="209" y="298"/>
                  </a:lnTo>
                  <a:lnTo>
                    <a:pt x="208" y="298"/>
                  </a:lnTo>
                  <a:lnTo>
                    <a:pt x="208" y="297"/>
                  </a:lnTo>
                  <a:lnTo>
                    <a:pt x="208" y="297"/>
                  </a:lnTo>
                  <a:lnTo>
                    <a:pt x="207" y="296"/>
                  </a:lnTo>
                  <a:lnTo>
                    <a:pt x="207" y="296"/>
                  </a:lnTo>
                  <a:lnTo>
                    <a:pt x="207" y="296"/>
                  </a:lnTo>
                  <a:lnTo>
                    <a:pt x="207" y="295"/>
                  </a:lnTo>
                  <a:lnTo>
                    <a:pt x="206" y="295"/>
                  </a:lnTo>
                  <a:lnTo>
                    <a:pt x="206" y="294"/>
                  </a:lnTo>
                  <a:lnTo>
                    <a:pt x="206" y="294"/>
                  </a:lnTo>
                  <a:lnTo>
                    <a:pt x="197" y="300"/>
                  </a:lnTo>
                  <a:close/>
                  <a:moveTo>
                    <a:pt x="220" y="324"/>
                  </a:moveTo>
                  <a:lnTo>
                    <a:pt x="220" y="324"/>
                  </a:lnTo>
                  <a:lnTo>
                    <a:pt x="220" y="325"/>
                  </a:lnTo>
                  <a:lnTo>
                    <a:pt x="221" y="325"/>
                  </a:lnTo>
                  <a:lnTo>
                    <a:pt x="221" y="325"/>
                  </a:lnTo>
                  <a:lnTo>
                    <a:pt x="221" y="326"/>
                  </a:lnTo>
                  <a:lnTo>
                    <a:pt x="222" y="326"/>
                  </a:lnTo>
                  <a:lnTo>
                    <a:pt x="222" y="326"/>
                  </a:lnTo>
                  <a:lnTo>
                    <a:pt x="223" y="327"/>
                  </a:lnTo>
                  <a:lnTo>
                    <a:pt x="223" y="327"/>
                  </a:lnTo>
                  <a:lnTo>
                    <a:pt x="224" y="327"/>
                  </a:lnTo>
                  <a:lnTo>
                    <a:pt x="224" y="328"/>
                  </a:lnTo>
                  <a:lnTo>
                    <a:pt x="225" y="328"/>
                  </a:lnTo>
                  <a:lnTo>
                    <a:pt x="225" y="328"/>
                  </a:lnTo>
                  <a:lnTo>
                    <a:pt x="226" y="328"/>
                  </a:lnTo>
                  <a:lnTo>
                    <a:pt x="226" y="329"/>
                  </a:lnTo>
                  <a:lnTo>
                    <a:pt x="227" y="329"/>
                  </a:lnTo>
                  <a:lnTo>
                    <a:pt x="227" y="329"/>
                  </a:lnTo>
                  <a:lnTo>
                    <a:pt x="228" y="330"/>
                  </a:lnTo>
                  <a:lnTo>
                    <a:pt x="228" y="330"/>
                  </a:lnTo>
                  <a:lnTo>
                    <a:pt x="228" y="330"/>
                  </a:lnTo>
                  <a:lnTo>
                    <a:pt x="229" y="330"/>
                  </a:lnTo>
                  <a:lnTo>
                    <a:pt x="229" y="331"/>
                  </a:lnTo>
                  <a:lnTo>
                    <a:pt x="235" y="321"/>
                  </a:lnTo>
                  <a:lnTo>
                    <a:pt x="234" y="321"/>
                  </a:lnTo>
                  <a:lnTo>
                    <a:pt x="234" y="321"/>
                  </a:lnTo>
                  <a:lnTo>
                    <a:pt x="233" y="321"/>
                  </a:lnTo>
                  <a:lnTo>
                    <a:pt x="233" y="320"/>
                  </a:lnTo>
                  <a:lnTo>
                    <a:pt x="233" y="320"/>
                  </a:lnTo>
                  <a:lnTo>
                    <a:pt x="232" y="320"/>
                  </a:lnTo>
                  <a:lnTo>
                    <a:pt x="232" y="320"/>
                  </a:lnTo>
                  <a:lnTo>
                    <a:pt x="231" y="319"/>
                  </a:lnTo>
                  <a:lnTo>
                    <a:pt x="231" y="319"/>
                  </a:lnTo>
                  <a:lnTo>
                    <a:pt x="230" y="319"/>
                  </a:lnTo>
                  <a:lnTo>
                    <a:pt x="230" y="319"/>
                  </a:lnTo>
                  <a:lnTo>
                    <a:pt x="230" y="318"/>
                  </a:lnTo>
                  <a:lnTo>
                    <a:pt x="229" y="318"/>
                  </a:lnTo>
                  <a:lnTo>
                    <a:pt x="229" y="318"/>
                  </a:lnTo>
                  <a:lnTo>
                    <a:pt x="228" y="318"/>
                  </a:lnTo>
                  <a:lnTo>
                    <a:pt x="228" y="317"/>
                  </a:lnTo>
                  <a:lnTo>
                    <a:pt x="228" y="317"/>
                  </a:lnTo>
                  <a:lnTo>
                    <a:pt x="227" y="317"/>
                  </a:lnTo>
                  <a:lnTo>
                    <a:pt x="227" y="316"/>
                  </a:lnTo>
                  <a:lnTo>
                    <a:pt x="226" y="316"/>
                  </a:lnTo>
                  <a:lnTo>
                    <a:pt x="226" y="316"/>
                  </a:lnTo>
                  <a:lnTo>
                    <a:pt x="220" y="324"/>
                  </a:lnTo>
                  <a:close/>
                  <a:moveTo>
                    <a:pt x="250" y="339"/>
                  </a:moveTo>
                  <a:lnTo>
                    <a:pt x="250" y="339"/>
                  </a:lnTo>
                  <a:lnTo>
                    <a:pt x="250" y="339"/>
                  </a:lnTo>
                  <a:lnTo>
                    <a:pt x="251" y="339"/>
                  </a:lnTo>
                  <a:lnTo>
                    <a:pt x="251" y="340"/>
                  </a:lnTo>
                  <a:lnTo>
                    <a:pt x="252" y="340"/>
                  </a:lnTo>
                  <a:lnTo>
                    <a:pt x="252" y="340"/>
                  </a:lnTo>
                  <a:lnTo>
                    <a:pt x="253" y="340"/>
                  </a:lnTo>
                  <a:lnTo>
                    <a:pt x="253" y="340"/>
                  </a:lnTo>
                  <a:lnTo>
                    <a:pt x="254" y="340"/>
                  </a:lnTo>
                  <a:lnTo>
                    <a:pt x="255" y="340"/>
                  </a:lnTo>
                  <a:lnTo>
                    <a:pt x="255" y="341"/>
                  </a:lnTo>
                  <a:lnTo>
                    <a:pt x="256" y="341"/>
                  </a:lnTo>
                  <a:lnTo>
                    <a:pt x="256" y="341"/>
                  </a:lnTo>
                  <a:lnTo>
                    <a:pt x="257" y="341"/>
                  </a:lnTo>
                  <a:lnTo>
                    <a:pt x="257" y="341"/>
                  </a:lnTo>
                  <a:lnTo>
                    <a:pt x="258" y="341"/>
                  </a:lnTo>
                  <a:lnTo>
                    <a:pt x="259" y="341"/>
                  </a:lnTo>
                  <a:lnTo>
                    <a:pt x="259" y="341"/>
                  </a:lnTo>
                  <a:lnTo>
                    <a:pt x="260" y="341"/>
                  </a:lnTo>
                  <a:lnTo>
                    <a:pt x="260" y="341"/>
                  </a:lnTo>
                  <a:lnTo>
                    <a:pt x="261" y="342"/>
                  </a:lnTo>
                  <a:lnTo>
                    <a:pt x="261" y="342"/>
                  </a:lnTo>
                  <a:lnTo>
                    <a:pt x="263" y="331"/>
                  </a:lnTo>
                  <a:lnTo>
                    <a:pt x="262" y="331"/>
                  </a:lnTo>
                  <a:lnTo>
                    <a:pt x="262" y="331"/>
                  </a:lnTo>
                  <a:lnTo>
                    <a:pt x="261" y="331"/>
                  </a:lnTo>
                  <a:lnTo>
                    <a:pt x="261" y="331"/>
                  </a:lnTo>
                  <a:lnTo>
                    <a:pt x="260" y="331"/>
                  </a:lnTo>
                  <a:lnTo>
                    <a:pt x="260" y="331"/>
                  </a:lnTo>
                  <a:lnTo>
                    <a:pt x="259" y="331"/>
                  </a:lnTo>
                  <a:lnTo>
                    <a:pt x="259" y="330"/>
                  </a:lnTo>
                  <a:lnTo>
                    <a:pt x="258" y="330"/>
                  </a:lnTo>
                  <a:lnTo>
                    <a:pt x="258" y="330"/>
                  </a:lnTo>
                  <a:lnTo>
                    <a:pt x="257" y="330"/>
                  </a:lnTo>
                  <a:lnTo>
                    <a:pt x="257" y="330"/>
                  </a:lnTo>
                  <a:lnTo>
                    <a:pt x="256" y="330"/>
                  </a:lnTo>
                  <a:lnTo>
                    <a:pt x="256" y="330"/>
                  </a:lnTo>
                  <a:lnTo>
                    <a:pt x="255" y="330"/>
                  </a:lnTo>
                  <a:lnTo>
                    <a:pt x="255" y="330"/>
                  </a:lnTo>
                  <a:lnTo>
                    <a:pt x="254" y="329"/>
                  </a:lnTo>
                  <a:lnTo>
                    <a:pt x="254" y="329"/>
                  </a:lnTo>
                  <a:lnTo>
                    <a:pt x="253" y="329"/>
                  </a:lnTo>
                  <a:lnTo>
                    <a:pt x="253" y="329"/>
                  </a:lnTo>
                  <a:lnTo>
                    <a:pt x="253" y="329"/>
                  </a:lnTo>
                  <a:lnTo>
                    <a:pt x="250" y="339"/>
                  </a:lnTo>
                  <a:close/>
                  <a:moveTo>
                    <a:pt x="283" y="342"/>
                  </a:moveTo>
                  <a:lnTo>
                    <a:pt x="283" y="342"/>
                  </a:lnTo>
                  <a:lnTo>
                    <a:pt x="284" y="342"/>
                  </a:lnTo>
                  <a:lnTo>
                    <a:pt x="284" y="342"/>
                  </a:lnTo>
                  <a:lnTo>
                    <a:pt x="285" y="342"/>
                  </a:lnTo>
                  <a:lnTo>
                    <a:pt x="285" y="342"/>
                  </a:lnTo>
                  <a:lnTo>
                    <a:pt x="286" y="342"/>
                  </a:lnTo>
                  <a:lnTo>
                    <a:pt x="287" y="342"/>
                  </a:lnTo>
                  <a:lnTo>
                    <a:pt x="287" y="342"/>
                  </a:lnTo>
                  <a:lnTo>
                    <a:pt x="288" y="342"/>
                  </a:lnTo>
                  <a:lnTo>
                    <a:pt x="288" y="342"/>
                  </a:lnTo>
                  <a:lnTo>
                    <a:pt x="289" y="342"/>
                  </a:lnTo>
                  <a:lnTo>
                    <a:pt x="289" y="341"/>
                  </a:lnTo>
                  <a:lnTo>
                    <a:pt x="290" y="341"/>
                  </a:lnTo>
                  <a:lnTo>
                    <a:pt x="291" y="341"/>
                  </a:lnTo>
                  <a:lnTo>
                    <a:pt x="291" y="341"/>
                  </a:lnTo>
                  <a:lnTo>
                    <a:pt x="292" y="341"/>
                  </a:lnTo>
                  <a:lnTo>
                    <a:pt x="292" y="341"/>
                  </a:lnTo>
                  <a:lnTo>
                    <a:pt x="293" y="341"/>
                  </a:lnTo>
                  <a:lnTo>
                    <a:pt x="293" y="341"/>
                  </a:lnTo>
                  <a:lnTo>
                    <a:pt x="294" y="341"/>
                  </a:lnTo>
                  <a:lnTo>
                    <a:pt x="295" y="341"/>
                  </a:lnTo>
                  <a:lnTo>
                    <a:pt x="295" y="341"/>
                  </a:lnTo>
                  <a:lnTo>
                    <a:pt x="292" y="330"/>
                  </a:lnTo>
                  <a:lnTo>
                    <a:pt x="292" y="330"/>
                  </a:lnTo>
                  <a:lnTo>
                    <a:pt x="292" y="330"/>
                  </a:lnTo>
                  <a:lnTo>
                    <a:pt x="291" y="330"/>
                  </a:lnTo>
                  <a:lnTo>
                    <a:pt x="291" y="330"/>
                  </a:lnTo>
                  <a:lnTo>
                    <a:pt x="290" y="331"/>
                  </a:lnTo>
                  <a:lnTo>
                    <a:pt x="290" y="331"/>
                  </a:lnTo>
                  <a:lnTo>
                    <a:pt x="289" y="331"/>
                  </a:lnTo>
                  <a:lnTo>
                    <a:pt x="289" y="331"/>
                  </a:lnTo>
                  <a:lnTo>
                    <a:pt x="288" y="331"/>
                  </a:lnTo>
                  <a:lnTo>
                    <a:pt x="288" y="331"/>
                  </a:lnTo>
                  <a:lnTo>
                    <a:pt x="287" y="331"/>
                  </a:lnTo>
                  <a:lnTo>
                    <a:pt x="287" y="331"/>
                  </a:lnTo>
                  <a:lnTo>
                    <a:pt x="286" y="331"/>
                  </a:lnTo>
                  <a:lnTo>
                    <a:pt x="286" y="331"/>
                  </a:lnTo>
                  <a:lnTo>
                    <a:pt x="285" y="331"/>
                  </a:lnTo>
                  <a:lnTo>
                    <a:pt x="285" y="331"/>
                  </a:lnTo>
                  <a:lnTo>
                    <a:pt x="284" y="332"/>
                  </a:lnTo>
                  <a:lnTo>
                    <a:pt x="284" y="332"/>
                  </a:lnTo>
                  <a:lnTo>
                    <a:pt x="283" y="332"/>
                  </a:lnTo>
                  <a:lnTo>
                    <a:pt x="283" y="332"/>
                  </a:lnTo>
                  <a:lnTo>
                    <a:pt x="282" y="332"/>
                  </a:lnTo>
                  <a:lnTo>
                    <a:pt x="283" y="342"/>
                  </a:lnTo>
                  <a:close/>
                  <a:moveTo>
                    <a:pt x="316" y="333"/>
                  </a:moveTo>
                  <a:lnTo>
                    <a:pt x="316" y="333"/>
                  </a:lnTo>
                  <a:lnTo>
                    <a:pt x="316" y="333"/>
                  </a:lnTo>
                  <a:lnTo>
                    <a:pt x="316" y="333"/>
                  </a:lnTo>
                  <a:lnTo>
                    <a:pt x="317" y="333"/>
                  </a:lnTo>
                  <a:lnTo>
                    <a:pt x="317" y="332"/>
                  </a:lnTo>
                  <a:lnTo>
                    <a:pt x="318" y="332"/>
                  </a:lnTo>
                  <a:lnTo>
                    <a:pt x="318" y="332"/>
                  </a:lnTo>
                  <a:lnTo>
                    <a:pt x="319" y="332"/>
                  </a:lnTo>
                  <a:lnTo>
                    <a:pt x="319" y="331"/>
                  </a:lnTo>
                  <a:lnTo>
                    <a:pt x="320" y="331"/>
                  </a:lnTo>
                  <a:lnTo>
                    <a:pt x="320" y="331"/>
                  </a:lnTo>
                  <a:lnTo>
                    <a:pt x="321" y="330"/>
                  </a:lnTo>
                  <a:lnTo>
                    <a:pt x="321" y="330"/>
                  </a:lnTo>
                  <a:lnTo>
                    <a:pt x="322" y="330"/>
                  </a:lnTo>
                  <a:lnTo>
                    <a:pt x="322" y="330"/>
                  </a:lnTo>
                  <a:lnTo>
                    <a:pt x="323" y="329"/>
                  </a:lnTo>
                  <a:lnTo>
                    <a:pt x="323" y="329"/>
                  </a:lnTo>
                  <a:lnTo>
                    <a:pt x="324" y="329"/>
                  </a:lnTo>
                  <a:lnTo>
                    <a:pt x="324" y="328"/>
                  </a:lnTo>
                  <a:lnTo>
                    <a:pt x="325" y="328"/>
                  </a:lnTo>
                  <a:lnTo>
                    <a:pt x="325" y="328"/>
                  </a:lnTo>
                  <a:lnTo>
                    <a:pt x="325" y="328"/>
                  </a:lnTo>
                  <a:lnTo>
                    <a:pt x="320" y="319"/>
                  </a:lnTo>
                  <a:lnTo>
                    <a:pt x="319" y="319"/>
                  </a:lnTo>
                  <a:lnTo>
                    <a:pt x="319" y="319"/>
                  </a:lnTo>
                  <a:lnTo>
                    <a:pt x="318" y="319"/>
                  </a:lnTo>
                  <a:lnTo>
                    <a:pt x="318" y="320"/>
                  </a:lnTo>
                  <a:lnTo>
                    <a:pt x="318" y="320"/>
                  </a:lnTo>
                  <a:lnTo>
                    <a:pt x="317" y="320"/>
                  </a:lnTo>
                  <a:lnTo>
                    <a:pt x="317" y="320"/>
                  </a:lnTo>
                  <a:lnTo>
                    <a:pt x="316" y="321"/>
                  </a:lnTo>
                  <a:lnTo>
                    <a:pt x="316" y="321"/>
                  </a:lnTo>
                  <a:lnTo>
                    <a:pt x="315" y="321"/>
                  </a:lnTo>
                  <a:lnTo>
                    <a:pt x="315" y="321"/>
                  </a:lnTo>
                  <a:lnTo>
                    <a:pt x="315" y="322"/>
                  </a:lnTo>
                  <a:lnTo>
                    <a:pt x="314" y="322"/>
                  </a:lnTo>
                  <a:lnTo>
                    <a:pt x="314" y="322"/>
                  </a:lnTo>
                  <a:lnTo>
                    <a:pt x="313" y="322"/>
                  </a:lnTo>
                  <a:lnTo>
                    <a:pt x="313" y="323"/>
                  </a:lnTo>
                  <a:lnTo>
                    <a:pt x="312" y="323"/>
                  </a:lnTo>
                  <a:lnTo>
                    <a:pt x="312" y="323"/>
                  </a:lnTo>
                  <a:lnTo>
                    <a:pt x="312" y="323"/>
                  </a:lnTo>
                  <a:lnTo>
                    <a:pt x="311" y="324"/>
                  </a:lnTo>
                  <a:lnTo>
                    <a:pt x="311" y="324"/>
                  </a:lnTo>
                  <a:lnTo>
                    <a:pt x="316" y="333"/>
                  </a:lnTo>
                  <a:close/>
                  <a:moveTo>
                    <a:pt x="343" y="313"/>
                  </a:moveTo>
                  <a:lnTo>
                    <a:pt x="343" y="313"/>
                  </a:lnTo>
                  <a:lnTo>
                    <a:pt x="343" y="313"/>
                  </a:lnTo>
                  <a:lnTo>
                    <a:pt x="343" y="312"/>
                  </a:lnTo>
                  <a:lnTo>
                    <a:pt x="343" y="312"/>
                  </a:lnTo>
                  <a:lnTo>
                    <a:pt x="344" y="312"/>
                  </a:lnTo>
                  <a:lnTo>
                    <a:pt x="344" y="311"/>
                  </a:lnTo>
                  <a:lnTo>
                    <a:pt x="345" y="311"/>
                  </a:lnTo>
                  <a:lnTo>
                    <a:pt x="345" y="310"/>
                  </a:lnTo>
                  <a:lnTo>
                    <a:pt x="345" y="310"/>
                  </a:lnTo>
                  <a:lnTo>
                    <a:pt x="346" y="310"/>
                  </a:lnTo>
                  <a:lnTo>
                    <a:pt x="346" y="309"/>
                  </a:lnTo>
                  <a:lnTo>
                    <a:pt x="346" y="309"/>
                  </a:lnTo>
                  <a:lnTo>
                    <a:pt x="347" y="308"/>
                  </a:lnTo>
                  <a:lnTo>
                    <a:pt x="347" y="308"/>
                  </a:lnTo>
                  <a:lnTo>
                    <a:pt x="347" y="307"/>
                  </a:lnTo>
                  <a:lnTo>
                    <a:pt x="348" y="307"/>
                  </a:lnTo>
                  <a:lnTo>
                    <a:pt x="348" y="306"/>
                  </a:lnTo>
                  <a:lnTo>
                    <a:pt x="348" y="306"/>
                  </a:lnTo>
                  <a:lnTo>
                    <a:pt x="349" y="306"/>
                  </a:lnTo>
                  <a:lnTo>
                    <a:pt x="349" y="305"/>
                  </a:lnTo>
                  <a:lnTo>
                    <a:pt x="349" y="305"/>
                  </a:lnTo>
                  <a:lnTo>
                    <a:pt x="350" y="304"/>
                  </a:lnTo>
                  <a:lnTo>
                    <a:pt x="341" y="298"/>
                  </a:lnTo>
                  <a:lnTo>
                    <a:pt x="341" y="298"/>
                  </a:lnTo>
                  <a:lnTo>
                    <a:pt x="341" y="299"/>
                  </a:lnTo>
                  <a:lnTo>
                    <a:pt x="340" y="299"/>
                  </a:lnTo>
                  <a:lnTo>
                    <a:pt x="340" y="300"/>
                  </a:lnTo>
                  <a:lnTo>
                    <a:pt x="340" y="300"/>
                  </a:lnTo>
                  <a:lnTo>
                    <a:pt x="339" y="300"/>
                  </a:lnTo>
                  <a:lnTo>
                    <a:pt x="339" y="301"/>
                  </a:lnTo>
                  <a:lnTo>
                    <a:pt x="339" y="301"/>
                  </a:lnTo>
                  <a:lnTo>
                    <a:pt x="338" y="302"/>
                  </a:lnTo>
                  <a:lnTo>
                    <a:pt x="338" y="302"/>
                  </a:lnTo>
                  <a:lnTo>
                    <a:pt x="338" y="302"/>
                  </a:lnTo>
                  <a:lnTo>
                    <a:pt x="337" y="303"/>
                  </a:lnTo>
                  <a:lnTo>
                    <a:pt x="337" y="303"/>
                  </a:lnTo>
                  <a:lnTo>
                    <a:pt x="337" y="303"/>
                  </a:lnTo>
                  <a:lnTo>
                    <a:pt x="337" y="304"/>
                  </a:lnTo>
                  <a:lnTo>
                    <a:pt x="336" y="304"/>
                  </a:lnTo>
                  <a:lnTo>
                    <a:pt x="336" y="305"/>
                  </a:lnTo>
                  <a:lnTo>
                    <a:pt x="336" y="305"/>
                  </a:lnTo>
                  <a:lnTo>
                    <a:pt x="335" y="305"/>
                  </a:lnTo>
                  <a:lnTo>
                    <a:pt x="335" y="306"/>
                  </a:lnTo>
                  <a:lnTo>
                    <a:pt x="335" y="306"/>
                  </a:lnTo>
                  <a:lnTo>
                    <a:pt x="343" y="313"/>
                  </a:lnTo>
                  <a:close/>
                  <a:moveTo>
                    <a:pt x="360" y="285"/>
                  </a:moveTo>
                  <a:lnTo>
                    <a:pt x="360" y="285"/>
                  </a:lnTo>
                  <a:lnTo>
                    <a:pt x="361" y="284"/>
                  </a:lnTo>
                  <a:lnTo>
                    <a:pt x="361" y="284"/>
                  </a:lnTo>
                  <a:lnTo>
                    <a:pt x="361" y="283"/>
                  </a:lnTo>
                  <a:lnTo>
                    <a:pt x="361" y="283"/>
                  </a:lnTo>
                  <a:lnTo>
                    <a:pt x="361" y="282"/>
                  </a:lnTo>
                  <a:lnTo>
                    <a:pt x="362" y="282"/>
                  </a:lnTo>
                  <a:lnTo>
                    <a:pt x="362" y="281"/>
                  </a:lnTo>
                  <a:lnTo>
                    <a:pt x="362" y="281"/>
                  </a:lnTo>
                  <a:lnTo>
                    <a:pt x="362" y="280"/>
                  </a:lnTo>
                  <a:lnTo>
                    <a:pt x="362" y="279"/>
                  </a:lnTo>
                  <a:lnTo>
                    <a:pt x="363" y="279"/>
                  </a:lnTo>
                  <a:lnTo>
                    <a:pt x="363" y="278"/>
                  </a:lnTo>
                  <a:lnTo>
                    <a:pt x="363" y="278"/>
                  </a:lnTo>
                  <a:lnTo>
                    <a:pt x="363" y="277"/>
                  </a:lnTo>
                  <a:lnTo>
                    <a:pt x="363" y="277"/>
                  </a:lnTo>
                  <a:lnTo>
                    <a:pt x="363" y="276"/>
                  </a:lnTo>
                  <a:lnTo>
                    <a:pt x="364" y="276"/>
                  </a:lnTo>
                  <a:lnTo>
                    <a:pt x="364" y="275"/>
                  </a:lnTo>
                  <a:lnTo>
                    <a:pt x="364" y="275"/>
                  </a:lnTo>
                  <a:lnTo>
                    <a:pt x="364" y="274"/>
                  </a:lnTo>
                  <a:lnTo>
                    <a:pt x="364" y="274"/>
                  </a:lnTo>
                  <a:lnTo>
                    <a:pt x="354" y="271"/>
                  </a:lnTo>
                  <a:lnTo>
                    <a:pt x="354" y="271"/>
                  </a:lnTo>
                  <a:lnTo>
                    <a:pt x="354" y="272"/>
                  </a:lnTo>
                  <a:lnTo>
                    <a:pt x="353" y="272"/>
                  </a:lnTo>
                  <a:lnTo>
                    <a:pt x="353" y="273"/>
                  </a:lnTo>
                  <a:lnTo>
                    <a:pt x="353" y="273"/>
                  </a:lnTo>
                  <a:lnTo>
                    <a:pt x="353" y="274"/>
                  </a:lnTo>
                  <a:lnTo>
                    <a:pt x="353" y="274"/>
                  </a:lnTo>
                  <a:lnTo>
                    <a:pt x="353" y="275"/>
                  </a:lnTo>
                  <a:lnTo>
                    <a:pt x="353" y="275"/>
                  </a:lnTo>
                  <a:lnTo>
                    <a:pt x="352" y="276"/>
                  </a:lnTo>
                  <a:lnTo>
                    <a:pt x="352" y="276"/>
                  </a:lnTo>
                  <a:lnTo>
                    <a:pt x="352" y="277"/>
                  </a:lnTo>
                  <a:lnTo>
                    <a:pt x="352" y="277"/>
                  </a:lnTo>
                  <a:lnTo>
                    <a:pt x="352" y="278"/>
                  </a:lnTo>
                  <a:lnTo>
                    <a:pt x="352" y="278"/>
                  </a:lnTo>
                  <a:lnTo>
                    <a:pt x="351" y="278"/>
                  </a:lnTo>
                  <a:lnTo>
                    <a:pt x="351" y="279"/>
                  </a:lnTo>
                  <a:lnTo>
                    <a:pt x="351" y="279"/>
                  </a:lnTo>
                  <a:lnTo>
                    <a:pt x="351" y="280"/>
                  </a:lnTo>
                  <a:lnTo>
                    <a:pt x="351" y="280"/>
                  </a:lnTo>
                  <a:lnTo>
                    <a:pt x="351" y="281"/>
                  </a:lnTo>
                  <a:lnTo>
                    <a:pt x="360" y="285"/>
                  </a:lnTo>
                  <a:close/>
                  <a:moveTo>
                    <a:pt x="367" y="252"/>
                  </a:moveTo>
                  <a:lnTo>
                    <a:pt x="367" y="252"/>
                  </a:lnTo>
                  <a:lnTo>
                    <a:pt x="367" y="252"/>
                  </a:lnTo>
                  <a:lnTo>
                    <a:pt x="367" y="251"/>
                  </a:lnTo>
                  <a:lnTo>
                    <a:pt x="367" y="250"/>
                  </a:lnTo>
                  <a:lnTo>
                    <a:pt x="367" y="250"/>
                  </a:lnTo>
                  <a:lnTo>
                    <a:pt x="367" y="249"/>
                  </a:lnTo>
                  <a:lnTo>
                    <a:pt x="367" y="249"/>
                  </a:lnTo>
                  <a:lnTo>
                    <a:pt x="367" y="248"/>
                  </a:lnTo>
                  <a:lnTo>
                    <a:pt x="367" y="247"/>
                  </a:lnTo>
                  <a:lnTo>
                    <a:pt x="367" y="247"/>
                  </a:lnTo>
                  <a:lnTo>
                    <a:pt x="367" y="246"/>
                  </a:lnTo>
                  <a:lnTo>
                    <a:pt x="367" y="246"/>
                  </a:lnTo>
                  <a:lnTo>
                    <a:pt x="367" y="245"/>
                  </a:lnTo>
                  <a:lnTo>
                    <a:pt x="367" y="245"/>
                  </a:lnTo>
                  <a:lnTo>
                    <a:pt x="367" y="244"/>
                  </a:lnTo>
                  <a:lnTo>
                    <a:pt x="367" y="243"/>
                  </a:lnTo>
                  <a:lnTo>
                    <a:pt x="367" y="243"/>
                  </a:lnTo>
                  <a:lnTo>
                    <a:pt x="367" y="242"/>
                  </a:lnTo>
                  <a:lnTo>
                    <a:pt x="367" y="242"/>
                  </a:lnTo>
                  <a:lnTo>
                    <a:pt x="367" y="241"/>
                  </a:lnTo>
                  <a:lnTo>
                    <a:pt x="366" y="241"/>
                  </a:lnTo>
                  <a:lnTo>
                    <a:pt x="356" y="242"/>
                  </a:lnTo>
                  <a:lnTo>
                    <a:pt x="356" y="242"/>
                  </a:lnTo>
                  <a:lnTo>
                    <a:pt x="356" y="243"/>
                  </a:lnTo>
                  <a:lnTo>
                    <a:pt x="356" y="243"/>
                  </a:lnTo>
                  <a:lnTo>
                    <a:pt x="356" y="244"/>
                  </a:lnTo>
                  <a:lnTo>
                    <a:pt x="356" y="244"/>
                  </a:lnTo>
                  <a:lnTo>
                    <a:pt x="356" y="245"/>
                  </a:lnTo>
                  <a:lnTo>
                    <a:pt x="356" y="245"/>
                  </a:lnTo>
                  <a:lnTo>
                    <a:pt x="356" y="246"/>
                  </a:lnTo>
                  <a:lnTo>
                    <a:pt x="356" y="246"/>
                  </a:lnTo>
                  <a:lnTo>
                    <a:pt x="356" y="247"/>
                  </a:lnTo>
                  <a:lnTo>
                    <a:pt x="356" y="247"/>
                  </a:lnTo>
                  <a:lnTo>
                    <a:pt x="356" y="248"/>
                  </a:lnTo>
                  <a:lnTo>
                    <a:pt x="356" y="248"/>
                  </a:lnTo>
                  <a:lnTo>
                    <a:pt x="356" y="249"/>
                  </a:lnTo>
                  <a:lnTo>
                    <a:pt x="356" y="249"/>
                  </a:lnTo>
                  <a:lnTo>
                    <a:pt x="356" y="250"/>
                  </a:lnTo>
                  <a:lnTo>
                    <a:pt x="356" y="250"/>
                  </a:lnTo>
                  <a:lnTo>
                    <a:pt x="356" y="251"/>
                  </a:lnTo>
                  <a:lnTo>
                    <a:pt x="356" y="252"/>
                  </a:lnTo>
                  <a:lnTo>
                    <a:pt x="356" y="252"/>
                  </a:lnTo>
                  <a:lnTo>
                    <a:pt x="367" y="252"/>
                  </a:lnTo>
                  <a:close/>
                  <a:moveTo>
                    <a:pt x="361" y="219"/>
                  </a:moveTo>
                  <a:lnTo>
                    <a:pt x="361" y="219"/>
                  </a:lnTo>
                  <a:lnTo>
                    <a:pt x="361" y="218"/>
                  </a:lnTo>
                  <a:lnTo>
                    <a:pt x="361" y="218"/>
                  </a:lnTo>
                  <a:lnTo>
                    <a:pt x="361" y="217"/>
                  </a:lnTo>
                  <a:lnTo>
                    <a:pt x="361" y="217"/>
                  </a:lnTo>
                  <a:lnTo>
                    <a:pt x="360" y="216"/>
                  </a:lnTo>
                  <a:lnTo>
                    <a:pt x="360" y="216"/>
                  </a:lnTo>
                  <a:lnTo>
                    <a:pt x="360" y="215"/>
                  </a:lnTo>
                  <a:lnTo>
                    <a:pt x="360" y="215"/>
                  </a:lnTo>
                  <a:lnTo>
                    <a:pt x="360" y="214"/>
                  </a:lnTo>
                  <a:lnTo>
                    <a:pt x="359" y="214"/>
                  </a:lnTo>
                  <a:lnTo>
                    <a:pt x="359" y="213"/>
                  </a:lnTo>
                  <a:lnTo>
                    <a:pt x="359" y="213"/>
                  </a:lnTo>
                  <a:lnTo>
                    <a:pt x="359" y="212"/>
                  </a:lnTo>
                  <a:lnTo>
                    <a:pt x="358" y="211"/>
                  </a:lnTo>
                  <a:lnTo>
                    <a:pt x="358" y="211"/>
                  </a:lnTo>
                  <a:lnTo>
                    <a:pt x="358" y="210"/>
                  </a:lnTo>
                  <a:lnTo>
                    <a:pt x="358" y="210"/>
                  </a:lnTo>
                  <a:lnTo>
                    <a:pt x="357" y="209"/>
                  </a:lnTo>
                  <a:lnTo>
                    <a:pt x="357" y="209"/>
                  </a:lnTo>
                  <a:lnTo>
                    <a:pt x="357" y="208"/>
                  </a:lnTo>
                  <a:lnTo>
                    <a:pt x="357" y="208"/>
                  </a:lnTo>
                  <a:lnTo>
                    <a:pt x="347" y="213"/>
                  </a:lnTo>
                  <a:lnTo>
                    <a:pt x="347" y="213"/>
                  </a:lnTo>
                  <a:lnTo>
                    <a:pt x="348" y="214"/>
                  </a:lnTo>
                  <a:lnTo>
                    <a:pt x="348" y="214"/>
                  </a:lnTo>
                  <a:lnTo>
                    <a:pt x="348" y="215"/>
                  </a:lnTo>
                  <a:lnTo>
                    <a:pt x="348" y="215"/>
                  </a:lnTo>
                  <a:lnTo>
                    <a:pt x="349" y="216"/>
                  </a:lnTo>
                  <a:lnTo>
                    <a:pt x="349" y="216"/>
                  </a:lnTo>
                  <a:lnTo>
                    <a:pt x="349" y="216"/>
                  </a:lnTo>
                  <a:lnTo>
                    <a:pt x="349" y="217"/>
                  </a:lnTo>
                  <a:lnTo>
                    <a:pt x="349" y="217"/>
                  </a:lnTo>
                  <a:lnTo>
                    <a:pt x="350" y="218"/>
                  </a:lnTo>
                  <a:lnTo>
                    <a:pt x="350" y="218"/>
                  </a:lnTo>
                  <a:lnTo>
                    <a:pt x="350" y="219"/>
                  </a:lnTo>
                  <a:lnTo>
                    <a:pt x="350" y="219"/>
                  </a:lnTo>
                  <a:lnTo>
                    <a:pt x="350" y="220"/>
                  </a:lnTo>
                  <a:lnTo>
                    <a:pt x="351" y="220"/>
                  </a:lnTo>
                  <a:lnTo>
                    <a:pt x="351" y="221"/>
                  </a:lnTo>
                  <a:lnTo>
                    <a:pt x="351" y="221"/>
                  </a:lnTo>
                  <a:lnTo>
                    <a:pt x="351" y="221"/>
                  </a:lnTo>
                  <a:lnTo>
                    <a:pt x="351" y="222"/>
                  </a:lnTo>
                  <a:lnTo>
                    <a:pt x="351" y="222"/>
                  </a:lnTo>
                  <a:lnTo>
                    <a:pt x="361" y="219"/>
                  </a:lnTo>
                  <a:close/>
                  <a:moveTo>
                    <a:pt x="344" y="190"/>
                  </a:moveTo>
                  <a:lnTo>
                    <a:pt x="344" y="190"/>
                  </a:lnTo>
                  <a:lnTo>
                    <a:pt x="344" y="190"/>
                  </a:lnTo>
                  <a:lnTo>
                    <a:pt x="344" y="189"/>
                  </a:lnTo>
                  <a:lnTo>
                    <a:pt x="343" y="189"/>
                  </a:lnTo>
                  <a:lnTo>
                    <a:pt x="343" y="188"/>
                  </a:lnTo>
                  <a:lnTo>
                    <a:pt x="343" y="188"/>
                  </a:lnTo>
                  <a:lnTo>
                    <a:pt x="342" y="188"/>
                  </a:lnTo>
                  <a:lnTo>
                    <a:pt x="342" y="187"/>
                  </a:lnTo>
                  <a:lnTo>
                    <a:pt x="342" y="187"/>
                  </a:lnTo>
                  <a:lnTo>
                    <a:pt x="341" y="186"/>
                  </a:lnTo>
                  <a:lnTo>
                    <a:pt x="341" y="186"/>
                  </a:lnTo>
                  <a:lnTo>
                    <a:pt x="340" y="186"/>
                  </a:lnTo>
                  <a:lnTo>
                    <a:pt x="340" y="185"/>
                  </a:lnTo>
                  <a:lnTo>
                    <a:pt x="340" y="185"/>
                  </a:lnTo>
                  <a:lnTo>
                    <a:pt x="339" y="184"/>
                  </a:lnTo>
                  <a:lnTo>
                    <a:pt x="339" y="184"/>
                  </a:lnTo>
                  <a:lnTo>
                    <a:pt x="338" y="184"/>
                  </a:lnTo>
                  <a:lnTo>
                    <a:pt x="338" y="183"/>
                  </a:lnTo>
                  <a:lnTo>
                    <a:pt x="338" y="183"/>
                  </a:lnTo>
                  <a:lnTo>
                    <a:pt x="337" y="183"/>
                  </a:lnTo>
                  <a:lnTo>
                    <a:pt x="337" y="182"/>
                  </a:lnTo>
                  <a:lnTo>
                    <a:pt x="336" y="182"/>
                  </a:lnTo>
                  <a:lnTo>
                    <a:pt x="329" y="190"/>
                  </a:lnTo>
                  <a:lnTo>
                    <a:pt x="330" y="190"/>
                  </a:lnTo>
                  <a:lnTo>
                    <a:pt x="330" y="190"/>
                  </a:lnTo>
                  <a:lnTo>
                    <a:pt x="330" y="191"/>
                  </a:lnTo>
                  <a:lnTo>
                    <a:pt x="331" y="191"/>
                  </a:lnTo>
                  <a:lnTo>
                    <a:pt x="331" y="191"/>
                  </a:lnTo>
                  <a:lnTo>
                    <a:pt x="331" y="192"/>
                  </a:lnTo>
                  <a:lnTo>
                    <a:pt x="332" y="192"/>
                  </a:lnTo>
                  <a:lnTo>
                    <a:pt x="332" y="192"/>
                  </a:lnTo>
                  <a:lnTo>
                    <a:pt x="333" y="193"/>
                  </a:lnTo>
                  <a:lnTo>
                    <a:pt x="333" y="193"/>
                  </a:lnTo>
                  <a:lnTo>
                    <a:pt x="333" y="193"/>
                  </a:lnTo>
                  <a:lnTo>
                    <a:pt x="334" y="194"/>
                  </a:lnTo>
                  <a:lnTo>
                    <a:pt x="334" y="194"/>
                  </a:lnTo>
                  <a:lnTo>
                    <a:pt x="334" y="195"/>
                  </a:lnTo>
                  <a:lnTo>
                    <a:pt x="335" y="195"/>
                  </a:lnTo>
                  <a:lnTo>
                    <a:pt x="335" y="195"/>
                  </a:lnTo>
                  <a:lnTo>
                    <a:pt x="335" y="196"/>
                  </a:lnTo>
                  <a:lnTo>
                    <a:pt x="336" y="196"/>
                  </a:lnTo>
                  <a:lnTo>
                    <a:pt x="336" y="196"/>
                  </a:lnTo>
                  <a:lnTo>
                    <a:pt x="336" y="197"/>
                  </a:lnTo>
                  <a:lnTo>
                    <a:pt x="336" y="197"/>
                  </a:lnTo>
                  <a:lnTo>
                    <a:pt x="344" y="190"/>
                  </a:lnTo>
                  <a:close/>
                  <a:moveTo>
                    <a:pt x="318" y="169"/>
                  </a:moveTo>
                  <a:lnTo>
                    <a:pt x="318" y="169"/>
                  </a:lnTo>
                  <a:lnTo>
                    <a:pt x="318" y="169"/>
                  </a:lnTo>
                  <a:lnTo>
                    <a:pt x="317" y="169"/>
                  </a:lnTo>
                  <a:lnTo>
                    <a:pt x="317" y="168"/>
                  </a:lnTo>
                  <a:lnTo>
                    <a:pt x="316" y="168"/>
                  </a:lnTo>
                  <a:lnTo>
                    <a:pt x="316" y="168"/>
                  </a:lnTo>
                  <a:lnTo>
                    <a:pt x="315" y="168"/>
                  </a:lnTo>
                  <a:lnTo>
                    <a:pt x="315" y="167"/>
                  </a:lnTo>
                  <a:lnTo>
                    <a:pt x="314" y="167"/>
                  </a:lnTo>
                  <a:lnTo>
                    <a:pt x="314" y="167"/>
                  </a:lnTo>
                  <a:lnTo>
                    <a:pt x="313" y="167"/>
                  </a:lnTo>
                  <a:lnTo>
                    <a:pt x="313" y="166"/>
                  </a:lnTo>
                  <a:lnTo>
                    <a:pt x="312" y="166"/>
                  </a:lnTo>
                  <a:lnTo>
                    <a:pt x="312" y="166"/>
                  </a:lnTo>
                  <a:lnTo>
                    <a:pt x="311" y="166"/>
                  </a:lnTo>
                  <a:lnTo>
                    <a:pt x="311" y="166"/>
                  </a:lnTo>
                  <a:lnTo>
                    <a:pt x="310" y="165"/>
                  </a:lnTo>
                  <a:lnTo>
                    <a:pt x="310" y="165"/>
                  </a:lnTo>
                  <a:lnTo>
                    <a:pt x="309" y="165"/>
                  </a:lnTo>
                  <a:lnTo>
                    <a:pt x="309" y="165"/>
                  </a:lnTo>
                  <a:lnTo>
                    <a:pt x="308" y="164"/>
                  </a:lnTo>
                  <a:lnTo>
                    <a:pt x="308" y="164"/>
                  </a:lnTo>
                  <a:lnTo>
                    <a:pt x="304" y="174"/>
                  </a:lnTo>
                  <a:lnTo>
                    <a:pt x="304" y="174"/>
                  </a:lnTo>
                  <a:lnTo>
                    <a:pt x="305" y="175"/>
                  </a:lnTo>
                  <a:lnTo>
                    <a:pt x="305" y="175"/>
                  </a:lnTo>
                  <a:lnTo>
                    <a:pt x="306" y="175"/>
                  </a:lnTo>
                  <a:lnTo>
                    <a:pt x="306" y="175"/>
                  </a:lnTo>
                  <a:lnTo>
                    <a:pt x="307" y="175"/>
                  </a:lnTo>
                  <a:lnTo>
                    <a:pt x="307" y="175"/>
                  </a:lnTo>
                  <a:lnTo>
                    <a:pt x="308" y="176"/>
                  </a:lnTo>
                  <a:lnTo>
                    <a:pt x="308" y="176"/>
                  </a:lnTo>
                  <a:lnTo>
                    <a:pt x="308" y="176"/>
                  </a:lnTo>
                  <a:lnTo>
                    <a:pt x="309" y="176"/>
                  </a:lnTo>
                  <a:lnTo>
                    <a:pt x="309" y="176"/>
                  </a:lnTo>
                  <a:lnTo>
                    <a:pt x="310" y="177"/>
                  </a:lnTo>
                  <a:lnTo>
                    <a:pt x="310" y="177"/>
                  </a:lnTo>
                  <a:lnTo>
                    <a:pt x="311" y="177"/>
                  </a:lnTo>
                  <a:lnTo>
                    <a:pt x="311" y="177"/>
                  </a:lnTo>
                  <a:lnTo>
                    <a:pt x="312" y="178"/>
                  </a:lnTo>
                  <a:lnTo>
                    <a:pt x="312" y="178"/>
                  </a:lnTo>
                  <a:lnTo>
                    <a:pt x="312" y="178"/>
                  </a:lnTo>
                  <a:lnTo>
                    <a:pt x="313" y="178"/>
                  </a:lnTo>
                  <a:lnTo>
                    <a:pt x="313" y="178"/>
                  </a:lnTo>
                  <a:lnTo>
                    <a:pt x="318" y="169"/>
                  </a:lnTo>
                  <a:close/>
                  <a:moveTo>
                    <a:pt x="275" y="138"/>
                  </a:moveTo>
                  <a:lnTo>
                    <a:pt x="275" y="138"/>
                  </a:lnTo>
                  <a:cubicBezTo>
                    <a:pt x="213" y="138"/>
                    <a:pt x="163" y="189"/>
                    <a:pt x="163" y="250"/>
                  </a:cubicBezTo>
                  <a:cubicBezTo>
                    <a:pt x="163" y="312"/>
                    <a:pt x="213" y="362"/>
                    <a:pt x="275" y="362"/>
                  </a:cubicBezTo>
                  <a:cubicBezTo>
                    <a:pt x="337" y="362"/>
                    <a:pt x="387" y="312"/>
                    <a:pt x="387" y="250"/>
                  </a:cubicBezTo>
                  <a:cubicBezTo>
                    <a:pt x="387" y="189"/>
                    <a:pt x="337" y="138"/>
                    <a:pt x="275" y="138"/>
                  </a:cubicBezTo>
                  <a:close/>
                  <a:moveTo>
                    <a:pt x="18" y="92"/>
                  </a:moveTo>
                  <a:lnTo>
                    <a:pt x="18" y="92"/>
                  </a:lnTo>
                  <a:cubicBezTo>
                    <a:pt x="39" y="90"/>
                    <a:pt x="61" y="89"/>
                    <a:pt x="83" y="88"/>
                  </a:cubicBezTo>
                  <a:cubicBezTo>
                    <a:pt x="68" y="87"/>
                    <a:pt x="53" y="86"/>
                    <a:pt x="39" y="84"/>
                  </a:cubicBezTo>
                  <a:cubicBezTo>
                    <a:pt x="29" y="83"/>
                    <a:pt x="21" y="76"/>
                    <a:pt x="21" y="66"/>
                  </a:cubicBezTo>
                  <a:cubicBezTo>
                    <a:pt x="21" y="52"/>
                    <a:pt x="21" y="38"/>
                    <a:pt x="21" y="23"/>
                  </a:cubicBezTo>
                  <a:cubicBezTo>
                    <a:pt x="21" y="13"/>
                    <a:pt x="29" y="6"/>
                    <a:pt x="39" y="5"/>
                  </a:cubicBezTo>
                  <a:cubicBezTo>
                    <a:pt x="98" y="0"/>
                    <a:pt x="156" y="0"/>
                    <a:pt x="215" y="5"/>
                  </a:cubicBezTo>
                  <a:cubicBezTo>
                    <a:pt x="225" y="6"/>
                    <a:pt x="233" y="13"/>
                    <a:pt x="233" y="23"/>
                  </a:cubicBezTo>
                  <a:cubicBezTo>
                    <a:pt x="233" y="38"/>
                    <a:pt x="233" y="52"/>
                    <a:pt x="233" y="66"/>
                  </a:cubicBezTo>
                  <a:cubicBezTo>
                    <a:pt x="233" y="76"/>
                    <a:pt x="225" y="83"/>
                    <a:pt x="215" y="84"/>
                  </a:cubicBezTo>
                  <a:cubicBezTo>
                    <a:pt x="194" y="87"/>
                    <a:pt x="173" y="88"/>
                    <a:pt x="151" y="89"/>
                  </a:cubicBezTo>
                  <a:cubicBezTo>
                    <a:pt x="166" y="90"/>
                    <a:pt x="180" y="91"/>
                    <a:pt x="194" y="92"/>
                  </a:cubicBezTo>
                  <a:cubicBezTo>
                    <a:pt x="204" y="93"/>
                    <a:pt x="212" y="100"/>
                    <a:pt x="212" y="110"/>
                  </a:cubicBezTo>
                  <a:lnTo>
                    <a:pt x="212" y="131"/>
                  </a:lnTo>
                  <a:cubicBezTo>
                    <a:pt x="200" y="137"/>
                    <a:pt x="189" y="145"/>
                    <a:pt x="179" y="155"/>
                  </a:cubicBezTo>
                  <a:cubicBezTo>
                    <a:pt x="174" y="161"/>
                    <a:pt x="168" y="167"/>
                    <a:pt x="164" y="174"/>
                  </a:cubicBezTo>
                  <a:cubicBezTo>
                    <a:pt x="115" y="177"/>
                    <a:pt x="66" y="176"/>
                    <a:pt x="18" y="171"/>
                  </a:cubicBezTo>
                  <a:cubicBezTo>
                    <a:pt x="8" y="170"/>
                    <a:pt x="0" y="163"/>
                    <a:pt x="0" y="153"/>
                  </a:cubicBezTo>
                  <a:cubicBezTo>
                    <a:pt x="0" y="139"/>
                    <a:pt x="0" y="124"/>
                    <a:pt x="0" y="110"/>
                  </a:cubicBezTo>
                  <a:cubicBezTo>
                    <a:pt x="0" y="100"/>
                    <a:pt x="8" y="93"/>
                    <a:pt x="18" y="9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grpSp>
      <p:sp>
        <p:nvSpPr>
          <p:cNvPr id="40" name="文本框 39"/>
          <p:cNvSpPr txBox="1"/>
          <p:nvPr/>
        </p:nvSpPr>
        <p:spPr>
          <a:xfrm>
            <a:off x="11314837" y="7094220"/>
            <a:ext cx="877163" cy="369332"/>
          </a:xfrm>
          <a:prstGeom prst="rect">
            <a:avLst/>
          </a:prstGeom>
          <a:noFill/>
        </p:spPr>
        <p:txBody>
          <a:bodyPr wrap="none" rtlCol="0">
            <a:spAutoFit/>
          </a:bodyPr>
          <a:lstStyle/>
          <a:p>
            <a:r>
              <a:rPr lang="zh-CN" altLang="en-US" dirty="0" smtClean="0">
                <a:solidFill>
                  <a:prstClr val="black"/>
                </a:solidFill>
              </a:rPr>
              <a:t>延迟符</a:t>
            </a:r>
            <a:endParaRPr lang="zh-CN" altLang="en-US" dirty="0">
              <a:solidFill>
                <a:prstClr val="black"/>
              </a:solidFill>
            </a:endParaRPr>
          </a:p>
        </p:txBody>
      </p:sp>
    </p:spTree>
    <p:extLst>
      <p:ext uri="{BB962C8B-B14F-4D97-AF65-F5344CB8AC3E}">
        <p14:creationId xmlns:p14="http://schemas.microsoft.com/office/powerpoint/2010/main" val="3764659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style.rotation</p:attrName>
                                        </p:attrNameLst>
                                      </p:cBhvr>
                                      <p:tavLst>
                                        <p:tav tm="0">
                                          <p:val>
                                            <p:fltVal val="90"/>
                                          </p:val>
                                        </p:tav>
                                        <p:tav tm="100000">
                                          <p:val>
                                            <p:fltVal val="0"/>
                                          </p:val>
                                        </p:tav>
                                      </p:tavLst>
                                    </p:anim>
                                    <p:animEffect transition="in" filter="fade">
                                      <p:cBhvr>
                                        <p:cTn id="10" dur="1000"/>
                                        <p:tgtEl>
                                          <p:spTgt spid="22"/>
                                        </p:tgtEl>
                                      </p:cBhvr>
                                    </p:animEffect>
                                  </p:childTnLst>
                                </p:cTn>
                              </p:par>
                            </p:childTnLst>
                          </p:cTn>
                        </p:par>
                        <p:par>
                          <p:cTn id="11" fill="hold">
                            <p:stCondLst>
                              <p:cond delay="1000"/>
                            </p:stCondLst>
                            <p:childTnLst>
                              <p:par>
                                <p:cTn id="12" presetID="10" presetClass="entr" presetSubtype="0" fill="hold" grpId="0" nodeType="afterEffect">
                                  <p:stCondLst>
                                    <p:cond delay="0"/>
                                  </p:stCondLst>
                                  <p:iterate type="lt">
                                    <p:tmPct val="24000"/>
                                  </p:iterate>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800"/>
                                        <p:tgtEl>
                                          <p:spTgt spid="24"/>
                                        </p:tgtEl>
                                      </p:cBhvr>
                                    </p:animEffect>
                                  </p:childTnLst>
                                </p:cTn>
                              </p:par>
                            </p:childTnLst>
                          </p:cTn>
                        </p:par>
                        <p:par>
                          <p:cTn id="20" fill="hold">
                            <p:stCondLst>
                              <p:cond delay="800"/>
                            </p:stCondLst>
                            <p:childTnLst>
                              <p:par>
                                <p:cTn id="21" presetID="53" presetClass="entr" presetSubtype="16"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fltVal val="0"/>
                                          </p:val>
                                        </p:tav>
                                        <p:tav tm="100000">
                                          <p:val>
                                            <p:strVal val="#ppt_w"/>
                                          </p:val>
                                        </p:tav>
                                      </p:tavLst>
                                    </p:anim>
                                    <p:anim calcmode="lin" valueType="num">
                                      <p:cBhvr>
                                        <p:cTn id="24" dur="500" fill="hold"/>
                                        <p:tgtEl>
                                          <p:spTgt spid="37"/>
                                        </p:tgtEl>
                                        <p:attrNameLst>
                                          <p:attrName>ppt_h</p:attrName>
                                        </p:attrNameLst>
                                      </p:cBhvr>
                                      <p:tavLst>
                                        <p:tav tm="0">
                                          <p:val>
                                            <p:fltVal val="0"/>
                                          </p:val>
                                        </p:tav>
                                        <p:tav tm="100000">
                                          <p:val>
                                            <p:strVal val="#ppt_h"/>
                                          </p:val>
                                        </p:tav>
                                      </p:tavLst>
                                    </p:anim>
                                    <p:animEffect transition="in" filter="fade">
                                      <p:cBhvr>
                                        <p:cTn id="25" dur="500"/>
                                        <p:tgtEl>
                                          <p:spTgt spid="37"/>
                                        </p:tgtEl>
                                      </p:cBhvr>
                                    </p:animEffect>
                                  </p:childTnLst>
                                </p:cTn>
                              </p:par>
                            </p:childTnLst>
                          </p:cTn>
                        </p:par>
                        <p:par>
                          <p:cTn id="26" fill="hold">
                            <p:stCondLst>
                              <p:cond delay="1300"/>
                            </p:stCondLst>
                            <p:childTnLst>
                              <p:par>
                                <p:cTn id="27" presetID="53" presetClass="entr" presetSubtype="16"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800"/>
                            </p:stCondLst>
                            <p:childTnLst>
                              <p:par>
                                <p:cTn id="33" presetID="53" presetClass="entr" presetSubtype="16"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2300"/>
                            </p:stCondLst>
                            <p:childTnLst>
                              <p:par>
                                <p:cTn id="39" presetID="53" presetClass="entr" presetSubtype="16"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par>
                          <p:cTn id="44" fill="hold">
                            <p:stCondLst>
                              <p:cond delay="2800"/>
                            </p:stCondLst>
                            <p:childTnLst>
                              <p:par>
                                <p:cTn id="45" presetID="53" presetClass="entr" presetSubtype="16"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childTnLst>
                          </p:cTn>
                        </p:par>
                        <p:par>
                          <p:cTn id="50" fill="hold">
                            <p:stCondLst>
                              <p:cond delay="3300"/>
                            </p:stCondLst>
                            <p:childTnLst>
                              <p:par>
                                <p:cTn id="51" presetID="10" presetClass="entr" presetSubtype="0" fill="hold" grpId="0" nodeType="afterEffect">
                                  <p:stCondLst>
                                    <p:cond delay="0"/>
                                  </p:stCondLst>
                                  <p:iterate type="lt">
                                    <p:tmPct val="24000"/>
                                  </p:iterate>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par>
                          <p:cTn id="54" fill="hold">
                            <p:stCondLst>
                              <p:cond delay="4160"/>
                            </p:stCondLst>
                            <p:childTnLst>
                              <p:par>
                                <p:cTn id="55" presetID="10" presetClass="entr" presetSubtype="0" fill="hold" grpId="0" nodeType="afterEffect">
                                  <p:stCondLst>
                                    <p:cond delay="0"/>
                                  </p:stCondLst>
                                  <p:iterate type="lt">
                                    <p:tmPct val="24000"/>
                                  </p:iterate>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par>
                          <p:cTn id="58" fill="hold">
                            <p:stCondLst>
                              <p:cond delay="5020"/>
                            </p:stCondLst>
                            <p:childTnLst>
                              <p:par>
                                <p:cTn id="59" presetID="10" presetClass="entr" presetSubtype="0" fill="hold" grpId="0" nodeType="afterEffect">
                                  <p:stCondLst>
                                    <p:cond delay="0"/>
                                  </p:stCondLst>
                                  <p:iterate type="lt">
                                    <p:tmPct val="24000"/>
                                  </p:iterate>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par>
                          <p:cTn id="62" fill="hold">
                            <p:stCondLst>
                              <p:cond delay="5880"/>
                            </p:stCondLst>
                            <p:childTnLst>
                              <p:par>
                                <p:cTn id="63" presetID="10" presetClass="entr" presetSubtype="0" fill="hold" grpId="0" nodeType="afterEffect">
                                  <p:stCondLst>
                                    <p:cond delay="0"/>
                                  </p:stCondLst>
                                  <p:iterate type="lt">
                                    <p:tmPct val="24000"/>
                                  </p:iterate>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par>
                          <p:cTn id="66" fill="hold">
                            <p:stCondLst>
                              <p:cond delay="6740"/>
                            </p:stCondLst>
                            <p:childTnLst>
                              <p:par>
                                <p:cTn id="67" presetID="10" presetClass="entr" presetSubtype="0" fill="hold" grpId="0" nodeType="afterEffect">
                                  <p:stCondLst>
                                    <p:cond delay="0"/>
                                  </p:stCondLst>
                                  <p:iterate type="lt">
                                    <p:tmPct val="24000"/>
                                  </p:iterate>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down)">
                                      <p:cBhvr>
                                        <p:cTn id="74"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23" grpId="0"/>
      <p:bldP spid="24"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84"/>
          <p:cNvGrpSpPr>
            <a:grpSpLocks/>
          </p:cNvGrpSpPr>
          <p:nvPr/>
        </p:nvGrpSpPr>
        <p:grpSpPr bwMode="auto">
          <a:xfrm>
            <a:off x="1460500" y="1824567"/>
            <a:ext cx="5285317" cy="4121151"/>
            <a:chOff x="0" y="0"/>
            <a:chExt cx="5407191" cy="4756567"/>
          </a:xfrm>
        </p:grpSpPr>
        <p:sp>
          <p:nvSpPr>
            <p:cNvPr id="31768" name="Freeform 3"/>
            <p:cNvSpPr>
              <a:spLocks noChangeArrowheads="1"/>
            </p:cNvSpPr>
            <p:nvPr/>
          </p:nvSpPr>
          <p:spPr bwMode="auto">
            <a:xfrm>
              <a:off x="3148473" y="4482387"/>
              <a:ext cx="297052" cy="274180"/>
            </a:xfrm>
            <a:custGeom>
              <a:avLst/>
              <a:gdLst>
                <a:gd name="T0" fmla="*/ 194678 w 177"/>
                <a:gd name="T1" fmla="*/ 45980 h 161"/>
                <a:gd name="T2" fmla="*/ 265165 w 177"/>
                <a:gd name="T3" fmla="*/ 45980 h 161"/>
                <a:gd name="T4" fmla="*/ 332295 w 177"/>
                <a:gd name="T5" fmla="*/ 22139 h 161"/>
                <a:gd name="T6" fmla="*/ 397748 w 177"/>
                <a:gd name="T7" fmla="*/ 45980 h 161"/>
                <a:gd name="T8" fmla="*/ 496765 w 177"/>
                <a:gd name="T9" fmla="*/ 0 h 161"/>
                <a:gd name="T10" fmla="*/ 629347 w 177"/>
                <a:gd name="T11" fmla="*/ 22139 h 161"/>
                <a:gd name="T12" fmla="*/ 694800 w 177"/>
                <a:gd name="T13" fmla="*/ 0 h 161"/>
                <a:gd name="T14" fmla="*/ 730043 w 177"/>
                <a:gd name="T15" fmla="*/ 90258 h 161"/>
                <a:gd name="T16" fmla="*/ 629347 w 177"/>
                <a:gd name="T17" fmla="*/ 136239 h 161"/>
                <a:gd name="T18" fmla="*/ 595782 w 177"/>
                <a:gd name="T19" fmla="*/ 291210 h 161"/>
                <a:gd name="T20" fmla="*/ 526974 w 177"/>
                <a:gd name="T21" fmla="*/ 338893 h 161"/>
                <a:gd name="T22" fmla="*/ 526974 w 177"/>
                <a:gd name="T23" fmla="*/ 407013 h 161"/>
                <a:gd name="T24" fmla="*/ 434669 w 177"/>
                <a:gd name="T25" fmla="*/ 381468 h 161"/>
                <a:gd name="T26" fmla="*/ 397748 w 177"/>
                <a:gd name="T27" fmla="*/ 407013 h 161"/>
                <a:gd name="T28" fmla="*/ 397748 w 177"/>
                <a:gd name="T29" fmla="*/ 451290 h 161"/>
                <a:gd name="T30" fmla="*/ 332295 w 177"/>
                <a:gd name="T31" fmla="*/ 451290 h 161"/>
                <a:gd name="T32" fmla="*/ 194678 w 177"/>
                <a:gd name="T33" fmla="*/ 407013 h 161"/>
                <a:gd name="T34" fmla="*/ 33565 w 177"/>
                <a:gd name="T35" fmla="*/ 381468 h 161"/>
                <a:gd name="T36" fmla="*/ 0 w 177"/>
                <a:gd name="T37" fmla="*/ 245229 h 161"/>
                <a:gd name="T38" fmla="*/ 0 w 177"/>
                <a:gd name="T39" fmla="*/ 178813 h 161"/>
                <a:gd name="T40" fmla="*/ 162791 w 177"/>
                <a:gd name="T41" fmla="*/ 90258 h 161"/>
                <a:gd name="T42" fmla="*/ 194678 w 177"/>
                <a:gd name="T43" fmla="*/ 45980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69" name="Freeform 4"/>
            <p:cNvSpPr>
              <a:spLocks noChangeArrowheads="1"/>
            </p:cNvSpPr>
            <p:nvPr/>
          </p:nvSpPr>
          <p:spPr bwMode="auto">
            <a:xfrm>
              <a:off x="4221785" y="0"/>
              <a:ext cx="1185406" cy="1190682"/>
            </a:xfrm>
            <a:custGeom>
              <a:avLst/>
              <a:gdLst>
                <a:gd name="T0" fmla="*/ 68939 w 705"/>
                <a:gd name="T1" fmla="*/ 182788 h 697"/>
                <a:gd name="T2" fmla="*/ 132833 w 705"/>
                <a:gd name="T3" fmla="*/ 295535 h 697"/>
                <a:gd name="T4" fmla="*/ 300975 w 705"/>
                <a:gd name="T5" fmla="*/ 295535 h 697"/>
                <a:gd name="T6" fmla="*/ 435490 w 705"/>
                <a:gd name="T7" fmla="*/ 502239 h 697"/>
                <a:gd name="T8" fmla="*/ 667526 w 705"/>
                <a:gd name="T9" fmla="*/ 454407 h 697"/>
                <a:gd name="T10" fmla="*/ 970183 w 705"/>
                <a:gd name="T11" fmla="*/ 478323 h 697"/>
                <a:gd name="T12" fmla="*/ 904608 w 705"/>
                <a:gd name="T13" fmla="*/ 890022 h 697"/>
                <a:gd name="T14" fmla="*/ 800359 w 705"/>
                <a:gd name="T15" fmla="*/ 1115517 h 697"/>
                <a:gd name="T16" fmla="*/ 435490 w 705"/>
                <a:gd name="T17" fmla="*/ 1320512 h 697"/>
                <a:gd name="T18" fmla="*/ 633898 w 705"/>
                <a:gd name="T19" fmla="*/ 1388844 h 697"/>
                <a:gd name="T20" fmla="*/ 568322 w 705"/>
                <a:gd name="T21" fmla="*/ 1481092 h 697"/>
                <a:gd name="T22" fmla="*/ 736465 w 705"/>
                <a:gd name="T23" fmla="*/ 1551132 h 697"/>
                <a:gd name="T24" fmla="*/ 800359 w 705"/>
                <a:gd name="T25" fmla="*/ 1639964 h 697"/>
                <a:gd name="T26" fmla="*/ 1207265 w 705"/>
                <a:gd name="T27" fmla="*/ 1663880 h 697"/>
                <a:gd name="T28" fmla="*/ 1340097 w 705"/>
                <a:gd name="T29" fmla="*/ 1687796 h 697"/>
                <a:gd name="T30" fmla="*/ 1607444 w 705"/>
                <a:gd name="T31" fmla="*/ 1822751 h 697"/>
                <a:gd name="T32" fmla="*/ 1775587 w 705"/>
                <a:gd name="T33" fmla="*/ 1889375 h 697"/>
                <a:gd name="T34" fmla="*/ 1805853 w 705"/>
                <a:gd name="T35" fmla="*/ 1774919 h 697"/>
                <a:gd name="T36" fmla="*/ 2007624 w 705"/>
                <a:gd name="T37" fmla="*/ 1983331 h 697"/>
                <a:gd name="T38" fmla="*/ 2074881 w 705"/>
                <a:gd name="T39" fmla="*/ 1935499 h 697"/>
                <a:gd name="T40" fmla="*/ 2308599 w 705"/>
                <a:gd name="T41" fmla="*/ 1935499 h 697"/>
                <a:gd name="T42" fmla="*/ 2473379 w 705"/>
                <a:gd name="T43" fmla="*/ 1797127 h 697"/>
                <a:gd name="T44" fmla="*/ 2510370 w 705"/>
                <a:gd name="T45" fmla="*/ 1505008 h 697"/>
                <a:gd name="T46" fmla="*/ 2776036 w 705"/>
                <a:gd name="T47" fmla="*/ 1527216 h 697"/>
                <a:gd name="T48" fmla="*/ 2844974 w 705"/>
                <a:gd name="T49" fmla="*/ 978853 h 697"/>
                <a:gd name="T50" fmla="*/ 2908869 w 705"/>
                <a:gd name="T51" fmla="*/ 842190 h 697"/>
                <a:gd name="T52" fmla="*/ 2945860 w 705"/>
                <a:gd name="T53" fmla="*/ 732859 h 697"/>
                <a:gd name="T54" fmla="*/ 2543999 w 705"/>
                <a:gd name="T55" fmla="*/ 910522 h 697"/>
                <a:gd name="T56" fmla="*/ 2340546 w 705"/>
                <a:gd name="T57" fmla="*/ 1026686 h 697"/>
                <a:gd name="T58" fmla="*/ 2044615 w 705"/>
                <a:gd name="T59" fmla="*/ 864398 h 697"/>
                <a:gd name="T60" fmla="*/ 1842844 w 705"/>
                <a:gd name="T61" fmla="*/ 796066 h 697"/>
                <a:gd name="T62" fmla="*/ 1572134 w 705"/>
                <a:gd name="T63" fmla="*/ 732859 h 697"/>
                <a:gd name="T64" fmla="*/ 1504877 w 705"/>
                <a:gd name="T65" fmla="*/ 685027 h 697"/>
                <a:gd name="T66" fmla="*/ 1405673 w 705"/>
                <a:gd name="T67" fmla="*/ 707234 h 697"/>
                <a:gd name="T68" fmla="*/ 1103016 w 705"/>
                <a:gd name="T69" fmla="*/ 365575 h 697"/>
                <a:gd name="T70" fmla="*/ 1040803 w 705"/>
                <a:gd name="T71" fmla="*/ 249411 h 697"/>
                <a:gd name="T72" fmla="*/ 605314 w 705"/>
                <a:gd name="T73" fmla="*/ 70040 h 697"/>
                <a:gd name="T74" fmla="*/ 68939 w 705"/>
                <a:gd name="T75" fmla="*/ 46124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70" name="Freeform 5"/>
            <p:cNvSpPr>
              <a:spLocks noChangeArrowheads="1"/>
            </p:cNvSpPr>
            <p:nvPr/>
          </p:nvSpPr>
          <p:spPr bwMode="auto">
            <a:xfrm>
              <a:off x="4335281" y="921123"/>
              <a:ext cx="889755" cy="685451"/>
            </a:xfrm>
            <a:custGeom>
              <a:avLst/>
              <a:gdLst>
                <a:gd name="T0" fmla="*/ 2213455 w 529"/>
                <a:gd name="T1" fmla="*/ 417082 h 401"/>
                <a:gd name="T2" fmla="*/ 2008256 w 529"/>
                <a:gd name="T3" fmla="*/ 417082 h 401"/>
                <a:gd name="T4" fmla="*/ 1912385 w 529"/>
                <a:gd name="T5" fmla="*/ 345290 h 401"/>
                <a:gd name="T6" fmla="*/ 1776146 w 529"/>
                <a:gd name="T7" fmla="*/ 439304 h 401"/>
                <a:gd name="T8" fmla="*/ 1742507 w 529"/>
                <a:gd name="T9" fmla="*/ 391442 h 401"/>
                <a:gd name="T10" fmla="*/ 1710550 w 529"/>
                <a:gd name="T11" fmla="*/ 463235 h 401"/>
                <a:gd name="T12" fmla="*/ 1510397 w 529"/>
                <a:gd name="T13" fmla="*/ 367511 h 401"/>
                <a:gd name="T14" fmla="*/ 1510397 w 529"/>
                <a:gd name="T15" fmla="*/ 254694 h 401"/>
                <a:gd name="T16" fmla="*/ 1441437 w 529"/>
                <a:gd name="T17" fmla="*/ 276915 h 401"/>
                <a:gd name="T18" fmla="*/ 1478440 w 529"/>
                <a:gd name="T19" fmla="*/ 367511 h 401"/>
                <a:gd name="T20" fmla="*/ 1377522 w 529"/>
                <a:gd name="T21" fmla="*/ 367511 h 401"/>
                <a:gd name="T22" fmla="*/ 1308562 w 529"/>
                <a:gd name="T23" fmla="*/ 299137 h 401"/>
                <a:gd name="T24" fmla="*/ 1237920 w 529"/>
                <a:gd name="T25" fmla="*/ 299137 h 401"/>
                <a:gd name="T26" fmla="*/ 1041131 w 529"/>
                <a:gd name="T27" fmla="*/ 160679 h 401"/>
                <a:gd name="T28" fmla="*/ 904893 w 529"/>
                <a:gd name="T29" fmla="*/ 208541 h 401"/>
                <a:gd name="T30" fmla="*/ 904893 w 529"/>
                <a:gd name="T31" fmla="*/ 160679 h 401"/>
                <a:gd name="T32" fmla="*/ 667737 w 529"/>
                <a:gd name="T33" fmla="*/ 186320 h 401"/>
                <a:gd name="T34" fmla="*/ 504587 w 529"/>
                <a:gd name="T35" fmla="*/ 114527 h 401"/>
                <a:gd name="T36" fmla="*/ 504587 w 529"/>
                <a:gd name="T37" fmla="*/ 0 h 401"/>
                <a:gd name="T38" fmla="*/ 435627 w 529"/>
                <a:gd name="T39" fmla="*/ 22222 h 401"/>
                <a:gd name="T40" fmla="*/ 265749 w 529"/>
                <a:gd name="T41" fmla="*/ 22222 h 401"/>
                <a:gd name="T42" fmla="*/ 301070 w 529"/>
                <a:gd name="T43" fmla="*/ 160679 h 401"/>
                <a:gd name="T44" fmla="*/ 203517 w 529"/>
                <a:gd name="T45" fmla="*/ 160679 h 401"/>
                <a:gd name="T46" fmla="*/ 33639 w 529"/>
                <a:gd name="T47" fmla="*/ 92305 h 401"/>
                <a:gd name="T48" fmla="*/ 0 w 529"/>
                <a:gd name="T49" fmla="*/ 160679 h 401"/>
                <a:gd name="T50" fmla="*/ 132875 w 529"/>
                <a:gd name="T51" fmla="*/ 254694 h 401"/>
                <a:gd name="T52" fmla="*/ 100917 w 529"/>
                <a:gd name="T53" fmla="*/ 345290 h 401"/>
                <a:gd name="T54" fmla="*/ 203517 w 529"/>
                <a:gd name="T55" fmla="*/ 463235 h 401"/>
                <a:gd name="T56" fmla="*/ 366667 w 529"/>
                <a:gd name="T57" fmla="*/ 391442 h 401"/>
                <a:gd name="T58" fmla="*/ 467584 w 529"/>
                <a:gd name="T59" fmla="*/ 529900 h 401"/>
                <a:gd name="T60" fmla="*/ 467584 w 529"/>
                <a:gd name="T61" fmla="*/ 644427 h 401"/>
                <a:gd name="T62" fmla="*/ 634098 w 529"/>
                <a:gd name="T63" fmla="*/ 644427 h 401"/>
                <a:gd name="T64" fmla="*/ 703058 w 529"/>
                <a:gd name="T65" fmla="*/ 760663 h 401"/>
                <a:gd name="T66" fmla="*/ 736697 w 529"/>
                <a:gd name="T67" fmla="*/ 666648 h 401"/>
                <a:gd name="T68" fmla="*/ 872935 w 529"/>
                <a:gd name="T69" fmla="*/ 806815 h 401"/>
                <a:gd name="T70" fmla="*/ 970489 w 529"/>
                <a:gd name="T71" fmla="*/ 919633 h 401"/>
                <a:gd name="T72" fmla="*/ 970489 w 529"/>
                <a:gd name="T73" fmla="*/ 991425 h 401"/>
                <a:gd name="T74" fmla="*/ 1108409 w 529"/>
                <a:gd name="T75" fmla="*/ 1152105 h 401"/>
                <a:gd name="T76" fmla="*/ 1207645 w 529"/>
                <a:gd name="T77" fmla="*/ 1082021 h 401"/>
                <a:gd name="T78" fmla="*/ 1273241 w 529"/>
                <a:gd name="T79" fmla="*/ 943563 h 401"/>
                <a:gd name="T80" fmla="*/ 1340519 w 529"/>
                <a:gd name="T81" fmla="*/ 919633 h 401"/>
                <a:gd name="T82" fmla="*/ 1407798 w 529"/>
                <a:gd name="T83" fmla="*/ 943563 h 401"/>
                <a:gd name="T84" fmla="*/ 1377522 w 529"/>
                <a:gd name="T85" fmla="*/ 991425 h 401"/>
                <a:gd name="T86" fmla="*/ 1572629 w 529"/>
                <a:gd name="T87" fmla="*/ 991425 h 401"/>
                <a:gd name="T88" fmla="*/ 1643272 w 529"/>
                <a:gd name="T89" fmla="*/ 943563 h 401"/>
                <a:gd name="T90" fmla="*/ 1643272 w 529"/>
                <a:gd name="T91" fmla="*/ 897411 h 401"/>
                <a:gd name="T92" fmla="*/ 1609632 w 529"/>
                <a:gd name="T93" fmla="*/ 849549 h 401"/>
                <a:gd name="T94" fmla="*/ 1813149 w 529"/>
                <a:gd name="T95" fmla="*/ 782884 h 401"/>
                <a:gd name="T96" fmla="*/ 1843424 w 529"/>
                <a:gd name="T97" fmla="*/ 760663 h 401"/>
                <a:gd name="T98" fmla="*/ 1843424 w 529"/>
                <a:gd name="T99" fmla="*/ 711091 h 401"/>
                <a:gd name="T100" fmla="*/ 1912385 w 529"/>
                <a:gd name="T101" fmla="*/ 688870 h 401"/>
                <a:gd name="T102" fmla="*/ 1912385 w 529"/>
                <a:gd name="T103" fmla="*/ 552121 h 401"/>
                <a:gd name="T104" fmla="*/ 1981345 w 529"/>
                <a:gd name="T105" fmla="*/ 552121 h 401"/>
                <a:gd name="T106" fmla="*/ 2008256 w 529"/>
                <a:gd name="T107" fmla="*/ 620496 h 401"/>
                <a:gd name="T108" fmla="*/ 2112537 w 529"/>
                <a:gd name="T109" fmla="*/ 666648 h 401"/>
                <a:gd name="T110" fmla="*/ 2147858 w 529"/>
                <a:gd name="T111" fmla="*/ 644427 h 401"/>
                <a:gd name="T112" fmla="*/ 2112537 w 529"/>
                <a:gd name="T113" fmla="*/ 598274 h 401"/>
                <a:gd name="T114" fmla="*/ 2112537 w 529"/>
                <a:gd name="T115" fmla="*/ 552121 h 401"/>
                <a:gd name="T116" fmla="*/ 2213455 w 529"/>
                <a:gd name="T117" fmla="*/ 529900 h 401"/>
                <a:gd name="T118" fmla="*/ 2213455 w 529"/>
                <a:gd name="T119" fmla="*/ 417082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71" name="Freeform 6"/>
            <p:cNvSpPr>
              <a:spLocks noChangeArrowheads="1"/>
            </p:cNvSpPr>
            <p:nvPr/>
          </p:nvSpPr>
          <p:spPr bwMode="auto">
            <a:xfrm>
              <a:off x="4147521" y="1301587"/>
              <a:ext cx="634739" cy="673128"/>
            </a:xfrm>
            <a:custGeom>
              <a:avLst/>
              <a:gdLst>
                <a:gd name="T0" fmla="*/ 1584322 w 377"/>
                <a:gd name="T1" fmla="*/ 512125 h 393"/>
                <a:gd name="T2" fmla="*/ 1417640 w 377"/>
                <a:gd name="T3" fmla="*/ 347697 h 393"/>
                <a:gd name="T4" fmla="*/ 1447946 w 377"/>
                <a:gd name="T5" fmla="*/ 279185 h 393"/>
                <a:gd name="T6" fmla="*/ 1316620 w 377"/>
                <a:gd name="T7" fmla="*/ 114757 h 393"/>
                <a:gd name="T8" fmla="*/ 1215601 w 377"/>
                <a:gd name="T9" fmla="*/ 22266 h 393"/>
                <a:gd name="T10" fmla="*/ 1180244 w 377"/>
                <a:gd name="T11" fmla="*/ 114757 h 393"/>
                <a:gd name="T12" fmla="*/ 1112898 w 377"/>
                <a:gd name="T13" fmla="*/ 0 h 393"/>
                <a:gd name="T14" fmla="*/ 979889 w 377"/>
                <a:gd name="T15" fmla="*/ 0 h 393"/>
                <a:gd name="T16" fmla="*/ 1011878 w 377"/>
                <a:gd name="T17" fmla="*/ 70225 h 393"/>
                <a:gd name="T18" fmla="*/ 841829 w 377"/>
                <a:gd name="T19" fmla="*/ 164428 h 393"/>
                <a:gd name="T20" fmla="*/ 740809 w 377"/>
                <a:gd name="T21" fmla="*/ 164428 h 393"/>
                <a:gd name="T22" fmla="*/ 203723 w 377"/>
                <a:gd name="T23" fmla="*/ 419635 h 393"/>
                <a:gd name="T24" fmla="*/ 101019 w 377"/>
                <a:gd name="T25" fmla="*/ 327144 h 393"/>
                <a:gd name="T26" fmla="*/ 33673 w 377"/>
                <a:gd name="T27" fmla="*/ 327144 h 393"/>
                <a:gd name="T28" fmla="*/ 69030 w 377"/>
                <a:gd name="T29" fmla="*/ 395655 h 393"/>
                <a:gd name="T30" fmla="*/ 69030 w 377"/>
                <a:gd name="T31" fmla="*/ 465880 h 393"/>
                <a:gd name="T32" fmla="*/ 101019 w 377"/>
                <a:gd name="T33" fmla="*/ 537817 h 393"/>
                <a:gd name="T34" fmla="*/ 33673 w 377"/>
                <a:gd name="T35" fmla="*/ 537817 h 393"/>
                <a:gd name="T36" fmla="*/ 33673 w 377"/>
                <a:gd name="T37" fmla="*/ 628595 h 393"/>
                <a:gd name="T38" fmla="*/ 0 w 377"/>
                <a:gd name="T39" fmla="*/ 676554 h 393"/>
                <a:gd name="T40" fmla="*/ 133009 w 377"/>
                <a:gd name="T41" fmla="*/ 698820 h 393"/>
                <a:gd name="T42" fmla="*/ 272753 w 377"/>
                <a:gd name="T43" fmla="*/ 863248 h 393"/>
                <a:gd name="T44" fmla="*/ 437751 w 377"/>
                <a:gd name="T45" fmla="*/ 698820 h 393"/>
                <a:gd name="T46" fmla="*/ 505097 w 377"/>
                <a:gd name="T47" fmla="*/ 606329 h 393"/>
                <a:gd name="T48" fmla="*/ 675147 w 377"/>
                <a:gd name="T49" fmla="*/ 582350 h 393"/>
                <a:gd name="T50" fmla="*/ 779534 w 377"/>
                <a:gd name="T51" fmla="*/ 628595 h 393"/>
                <a:gd name="T52" fmla="*/ 779534 w 377"/>
                <a:gd name="T53" fmla="*/ 650862 h 393"/>
                <a:gd name="T54" fmla="*/ 811523 w 377"/>
                <a:gd name="T55" fmla="*/ 650862 h 393"/>
                <a:gd name="T56" fmla="*/ 710504 w 377"/>
                <a:gd name="T57" fmla="*/ 815290 h 393"/>
                <a:gd name="T58" fmla="*/ 641474 w 377"/>
                <a:gd name="T59" fmla="*/ 815290 h 393"/>
                <a:gd name="T60" fmla="*/ 675147 w 377"/>
                <a:gd name="T61" fmla="*/ 907781 h 393"/>
                <a:gd name="T62" fmla="*/ 641474 w 377"/>
                <a:gd name="T63" fmla="*/ 931760 h 393"/>
                <a:gd name="T64" fmla="*/ 710504 w 377"/>
                <a:gd name="T65" fmla="*/ 931760 h 393"/>
                <a:gd name="T66" fmla="*/ 574127 w 377"/>
                <a:gd name="T67" fmla="*/ 1094475 h 393"/>
                <a:gd name="T68" fmla="*/ 606117 w 377"/>
                <a:gd name="T69" fmla="*/ 1140721 h 393"/>
                <a:gd name="T70" fmla="*/ 675147 w 377"/>
                <a:gd name="T71" fmla="*/ 1094475 h 393"/>
                <a:gd name="T72" fmla="*/ 710504 w 377"/>
                <a:gd name="T73" fmla="*/ 1024251 h 393"/>
                <a:gd name="T74" fmla="*/ 779534 w 377"/>
                <a:gd name="T75" fmla="*/ 1024251 h 393"/>
                <a:gd name="T76" fmla="*/ 841829 w 377"/>
                <a:gd name="T77" fmla="*/ 981431 h 393"/>
                <a:gd name="T78" fmla="*/ 841829 w 377"/>
                <a:gd name="T79" fmla="*/ 907781 h 393"/>
                <a:gd name="T80" fmla="*/ 1082592 w 377"/>
                <a:gd name="T81" fmla="*/ 815290 h 393"/>
                <a:gd name="T82" fmla="*/ 1281264 w 377"/>
                <a:gd name="T83" fmla="*/ 770757 h 393"/>
                <a:gd name="T84" fmla="*/ 1316620 w 377"/>
                <a:gd name="T85" fmla="*/ 650862 h 393"/>
                <a:gd name="T86" fmla="*/ 1447946 w 377"/>
                <a:gd name="T87" fmla="*/ 582350 h 393"/>
                <a:gd name="T88" fmla="*/ 1552333 w 377"/>
                <a:gd name="T89" fmla="*/ 560084 h 393"/>
                <a:gd name="T90" fmla="*/ 1584322 w 377"/>
                <a:gd name="T91" fmla="*/ 512125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72" name="Freeform 7"/>
            <p:cNvSpPr>
              <a:spLocks noChangeArrowheads="1"/>
            </p:cNvSpPr>
            <p:nvPr/>
          </p:nvSpPr>
          <p:spPr bwMode="auto">
            <a:xfrm>
              <a:off x="3664111" y="1454080"/>
              <a:ext cx="592703" cy="916502"/>
            </a:xfrm>
            <a:custGeom>
              <a:avLst/>
              <a:gdLst>
                <a:gd name="T0" fmla="*/ 1326446 w 353"/>
                <a:gd name="T1" fmla="*/ 453984 h 537"/>
                <a:gd name="T2" fmla="*/ 1227382 w 353"/>
                <a:gd name="T3" fmla="*/ 273073 h 537"/>
                <a:gd name="T4" fmla="*/ 1030934 w 353"/>
                <a:gd name="T5" fmla="*/ 252593 h 537"/>
                <a:gd name="T6" fmla="*/ 926833 w 353"/>
                <a:gd name="T7" fmla="*/ 0 h 537"/>
                <a:gd name="T8" fmla="*/ 730385 w 353"/>
                <a:gd name="T9" fmla="*/ 186031 h 537"/>
                <a:gd name="T10" fmla="*/ 564159 w 353"/>
                <a:gd name="T11" fmla="*/ 230406 h 537"/>
                <a:gd name="T12" fmla="*/ 332451 w 353"/>
                <a:gd name="T13" fmla="*/ 295260 h 537"/>
                <a:gd name="T14" fmla="*/ 132645 w 353"/>
                <a:gd name="T15" fmla="*/ 208218 h 537"/>
                <a:gd name="T16" fmla="*/ 33581 w 353"/>
                <a:gd name="T17" fmla="*/ 343048 h 537"/>
                <a:gd name="T18" fmla="*/ 231708 w 353"/>
                <a:gd name="T19" fmla="*/ 571747 h 537"/>
                <a:gd name="T20" fmla="*/ 100743 w 353"/>
                <a:gd name="T21" fmla="*/ 662203 h 537"/>
                <a:gd name="T22" fmla="*/ 265289 w 353"/>
                <a:gd name="T23" fmla="*/ 774845 h 537"/>
                <a:gd name="T24" fmla="*/ 132645 w 353"/>
                <a:gd name="T25" fmla="*/ 819220 h 537"/>
                <a:gd name="T26" fmla="*/ 68841 w 353"/>
                <a:gd name="T27" fmla="*/ 931862 h 537"/>
                <a:gd name="T28" fmla="*/ 132645 w 353"/>
                <a:gd name="T29" fmla="*/ 1140081 h 537"/>
                <a:gd name="T30" fmla="*/ 100743 w 353"/>
                <a:gd name="T31" fmla="*/ 1457528 h 537"/>
                <a:gd name="T32" fmla="*/ 364353 w 353"/>
                <a:gd name="T33" fmla="*/ 1505316 h 537"/>
                <a:gd name="T34" fmla="*/ 465096 w 353"/>
                <a:gd name="T35" fmla="*/ 1457528 h 537"/>
                <a:gd name="T36" fmla="*/ 629642 w 353"/>
                <a:gd name="T37" fmla="*/ 1208349 h 537"/>
                <a:gd name="T38" fmla="*/ 962093 w 353"/>
                <a:gd name="T39" fmla="*/ 1071812 h 537"/>
                <a:gd name="T40" fmla="*/ 995674 w 353"/>
                <a:gd name="T41" fmla="*/ 981357 h 537"/>
                <a:gd name="T42" fmla="*/ 799226 w 353"/>
                <a:gd name="T43" fmla="*/ 911382 h 537"/>
                <a:gd name="T44" fmla="*/ 762287 w 353"/>
                <a:gd name="T45" fmla="*/ 819220 h 537"/>
                <a:gd name="T46" fmla="*/ 666581 w 353"/>
                <a:gd name="T47" fmla="*/ 754365 h 537"/>
                <a:gd name="T48" fmla="*/ 434873 w 353"/>
                <a:gd name="T49" fmla="*/ 732178 h 537"/>
                <a:gd name="T50" fmla="*/ 564159 w 353"/>
                <a:gd name="T51" fmla="*/ 477878 h 537"/>
                <a:gd name="T52" fmla="*/ 666581 w 353"/>
                <a:gd name="T53" fmla="*/ 387423 h 537"/>
                <a:gd name="T54" fmla="*/ 799226 w 353"/>
                <a:gd name="T55" fmla="*/ 431797 h 537"/>
                <a:gd name="T56" fmla="*/ 861350 w 353"/>
                <a:gd name="T57" fmla="*/ 523959 h 537"/>
                <a:gd name="T58" fmla="*/ 926833 w 353"/>
                <a:gd name="T59" fmla="*/ 571747 h 537"/>
                <a:gd name="T60" fmla="*/ 1062836 w 353"/>
                <a:gd name="T61" fmla="*/ 732178 h 537"/>
                <a:gd name="T62" fmla="*/ 1129998 w 353"/>
                <a:gd name="T63" fmla="*/ 819220 h 537"/>
                <a:gd name="T64" fmla="*/ 1360027 w 353"/>
                <a:gd name="T65" fmla="*/ 61612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73" name="Freeform 8"/>
            <p:cNvSpPr>
              <a:spLocks noChangeArrowheads="1"/>
            </p:cNvSpPr>
            <p:nvPr/>
          </p:nvSpPr>
          <p:spPr bwMode="auto">
            <a:xfrm>
              <a:off x="3836457" y="1686671"/>
              <a:ext cx="190562" cy="218728"/>
            </a:xfrm>
            <a:custGeom>
              <a:avLst/>
              <a:gdLst>
                <a:gd name="T0" fmla="*/ 477248 w 113"/>
                <a:gd name="T1" fmla="*/ 174643 h 129"/>
                <a:gd name="T2" fmla="*/ 409793 w 113"/>
                <a:gd name="T3" fmla="*/ 108516 h 129"/>
                <a:gd name="T4" fmla="*/ 477248 w 113"/>
                <a:gd name="T5" fmla="*/ 44085 h 129"/>
                <a:gd name="T6" fmla="*/ 340651 w 113"/>
                <a:gd name="T7" fmla="*/ 44085 h 129"/>
                <a:gd name="T8" fmla="*/ 308609 w 113"/>
                <a:gd name="T9" fmla="*/ 0 h 129"/>
                <a:gd name="T10" fmla="*/ 237781 w 113"/>
                <a:gd name="T11" fmla="*/ 0 h 129"/>
                <a:gd name="T12" fmla="*/ 205740 w 113"/>
                <a:gd name="T13" fmla="*/ 88169 h 129"/>
                <a:gd name="T14" fmla="*/ 139970 w 113"/>
                <a:gd name="T15" fmla="*/ 88169 h 129"/>
                <a:gd name="T16" fmla="*/ 0 w 113"/>
                <a:gd name="T17" fmla="*/ 242466 h 129"/>
                <a:gd name="T18" fmla="*/ 0 w 113"/>
                <a:gd name="T19" fmla="*/ 328940 h 129"/>
                <a:gd name="T20" fmla="*/ 139970 w 113"/>
                <a:gd name="T21" fmla="*/ 328940 h 129"/>
                <a:gd name="T22" fmla="*/ 205740 w 113"/>
                <a:gd name="T23" fmla="*/ 350982 h 129"/>
                <a:gd name="T24" fmla="*/ 340651 w 113"/>
                <a:gd name="T25" fmla="*/ 306897 h 129"/>
                <a:gd name="T26" fmla="*/ 340651 w 113"/>
                <a:gd name="T27" fmla="*/ 264508 h 129"/>
                <a:gd name="T28" fmla="*/ 308609 w 113"/>
                <a:gd name="T29" fmla="*/ 220424 h 129"/>
                <a:gd name="T30" fmla="*/ 409793 w 113"/>
                <a:gd name="T31" fmla="*/ 220424 h 129"/>
                <a:gd name="T32" fmla="*/ 477248 w 113"/>
                <a:gd name="T33" fmla="*/ 17464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74" name="Freeform 9"/>
            <p:cNvSpPr>
              <a:spLocks noChangeArrowheads="1"/>
            </p:cNvSpPr>
            <p:nvPr/>
          </p:nvSpPr>
          <p:spPr bwMode="auto">
            <a:xfrm>
              <a:off x="3958361" y="1794495"/>
              <a:ext cx="149927" cy="206405"/>
            </a:xfrm>
            <a:custGeom>
              <a:avLst/>
              <a:gdLst>
                <a:gd name="T0" fmla="*/ 372291 w 89"/>
                <a:gd name="T1" fmla="*/ 230287 h 121"/>
                <a:gd name="T2" fmla="*/ 336915 w 89"/>
                <a:gd name="T3" fmla="*/ 158642 h 121"/>
                <a:gd name="T4" fmla="*/ 237525 w 89"/>
                <a:gd name="T5" fmla="*/ 112585 h 121"/>
                <a:gd name="T6" fmla="*/ 203833 w 89"/>
                <a:gd name="T7" fmla="*/ 22176 h 121"/>
                <a:gd name="T8" fmla="*/ 133081 w 89"/>
                <a:gd name="T9" fmla="*/ 0 h 121"/>
                <a:gd name="T10" fmla="*/ 101074 w 89"/>
                <a:gd name="T11" fmla="*/ 22176 h 121"/>
                <a:gd name="T12" fmla="*/ 133081 w 89"/>
                <a:gd name="T13" fmla="*/ 136466 h 121"/>
                <a:gd name="T14" fmla="*/ 33691 w 89"/>
                <a:gd name="T15" fmla="*/ 136466 h 121"/>
                <a:gd name="T16" fmla="*/ 0 w 89"/>
                <a:gd name="T17" fmla="*/ 317284 h 121"/>
                <a:gd name="T18" fmla="*/ 69067 w 89"/>
                <a:gd name="T19" fmla="*/ 341165 h 121"/>
                <a:gd name="T20" fmla="*/ 237525 w 89"/>
                <a:gd name="T21" fmla="*/ 317284 h 121"/>
                <a:gd name="T22" fmla="*/ 237525 w 89"/>
                <a:gd name="T23" fmla="*/ 230287 h 121"/>
                <a:gd name="T24" fmla="*/ 372291 w 89"/>
                <a:gd name="T25" fmla="*/ 230287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75" name="Freeform 10"/>
            <p:cNvSpPr>
              <a:spLocks noChangeArrowheads="1"/>
            </p:cNvSpPr>
            <p:nvPr/>
          </p:nvSpPr>
          <p:spPr bwMode="auto">
            <a:xfrm>
              <a:off x="3958361" y="1808358"/>
              <a:ext cx="57449" cy="69315"/>
            </a:xfrm>
            <a:custGeom>
              <a:avLst/>
              <a:gdLst>
                <a:gd name="T0" fmla="*/ 167124 w 33"/>
                <a:gd name="T1" fmla="*/ 108199 h 41"/>
                <a:gd name="T2" fmla="*/ 41781 w 33"/>
                <a:gd name="T3" fmla="*/ 108199 h 41"/>
                <a:gd name="T4" fmla="*/ 41781 w 33"/>
                <a:gd name="T5" fmla="*/ 64243 h 41"/>
                <a:gd name="T6" fmla="*/ 0 w 33"/>
                <a:gd name="T7" fmla="*/ 0 h 41"/>
                <a:gd name="T8" fmla="*/ 123602 w 33"/>
                <a:gd name="T9" fmla="*/ 21978 h 41"/>
                <a:gd name="T10" fmla="*/ 167124 w 33"/>
                <a:gd name="T11" fmla="*/ 108199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76" name="Freeform 11"/>
            <p:cNvSpPr>
              <a:spLocks noChangeArrowheads="1"/>
            </p:cNvSpPr>
            <p:nvPr/>
          </p:nvSpPr>
          <p:spPr bwMode="auto">
            <a:xfrm>
              <a:off x="3823847" y="2054812"/>
              <a:ext cx="730020" cy="494449"/>
            </a:xfrm>
            <a:custGeom>
              <a:avLst/>
              <a:gdLst>
                <a:gd name="T0" fmla="*/ 647408 w 433"/>
                <a:gd name="T1" fmla="*/ 22242 h 289"/>
                <a:gd name="T2" fmla="*/ 578284 w 433"/>
                <a:gd name="T3" fmla="*/ 70147 h 289"/>
                <a:gd name="T4" fmla="*/ 409688 w 433"/>
                <a:gd name="T5" fmla="*/ 92388 h 289"/>
                <a:gd name="T6" fmla="*/ 237720 w 433"/>
                <a:gd name="T7" fmla="*/ 208729 h 289"/>
                <a:gd name="T8" fmla="*/ 69124 w 433"/>
                <a:gd name="T9" fmla="*/ 367843 h 289"/>
                <a:gd name="T10" fmla="*/ 69124 w 433"/>
                <a:gd name="T11" fmla="*/ 463653 h 289"/>
                <a:gd name="T12" fmla="*/ 139935 w 433"/>
                <a:gd name="T13" fmla="*/ 532089 h 289"/>
                <a:gd name="T14" fmla="*/ 205687 w 433"/>
                <a:gd name="T15" fmla="*/ 509847 h 289"/>
                <a:gd name="T16" fmla="*/ 273125 w 433"/>
                <a:gd name="T17" fmla="*/ 509847 h 289"/>
                <a:gd name="T18" fmla="*/ 33719 w 433"/>
                <a:gd name="T19" fmla="*/ 650141 h 289"/>
                <a:gd name="T20" fmla="*/ 0 w 433"/>
                <a:gd name="T21" fmla="*/ 716866 h 289"/>
                <a:gd name="T22" fmla="*/ 69124 w 433"/>
                <a:gd name="T23" fmla="*/ 739107 h 289"/>
                <a:gd name="T24" fmla="*/ 205687 w 433"/>
                <a:gd name="T25" fmla="*/ 831496 h 289"/>
                <a:gd name="T26" fmla="*/ 340564 w 433"/>
                <a:gd name="T27" fmla="*/ 831496 h 289"/>
                <a:gd name="T28" fmla="*/ 409688 w 433"/>
                <a:gd name="T29" fmla="*/ 785301 h 289"/>
                <a:gd name="T30" fmla="*/ 409688 w 433"/>
                <a:gd name="T31" fmla="*/ 739107 h 289"/>
                <a:gd name="T32" fmla="*/ 477126 w 433"/>
                <a:gd name="T33" fmla="*/ 761349 h 289"/>
                <a:gd name="T34" fmla="*/ 507473 w 433"/>
                <a:gd name="T35" fmla="*/ 785301 h 289"/>
                <a:gd name="T36" fmla="*/ 647408 w 433"/>
                <a:gd name="T37" fmla="*/ 831496 h 289"/>
                <a:gd name="T38" fmla="*/ 711474 w 433"/>
                <a:gd name="T39" fmla="*/ 785301 h 289"/>
                <a:gd name="T40" fmla="*/ 816004 w 433"/>
                <a:gd name="T41" fmla="*/ 785301 h 289"/>
                <a:gd name="T42" fmla="*/ 816004 w 433"/>
                <a:gd name="T43" fmla="*/ 831496 h 289"/>
                <a:gd name="T44" fmla="*/ 885128 w 433"/>
                <a:gd name="T45" fmla="*/ 807543 h 289"/>
                <a:gd name="T46" fmla="*/ 1021691 w 433"/>
                <a:gd name="T47" fmla="*/ 672382 h 289"/>
                <a:gd name="T48" fmla="*/ 1089129 w 433"/>
                <a:gd name="T49" fmla="*/ 672382 h 289"/>
                <a:gd name="T50" fmla="*/ 1257725 w 433"/>
                <a:gd name="T51" fmla="*/ 487605 h 289"/>
                <a:gd name="T52" fmla="*/ 1257725 w 433"/>
                <a:gd name="T53" fmla="*/ 417459 h 289"/>
                <a:gd name="T54" fmla="*/ 1291444 w 433"/>
                <a:gd name="T55" fmla="*/ 395217 h 289"/>
                <a:gd name="T56" fmla="*/ 1325163 w 433"/>
                <a:gd name="T57" fmla="*/ 441411 h 289"/>
                <a:gd name="T58" fmla="*/ 1463412 w 433"/>
                <a:gd name="T59" fmla="*/ 278876 h 289"/>
                <a:gd name="T60" fmla="*/ 1598289 w 433"/>
                <a:gd name="T61" fmla="*/ 232682 h 289"/>
                <a:gd name="T62" fmla="*/ 1598289 w 433"/>
                <a:gd name="T63" fmla="*/ 254924 h 289"/>
                <a:gd name="T64" fmla="*/ 1702818 w 433"/>
                <a:gd name="T65" fmla="*/ 186488 h 289"/>
                <a:gd name="T66" fmla="*/ 1773628 w 433"/>
                <a:gd name="T67" fmla="*/ 208729 h 289"/>
                <a:gd name="T68" fmla="*/ 1837695 w 433"/>
                <a:gd name="T69" fmla="*/ 70147 h 289"/>
                <a:gd name="T70" fmla="*/ 1803976 w 433"/>
                <a:gd name="T71" fmla="*/ 46194 h 289"/>
                <a:gd name="T72" fmla="*/ 1702818 w 433"/>
                <a:gd name="T73" fmla="*/ 46194 h 289"/>
                <a:gd name="T74" fmla="*/ 1633694 w 433"/>
                <a:gd name="T75" fmla="*/ 70147 h 289"/>
                <a:gd name="T76" fmla="*/ 1463412 w 433"/>
                <a:gd name="T77" fmla="*/ 70147 h 289"/>
                <a:gd name="T78" fmla="*/ 1395974 w 433"/>
                <a:gd name="T79" fmla="*/ 0 h 289"/>
                <a:gd name="T80" fmla="*/ 1154882 w 433"/>
                <a:gd name="T81" fmla="*/ 114630 h 289"/>
                <a:gd name="T82" fmla="*/ 1126220 w 433"/>
                <a:gd name="T83" fmla="*/ 186488 h 289"/>
                <a:gd name="T84" fmla="*/ 1055410 w 433"/>
                <a:gd name="T85" fmla="*/ 186488 h 289"/>
                <a:gd name="T86" fmla="*/ 851409 w 433"/>
                <a:gd name="T87" fmla="*/ 186488 h 289"/>
                <a:gd name="T88" fmla="*/ 851409 w 433"/>
                <a:gd name="T89" fmla="*/ 138583 h 289"/>
                <a:gd name="T90" fmla="*/ 920533 w 433"/>
                <a:gd name="T91" fmla="*/ 92388 h 289"/>
                <a:gd name="T92" fmla="*/ 851409 w 433"/>
                <a:gd name="T93" fmla="*/ 0 h 289"/>
                <a:gd name="T94" fmla="*/ 748566 w 433"/>
                <a:gd name="T95" fmla="*/ 0 h 289"/>
                <a:gd name="T96" fmla="*/ 711474 w 433"/>
                <a:gd name="T97" fmla="*/ 0 h 289"/>
                <a:gd name="T98" fmla="*/ 681127 w 433"/>
                <a:gd name="T99" fmla="*/ 46194 h 289"/>
                <a:gd name="T100" fmla="*/ 647408 w 433"/>
                <a:gd name="T101" fmla="*/ 22242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77" name="Freeform 12"/>
            <p:cNvSpPr>
              <a:spLocks noChangeArrowheads="1"/>
            </p:cNvSpPr>
            <p:nvPr/>
          </p:nvSpPr>
          <p:spPr bwMode="auto">
            <a:xfrm>
              <a:off x="3973774" y="2450679"/>
              <a:ext cx="605314" cy="546820"/>
            </a:xfrm>
            <a:custGeom>
              <a:avLst/>
              <a:gdLst>
                <a:gd name="T0" fmla="*/ 692506 w 361"/>
                <a:gd name="T1" fmla="*/ 0 h 321"/>
                <a:gd name="T2" fmla="*/ 625435 w 361"/>
                <a:gd name="T3" fmla="*/ 0 h 321"/>
                <a:gd name="T4" fmla="*/ 496324 w 361"/>
                <a:gd name="T5" fmla="*/ 136279 h 321"/>
                <a:gd name="T6" fmla="*/ 395718 w 361"/>
                <a:gd name="T7" fmla="*/ 158424 h 321"/>
                <a:gd name="T8" fmla="*/ 395718 w 361"/>
                <a:gd name="T9" fmla="*/ 112430 h 321"/>
                <a:gd name="T10" fmla="*/ 330324 w 361"/>
                <a:gd name="T11" fmla="*/ 112430 h 321"/>
                <a:gd name="T12" fmla="*/ 264930 w 361"/>
                <a:gd name="T13" fmla="*/ 158424 h 321"/>
                <a:gd name="T14" fmla="*/ 130788 w 361"/>
                <a:gd name="T15" fmla="*/ 112430 h 321"/>
                <a:gd name="T16" fmla="*/ 100606 w 361"/>
                <a:gd name="T17" fmla="*/ 90285 h 321"/>
                <a:gd name="T18" fmla="*/ 33535 w 361"/>
                <a:gd name="T19" fmla="*/ 68140 h 321"/>
                <a:gd name="T20" fmla="*/ 33535 w 361"/>
                <a:gd name="T21" fmla="*/ 112430 h 321"/>
                <a:gd name="T22" fmla="*/ 0 w 361"/>
                <a:gd name="T23" fmla="*/ 136279 h 321"/>
                <a:gd name="T24" fmla="*/ 130788 w 361"/>
                <a:gd name="T25" fmla="*/ 158424 h 321"/>
                <a:gd name="T26" fmla="*/ 162647 w 361"/>
                <a:gd name="T27" fmla="*/ 221454 h 321"/>
                <a:gd name="T28" fmla="*/ 231394 w 361"/>
                <a:gd name="T29" fmla="*/ 221454 h 321"/>
                <a:gd name="T30" fmla="*/ 330324 w 361"/>
                <a:gd name="T31" fmla="*/ 316849 h 321"/>
                <a:gd name="T32" fmla="*/ 425900 w 361"/>
                <a:gd name="T33" fmla="*/ 291297 h 321"/>
                <a:gd name="T34" fmla="*/ 425900 w 361"/>
                <a:gd name="T35" fmla="*/ 407134 h 321"/>
                <a:gd name="T36" fmla="*/ 560041 w 361"/>
                <a:gd name="T37" fmla="*/ 517861 h 321"/>
                <a:gd name="T38" fmla="*/ 625435 w 361"/>
                <a:gd name="T39" fmla="*/ 517861 h 321"/>
                <a:gd name="T40" fmla="*/ 658971 w 361"/>
                <a:gd name="T41" fmla="*/ 475273 h 321"/>
                <a:gd name="T42" fmla="*/ 756223 w 361"/>
                <a:gd name="T43" fmla="*/ 538303 h 321"/>
                <a:gd name="T44" fmla="*/ 692506 w 361"/>
                <a:gd name="T45" fmla="*/ 586000 h 321"/>
                <a:gd name="T46" fmla="*/ 658971 w 361"/>
                <a:gd name="T47" fmla="*/ 563855 h 321"/>
                <a:gd name="T48" fmla="*/ 593577 w 361"/>
                <a:gd name="T49" fmla="*/ 538303 h 321"/>
                <a:gd name="T50" fmla="*/ 593577 w 361"/>
                <a:gd name="T51" fmla="*/ 630291 h 321"/>
                <a:gd name="T52" fmla="*/ 560041 w 361"/>
                <a:gd name="T53" fmla="*/ 674582 h 321"/>
                <a:gd name="T54" fmla="*/ 658971 w 361"/>
                <a:gd name="T55" fmla="*/ 766570 h 321"/>
                <a:gd name="T56" fmla="*/ 658971 w 361"/>
                <a:gd name="T57" fmla="*/ 833006 h 321"/>
                <a:gd name="T58" fmla="*/ 819941 w 361"/>
                <a:gd name="T59" fmla="*/ 833006 h 321"/>
                <a:gd name="T60" fmla="*/ 888688 w 361"/>
                <a:gd name="T61" fmla="*/ 879000 h 321"/>
                <a:gd name="T62" fmla="*/ 985941 w 361"/>
                <a:gd name="T63" fmla="*/ 856855 h 321"/>
                <a:gd name="T64" fmla="*/ 1120082 w 361"/>
                <a:gd name="T65" fmla="*/ 901146 h 321"/>
                <a:gd name="T66" fmla="*/ 1217335 w 361"/>
                <a:gd name="T67" fmla="*/ 833006 h 321"/>
                <a:gd name="T68" fmla="*/ 1316265 w 361"/>
                <a:gd name="T69" fmla="*/ 722279 h 321"/>
                <a:gd name="T70" fmla="*/ 1185476 w 361"/>
                <a:gd name="T71" fmla="*/ 674582 h 321"/>
                <a:gd name="T72" fmla="*/ 1316265 w 361"/>
                <a:gd name="T73" fmla="*/ 654140 h 321"/>
                <a:gd name="T74" fmla="*/ 1349800 w 361"/>
                <a:gd name="T75" fmla="*/ 674582 h 321"/>
                <a:gd name="T76" fmla="*/ 1480588 w 361"/>
                <a:gd name="T77" fmla="*/ 654140 h 321"/>
                <a:gd name="T78" fmla="*/ 1480588 w 361"/>
                <a:gd name="T79" fmla="*/ 630291 h 321"/>
                <a:gd name="T80" fmla="*/ 1316265 w 361"/>
                <a:gd name="T81" fmla="*/ 563855 h 321"/>
                <a:gd name="T82" fmla="*/ 1316265 w 361"/>
                <a:gd name="T83" fmla="*/ 517861 h 321"/>
                <a:gd name="T84" fmla="*/ 1254224 w 361"/>
                <a:gd name="T85" fmla="*/ 497419 h 321"/>
                <a:gd name="T86" fmla="*/ 1185476 w 361"/>
                <a:gd name="T87" fmla="*/ 475273 h 321"/>
                <a:gd name="T88" fmla="*/ 1120082 w 361"/>
                <a:gd name="T89" fmla="*/ 361140 h 321"/>
                <a:gd name="T90" fmla="*/ 955759 w 361"/>
                <a:gd name="T91" fmla="*/ 180570 h 321"/>
                <a:gd name="T92" fmla="*/ 955759 w 361"/>
                <a:gd name="T93" fmla="*/ 112430 h 321"/>
                <a:gd name="T94" fmla="*/ 789759 w 361"/>
                <a:gd name="T95" fmla="*/ 90285 h 321"/>
                <a:gd name="T96" fmla="*/ 724365 w 361"/>
                <a:gd name="T97" fmla="*/ 68140 h 321"/>
                <a:gd name="T98" fmla="*/ 69250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78" name="Freeform 13"/>
            <p:cNvSpPr>
              <a:spLocks noChangeArrowheads="1"/>
            </p:cNvSpPr>
            <p:nvPr/>
          </p:nvSpPr>
          <p:spPr bwMode="auto">
            <a:xfrm>
              <a:off x="4471196" y="2888136"/>
              <a:ext cx="107892" cy="93961"/>
            </a:xfrm>
            <a:custGeom>
              <a:avLst/>
              <a:gdLst>
                <a:gd name="T0" fmla="*/ 89633 w 65"/>
                <a:gd name="T1" fmla="*/ 0 h 57"/>
                <a:gd name="T2" fmla="*/ 0 w 65"/>
                <a:gd name="T3" fmla="*/ 92313 h 57"/>
                <a:gd name="T4" fmla="*/ 89633 w 65"/>
                <a:gd name="T5" fmla="*/ 128578 h 57"/>
                <a:gd name="T6" fmla="*/ 248982 w 65"/>
                <a:gd name="T7" fmla="*/ 92313 h 57"/>
                <a:gd name="T8" fmla="*/ 248982 w 65"/>
                <a:gd name="T9" fmla="*/ 56047 h 57"/>
                <a:gd name="T10" fmla="*/ 89633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79" name="Freeform 14"/>
            <p:cNvSpPr>
              <a:spLocks noChangeArrowheads="1"/>
            </p:cNvSpPr>
            <p:nvPr/>
          </p:nvSpPr>
          <p:spPr bwMode="auto">
            <a:xfrm>
              <a:off x="4202168" y="2954370"/>
              <a:ext cx="403543" cy="506772"/>
            </a:xfrm>
            <a:custGeom>
              <a:avLst/>
              <a:gdLst>
                <a:gd name="T0" fmla="*/ 750155 w 241"/>
                <a:gd name="T1" fmla="*/ 46070 h 297"/>
                <a:gd name="T2" fmla="*/ 649687 w 241"/>
                <a:gd name="T3" fmla="*/ 0 h 297"/>
                <a:gd name="T4" fmla="*/ 555918 w 241"/>
                <a:gd name="T5" fmla="*/ 69958 h 297"/>
                <a:gd name="T6" fmla="*/ 423636 w 241"/>
                <a:gd name="T7" fmla="*/ 22182 h 297"/>
                <a:gd name="T8" fmla="*/ 328193 w 241"/>
                <a:gd name="T9" fmla="*/ 46070 h 297"/>
                <a:gd name="T10" fmla="*/ 294704 w 241"/>
                <a:gd name="T11" fmla="*/ 90434 h 297"/>
                <a:gd name="T12" fmla="*/ 259540 w 241"/>
                <a:gd name="T13" fmla="*/ 136504 h 297"/>
                <a:gd name="T14" fmla="*/ 294704 w 241"/>
                <a:gd name="T15" fmla="*/ 208169 h 297"/>
                <a:gd name="T16" fmla="*/ 229400 w 241"/>
                <a:gd name="T17" fmla="*/ 208169 h 297"/>
                <a:gd name="T18" fmla="*/ 194236 w 241"/>
                <a:gd name="T19" fmla="*/ 182574 h 297"/>
                <a:gd name="T20" fmla="*/ 162422 w 241"/>
                <a:gd name="T21" fmla="*/ 182574 h 297"/>
                <a:gd name="T22" fmla="*/ 162422 w 241"/>
                <a:gd name="T23" fmla="*/ 230351 h 297"/>
                <a:gd name="T24" fmla="*/ 162422 w 241"/>
                <a:gd name="T25" fmla="*/ 273008 h 297"/>
                <a:gd name="T26" fmla="*/ 162422 w 241"/>
                <a:gd name="T27" fmla="*/ 273008 h 297"/>
                <a:gd name="T28" fmla="*/ 162422 w 241"/>
                <a:gd name="T29" fmla="*/ 317372 h 297"/>
                <a:gd name="T30" fmla="*/ 33489 w 241"/>
                <a:gd name="T31" fmla="*/ 387331 h 297"/>
                <a:gd name="T32" fmla="*/ 0 w 241"/>
                <a:gd name="T33" fmla="*/ 409513 h 297"/>
                <a:gd name="T34" fmla="*/ 0 w 241"/>
                <a:gd name="T35" fmla="*/ 501653 h 297"/>
                <a:gd name="T36" fmla="*/ 100467 w 241"/>
                <a:gd name="T37" fmla="*/ 546017 h 297"/>
                <a:gd name="T38" fmla="*/ 100467 w 241"/>
                <a:gd name="T39" fmla="*/ 662046 h 297"/>
                <a:gd name="T40" fmla="*/ 194236 w 241"/>
                <a:gd name="T41" fmla="*/ 662046 h 297"/>
                <a:gd name="T42" fmla="*/ 194236 w 241"/>
                <a:gd name="T43" fmla="*/ 706409 h 297"/>
                <a:gd name="T44" fmla="*/ 229400 w 241"/>
                <a:gd name="T45" fmla="*/ 750773 h 297"/>
                <a:gd name="T46" fmla="*/ 259540 w 241"/>
                <a:gd name="T47" fmla="*/ 819025 h 297"/>
                <a:gd name="T48" fmla="*/ 356658 w 241"/>
                <a:gd name="T49" fmla="*/ 819025 h 297"/>
                <a:gd name="T50" fmla="*/ 423636 w 241"/>
                <a:gd name="T51" fmla="*/ 750773 h 297"/>
                <a:gd name="T52" fmla="*/ 455451 w 241"/>
                <a:gd name="T53" fmla="*/ 750773 h 297"/>
                <a:gd name="T54" fmla="*/ 455451 w 241"/>
                <a:gd name="T55" fmla="*/ 795137 h 297"/>
                <a:gd name="T56" fmla="*/ 488940 w 241"/>
                <a:gd name="T57" fmla="*/ 819025 h 297"/>
                <a:gd name="T58" fmla="*/ 555918 w 241"/>
                <a:gd name="T59" fmla="*/ 819025 h 297"/>
                <a:gd name="T60" fmla="*/ 555918 w 241"/>
                <a:gd name="T61" fmla="*/ 795137 h 297"/>
                <a:gd name="T62" fmla="*/ 619547 w 241"/>
                <a:gd name="T63" fmla="*/ 795137 h 297"/>
                <a:gd name="T64" fmla="*/ 619547 w 241"/>
                <a:gd name="T65" fmla="*/ 819025 h 297"/>
                <a:gd name="T66" fmla="*/ 649687 w 241"/>
                <a:gd name="T67" fmla="*/ 841207 h 297"/>
                <a:gd name="T68" fmla="*/ 718340 w 241"/>
                <a:gd name="T69" fmla="*/ 819025 h 297"/>
                <a:gd name="T70" fmla="*/ 750155 w 241"/>
                <a:gd name="T71" fmla="*/ 732004 h 297"/>
                <a:gd name="T72" fmla="*/ 750155 w 241"/>
                <a:gd name="T73" fmla="*/ 638157 h 297"/>
                <a:gd name="T74" fmla="*/ 818807 w 241"/>
                <a:gd name="T75" fmla="*/ 638157 h 297"/>
                <a:gd name="T76" fmla="*/ 818807 w 241"/>
                <a:gd name="T77" fmla="*/ 615975 h 297"/>
                <a:gd name="T78" fmla="*/ 818807 w 241"/>
                <a:gd name="T79" fmla="*/ 571612 h 297"/>
                <a:gd name="T80" fmla="*/ 880762 w 241"/>
                <a:gd name="T81" fmla="*/ 615975 h 297"/>
                <a:gd name="T82" fmla="*/ 946066 w 241"/>
                <a:gd name="T83" fmla="*/ 546017 h 297"/>
                <a:gd name="T84" fmla="*/ 880762 w 241"/>
                <a:gd name="T85" fmla="*/ 501653 h 297"/>
                <a:gd name="T86" fmla="*/ 880762 w 241"/>
                <a:gd name="T87" fmla="*/ 477765 h 297"/>
                <a:gd name="T88" fmla="*/ 946066 w 241"/>
                <a:gd name="T89" fmla="*/ 453877 h 297"/>
                <a:gd name="T90" fmla="*/ 912576 w 241"/>
                <a:gd name="T91" fmla="*/ 387331 h 297"/>
                <a:gd name="T92" fmla="*/ 880762 w 241"/>
                <a:gd name="T93" fmla="*/ 365149 h 297"/>
                <a:gd name="T94" fmla="*/ 981229 w 241"/>
                <a:gd name="T95" fmla="*/ 387331 h 297"/>
                <a:gd name="T96" fmla="*/ 981229 w 241"/>
                <a:gd name="T97" fmla="*/ 295190 h 297"/>
                <a:gd name="T98" fmla="*/ 880762 w 241"/>
                <a:gd name="T99" fmla="*/ 342967 h 297"/>
                <a:gd name="T100" fmla="*/ 981229 w 241"/>
                <a:gd name="T101" fmla="*/ 230351 h 297"/>
                <a:gd name="T102" fmla="*/ 818807 w 241"/>
                <a:gd name="T103" fmla="*/ 158686 h 297"/>
                <a:gd name="T104" fmla="*/ 718340 w 241"/>
                <a:gd name="T105" fmla="*/ 158686 h 297"/>
                <a:gd name="T106" fmla="*/ 649687 w 241"/>
                <a:gd name="T107" fmla="*/ 208169 h 297"/>
                <a:gd name="T108" fmla="*/ 619547 w 241"/>
                <a:gd name="T109" fmla="*/ 136504 h 297"/>
                <a:gd name="T110" fmla="*/ 649687 w 241"/>
                <a:gd name="T111" fmla="*/ 112616 h 297"/>
                <a:gd name="T112" fmla="*/ 750155 w 241"/>
                <a:gd name="T113" fmla="*/ 46070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80" name="Freeform 15"/>
            <p:cNvSpPr>
              <a:spLocks noChangeArrowheads="1"/>
            </p:cNvSpPr>
            <p:nvPr/>
          </p:nvSpPr>
          <p:spPr bwMode="auto">
            <a:xfrm>
              <a:off x="3998995" y="3351778"/>
              <a:ext cx="459590" cy="629999"/>
            </a:xfrm>
            <a:custGeom>
              <a:avLst/>
              <a:gdLst>
                <a:gd name="T0" fmla="*/ 1146450 w 273"/>
                <a:gd name="T1" fmla="*/ 158780 h 369"/>
                <a:gd name="T2" fmla="*/ 1146450 w 273"/>
                <a:gd name="T3" fmla="*/ 136585 h 369"/>
                <a:gd name="T4" fmla="*/ 1082478 w 273"/>
                <a:gd name="T5" fmla="*/ 136585 h 369"/>
                <a:gd name="T6" fmla="*/ 1082478 w 273"/>
                <a:gd name="T7" fmla="*/ 158780 h 369"/>
                <a:gd name="T8" fmla="*/ 1011771 w 273"/>
                <a:gd name="T9" fmla="*/ 158780 h 369"/>
                <a:gd name="T10" fmla="*/ 976418 w 273"/>
                <a:gd name="T11" fmla="*/ 158780 h 369"/>
                <a:gd name="T12" fmla="*/ 976418 w 273"/>
                <a:gd name="T13" fmla="*/ 90488 h 369"/>
                <a:gd name="T14" fmla="*/ 942749 w 273"/>
                <a:gd name="T15" fmla="*/ 90488 h 369"/>
                <a:gd name="T16" fmla="*/ 875410 w 273"/>
                <a:gd name="T17" fmla="*/ 158780 h 369"/>
                <a:gd name="T18" fmla="*/ 776084 w 273"/>
                <a:gd name="T19" fmla="*/ 158780 h 369"/>
                <a:gd name="T20" fmla="*/ 740731 w 273"/>
                <a:gd name="T21" fmla="*/ 90488 h 369"/>
                <a:gd name="T22" fmla="*/ 710428 w 273"/>
                <a:gd name="T23" fmla="*/ 46097 h 369"/>
                <a:gd name="T24" fmla="*/ 675075 w 273"/>
                <a:gd name="T25" fmla="*/ 0 h 369"/>
                <a:gd name="T26" fmla="*/ 606053 w 273"/>
                <a:gd name="T27" fmla="*/ 0 h 369"/>
                <a:gd name="T28" fmla="*/ 606053 w 273"/>
                <a:gd name="T29" fmla="*/ 22195 h 369"/>
                <a:gd name="T30" fmla="*/ 473058 w 273"/>
                <a:gd name="T31" fmla="*/ 46097 h 369"/>
                <a:gd name="T32" fmla="*/ 473058 w 273"/>
                <a:gd name="T33" fmla="*/ 90488 h 369"/>
                <a:gd name="T34" fmla="*/ 335012 w 273"/>
                <a:gd name="T35" fmla="*/ 90488 h 369"/>
                <a:gd name="T36" fmla="*/ 272724 w 273"/>
                <a:gd name="T37" fmla="*/ 136585 h 369"/>
                <a:gd name="T38" fmla="*/ 272724 w 273"/>
                <a:gd name="T39" fmla="*/ 208292 h 369"/>
                <a:gd name="T40" fmla="*/ 304710 w 273"/>
                <a:gd name="T41" fmla="*/ 254390 h 369"/>
                <a:gd name="T42" fmla="*/ 203701 w 273"/>
                <a:gd name="T43" fmla="*/ 317560 h 369"/>
                <a:gd name="T44" fmla="*/ 170031 w 273"/>
                <a:gd name="T45" fmla="*/ 317560 h 369"/>
                <a:gd name="T46" fmla="*/ 132995 w 273"/>
                <a:gd name="T47" fmla="*/ 411463 h 369"/>
                <a:gd name="T48" fmla="*/ 132995 w 273"/>
                <a:gd name="T49" fmla="*/ 455853 h 369"/>
                <a:gd name="T50" fmla="*/ 132995 w 273"/>
                <a:gd name="T51" fmla="*/ 501950 h 369"/>
                <a:gd name="T52" fmla="*/ 69023 w 273"/>
                <a:gd name="T53" fmla="*/ 573658 h 369"/>
                <a:gd name="T54" fmla="*/ 33670 w 273"/>
                <a:gd name="T55" fmla="*/ 616340 h 369"/>
                <a:gd name="T56" fmla="*/ 0 w 273"/>
                <a:gd name="T57" fmla="*/ 732438 h 369"/>
                <a:gd name="T58" fmla="*/ 33670 w 273"/>
                <a:gd name="T59" fmla="*/ 775121 h 369"/>
                <a:gd name="T60" fmla="*/ 232320 w 273"/>
                <a:gd name="T61" fmla="*/ 775121 h 369"/>
                <a:gd name="T62" fmla="*/ 335012 w 273"/>
                <a:gd name="T63" fmla="*/ 937316 h 369"/>
                <a:gd name="T64" fmla="*/ 372049 w 273"/>
                <a:gd name="T65" fmla="*/ 1049998 h 369"/>
                <a:gd name="T66" fmla="*/ 473058 w 273"/>
                <a:gd name="T67" fmla="*/ 937316 h 369"/>
                <a:gd name="T68" fmla="*/ 505044 w 273"/>
                <a:gd name="T69" fmla="*/ 959511 h 369"/>
                <a:gd name="T70" fmla="*/ 641406 w 273"/>
                <a:gd name="T71" fmla="*/ 870730 h 369"/>
                <a:gd name="T72" fmla="*/ 641406 w 273"/>
                <a:gd name="T73" fmla="*/ 799023 h 369"/>
                <a:gd name="T74" fmla="*/ 776084 w 273"/>
                <a:gd name="T75" fmla="*/ 775121 h 369"/>
                <a:gd name="T76" fmla="*/ 841740 w 273"/>
                <a:gd name="T77" fmla="*/ 662438 h 369"/>
                <a:gd name="T78" fmla="*/ 912446 w 273"/>
                <a:gd name="T79" fmla="*/ 640243 h 369"/>
                <a:gd name="T80" fmla="*/ 912446 w 273"/>
                <a:gd name="T81" fmla="*/ 573658 h 369"/>
                <a:gd name="T82" fmla="*/ 1011771 w 273"/>
                <a:gd name="T83" fmla="*/ 573658 h 369"/>
                <a:gd name="T84" fmla="*/ 1045441 w 273"/>
                <a:gd name="T85" fmla="*/ 455853 h 369"/>
                <a:gd name="T86" fmla="*/ 1011771 w 273"/>
                <a:gd name="T87" fmla="*/ 365365 h 369"/>
                <a:gd name="T88" fmla="*/ 1045441 w 273"/>
                <a:gd name="T89" fmla="*/ 343170 h 369"/>
                <a:gd name="T90" fmla="*/ 976418 w 273"/>
                <a:gd name="T91" fmla="*/ 295365 h 369"/>
                <a:gd name="T92" fmla="*/ 1045441 w 273"/>
                <a:gd name="T93" fmla="*/ 273170 h 369"/>
                <a:gd name="T94" fmla="*/ 1082478 w 273"/>
                <a:gd name="T95" fmla="*/ 295365 h 369"/>
                <a:gd name="T96" fmla="*/ 1146450 w 273"/>
                <a:gd name="T97" fmla="*/ 230487 h 369"/>
                <a:gd name="T98" fmla="*/ 1146450 w 273"/>
                <a:gd name="T99" fmla="*/ 158780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81" name="Freeform 16"/>
            <p:cNvSpPr>
              <a:spLocks noChangeArrowheads="1"/>
            </p:cNvSpPr>
            <p:nvPr/>
          </p:nvSpPr>
          <p:spPr bwMode="auto">
            <a:xfrm>
              <a:off x="3298401" y="3747645"/>
              <a:ext cx="850522" cy="656184"/>
            </a:xfrm>
            <a:custGeom>
              <a:avLst/>
              <a:gdLst>
                <a:gd name="T0" fmla="*/ 2095147 w 505"/>
                <a:gd name="T1" fmla="*/ 269291 h 385"/>
                <a:gd name="T2" fmla="*/ 1793675 w 505"/>
                <a:gd name="T3" fmla="*/ 112489 h 385"/>
                <a:gd name="T4" fmla="*/ 1722939 w 505"/>
                <a:gd name="T5" fmla="*/ 158507 h 385"/>
                <a:gd name="T6" fmla="*/ 1589887 w 505"/>
                <a:gd name="T7" fmla="*/ 112489 h 385"/>
                <a:gd name="T8" fmla="*/ 1317046 w 505"/>
                <a:gd name="T9" fmla="*/ 158507 h 385"/>
                <a:gd name="T10" fmla="*/ 1317046 w 505"/>
                <a:gd name="T11" fmla="*/ 0 h 385"/>
                <a:gd name="T12" fmla="*/ 1183994 w 505"/>
                <a:gd name="T13" fmla="*/ 0 h 385"/>
                <a:gd name="T14" fmla="*/ 914522 w 505"/>
                <a:gd name="T15" fmla="*/ 22157 h 385"/>
                <a:gd name="T16" fmla="*/ 879153 w 505"/>
                <a:gd name="T17" fmla="*/ 112489 h 385"/>
                <a:gd name="T18" fmla="*/ 710733 w 505"/>
                <a:gd name="T19" fmla="*/ 69879 h 385"/>
                <a:gd name="T20" fmla="*/ 607997 w 505"/>
                <a:gd name="T21" fmla="*/ 136350 h 385"/>
                <a:gd name="T22" fmla="*/ 641681 w 505"/>
                <a:gd name="T23" fmla="*/ 247134 h 385"/>
                <a:gd name="T24" fmla="*/ 607997 w 505"/>
                <a:gd name="T25" fmla="*/ 317014 h 385"/>
                <a:gd name="T26" fmla="*/ 473261 w 505"/>
                <a:gd name="T27" fmla="*/ 475520 h 385"/>
                <a:gd name="T28" fmla="*/ 304841 w 505"/>
                <a:gd name="T29" fmla="*/ 632323 h 385"/>
                <a:gd name="T30" fmla="*/ 133052 w 505"/>
                <a:gd name="T31" fmla="*/ 766968 h 385"/>
                <a:gd name="T32" fmla="*/ 0 w 505"/>
                <a:gd name="T33" fmla="*/ 838552 h 385"/>
                <a:gd name="T34" fmla="*/ 33684 w 505"/>
                <a:gd name="T35" fmla="*/ 882866 h 385"/>
                <a:gd name="T36" fmla="*/ 69052 w 505"/>
                <a:gd name="T37" fmla="*/ 1015807 h 385"/>
                <a:gd name="T38" fmla="*/ 237472 w 505"/>
                <a:gd name="T39" fmla="*/ 1083982 h 385"/>
                <a:gd name="T40" fmla="*/ 170104 w 505"/>
                <a:gd name="T41" fmla="*/ 974902 h 385"/>
                <a:gd name="T42" fmla="*/ 336840 w 505"/>
                <a:gd name="T43" fmla="*/ 860709 h 385"/>
                <a:gd name="T44" fmla="*/ 641681 w 505"/>
                <a:gd name="T45" fmla="*/ 792534 h 385"/>
                <a:gd name="T46" fmla="*/ 811785 w 505"/>
                <a:gd name="T47" fmla="*/ 838552 h 385"/>
                <a:gd name="T48" fmla="*/ 1012205 w 505"/>
                <a:gd name="T49" fmla="*/ 700498 h 385"/>
                <a:gd name="T50" fmla="*/ 1114942 w 505"/>
                <a:gd name="T51" fmla="*/ 678341 h 385"/>
                <a:gd name="T52" fmla="*/ 1114942 w 505"/>
                <a:gd name="T53" fmla="*/ 608462 h 385"/>
                <a:gd name="T54" fmla="*/ 1183994 w 505"/>
                <a:gd name="T55" fmla="*/ 586305 h 385"/>
                <a:gd name="T56" fmla="*/ 1421466 w 505"/>
                <a:gd name="T57" fmla="*/ 654480 h 385"/>
                <a:gd name="T58" fmla="*/ 1421466 w 505"/>
                <a:gd name="T59" fmla="*/ 565852 h 385"/>
                <a:gd name="T60" fmla="*/ 1589887 w 505"/>
                <a:gd name="T61" fmla="*/ 543695 h 385"/>
                <a:gd name="T62" fmla="*/ 1653886 w 505"/>
                <a:gd name="T63" fmla="*/ 565852 h 385"/>
                <a:gd name="T64" fmla="*/ 1690939 w 505"/>
                <a:gd name="T65" fmla="*/ 521538 h 385"/>
                <a:gd name="T66" fmla="*/ 1893043 w 505"/>
                <a:gd name="T67" fmla="*/ 497677 h 385"/>
                <a:gd name="T68" fmla="*/ 2027779 w 505"/>
                <a:gd name="T69" fmla="*/ 385189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82" name="Freeform 17"/>
            <p:cNvSpPr>
              <a:spLocks noChangeArrowheads="1"/>
            </p:cNvSpPr>
            <p:nvPr/>
          </p:nvSpPr>
          <p:spPr bwMode="auto">
            <a:xfrm>
              <a:off x="2732320" y="3624418"/>
              <a:ext cx="837911" cy="656184"/>
            </a:xfrm>
            <a:custGeom>
              <a:avLst/>
              <a:gdLst>
                <a:gd name="T0" fmla="*/ 1463394 w 497"/>
                <a:gd name="T1" fmla="*/ 974902 h 385"/>
                <a:gd name="T2" fmla="*/ 1773606 w 497"/>
                <a:gd name="T3" fmla="*/ 838552 h 385"/>
                <a:gd name="T4" fmla="*/ 1906795 w 497"/>
                <a:gd name="T5" fmla="*/ 678341 h 385"/>
                <a:gd name="T6" fmla="*/ 2039985 w 497"/>
                <a:gd name="T7" fmla="*/ 521538 h 385"/>
                <a:gd name="T8" fmla="*/ 2109108 w 497"/>
                <a:gd name="T9" fmla="*/ 453363 h 385"/>
                <a:gd name="T10" fmla="*/ 2039985 w 497"/>
                <a:gd name="T11" fmla="*/ 364736 h 385"/>
                <a:gd name="T12" fmla="*/ 1940514 w 497"/>
                <a:gd name="T13" fmla="*/ 269291 h 385"/>
                <a:gd name="T14" fmla="*/ 1869705 w 497"/>
                <a:gd name="T15" fmla="*/ 317014 h 385"/>
                <a:gd name="T16" fmla="*/ 1803953 w 497"/>
                <a:gd name="T17" fmla="*/ 294857 h 385"/>
                <a:gd name="T18" fmla="*/ 1869705 w 497"/>
                <a:gd name="T19" fmla="*/ 158507 h 385"/>
                <a:gd name="T20" fmla="*/ 1869705 w 497"/>
                <a:gd name="T21" fmla="*/ 46018 h 385"/>
                <a:gd name="T22" fmla="*/ 1734830 w 497"/>
                <a:gd name="T23" fmla="*/ 22157 h 385"/>
                <a:gd name="T24" fmla="*/ 1598269 w 497"/>
                <a:gd name="T25" fmla="*/ 69879 h 385"/>
                <a:gd name="T26" fmla="*/ 1529145 w 497"/>
                <a:gd name="T27" fmla="*/ 69879 h 385"/>
                <a:gd name="T28" fmla="*/ 1358866 w 497"/>
                <a:gd name="T29" fmla="*/ 90332 h 385"/>
                <a:gd name="T30" fmla="*/ 1227363 w 497"/>
                <a:gd name="T31" fmla="*/ 180664 h 385"/>
                <a:gd name="T32" fmla="*/ 1126206 w 497"/>
                <a:gd name="T33" fmla="*/ 204525 h 385"/>
                <a:gd name="T34" fmla="*/ 954241 w 497"/>
                <a:gd name="T35" fmla="*/ 269291 h 385"/>
                <a:gd name="T36" fmla="*/ 780589 w 497"/>
                <a:gd name="T37" fmla="*/ 247134 h 385"/>
                <a:gd name="T38" fmla="*/ 681119 w 497"/>
                <a:gd name="T39" fmla="*/ 204525 h 385"/>
                <a:gd name="T40" fmla="*/ 610309 w 497"/>
                <a:gd name="T41" fmla="*/ 247134 h 385"/>
                <a:gd name="T42" fmla="*/ 409683 w 497"/>
                <a:gd name="T43" fmla="*/ 364736 h 385"/>
                <a:gd name="T44" fmla="*/ 139933 w 497"/>
                <a:gd name="T45" fmla="*/ 317014 h 385"/>
                <a:gd name="T46" fmla="*/ 0 w 497"/>
                <a:gd name="T47" fmla="*/ 364736 h 385"/>
                <a:gd name="T48" fmla="*/ 139933 w 497"/>
                <a:gd name="T49" fmla="*/ 407345 h 385"/>
                <a:gd name="T50" fmla="*/ 375964 w 497"/>
                <a:gd name="T51" fmla="*/ 475520 h 385"/>
                <a:gd name="T52" fmla="*/ 440030 w 497"/>
                <a:gd name="T53" fmla="*/ 586305 h 385"/>
                <a:gd name="T54" fmla="*/ 237717 w 497"/>
                <a:gd name="T55" fmla="*/ 632323 h 385"/>
                <a:gd name="T56" fmla="*/ 375964 w 497"/>
                <a:gd name="T57" fmla="*/ 700498 h 385"/>
                <a:gd name="T58" fmla="*/ 578277 w 497"/>
                <a:gd name="T59" fmla="*/ 792534 h 385"/>
                <a:gd name="T60" fmla="*/ 578277 w 497"/>
                <a:gd name="T61" fmla="*/ 860709 h 385"/>
                <a:gd name="T62" fmla="*/ 885117 w 497"/>
                <a:gd name="T63" fmla="*/ 1015807 h 385"/>
                <a:gd name="T64" fmla="*/ 1055397 w 497"/>
                <a:gd name="T65" fmla="*/ 1015807 h 385"/>
                <a:gd name="T66" fmla="*/ 1089116 w 497"/>
                <a:gd name="T67" fmla="*/ 974902 h 385"/>
                <a:gd name="T68" fmla="*/ 1257709 w 497"/>
                <a:gd name="T69" fmla="*/ 1061825 h 385"/>
                <a:gd name="T70" fmla="*/ 1427989 w 497"/>
                <a:gd name="T71" fmla="*/ 1039668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83" name="Freeform 18"/>
            <p:cNvSpPr>
              <a:spLocks noChangeArrowheads="1"/>
            </p:cNvSpPr>
            <p:nvPr/>
          </p:nvSpPr>
          <p:spPr bwMode="auto">
            <a:xfrm>
              <a:off x="2652452" y="3256277"/>
              <a:ext cx="622128" cy="603813"/>
            </a:xfrm>
            <a:custGeom>
              <a:avLst/>
              <a:gdLst>
                <a:gd name="T0" fmla="*/ 205690 w 369"/>
                <a:gd name="T1" fmla="*/ 923680 h 353"/>
                <a:gd name="T2" fmla="*/ 139937 w 369"/>
                <a:gd name="T3" fmla="*/ 761181 h 353"/>
                <a:gd name="T4" fmla="*/ 237724 w 369"/>
                <a:gd name="T5" fmla="*/ 554208 h 353"/>
                <a:gd name="T6" fmla="*/ 33720 w 369"/>
                <a:gd name="T7" fmla="*/ 463550 h 353"/>
                <a:gd name="T8" fmla="*/ 69125 w 369"/>
                <a:gd name="T9" fmla="*/ 395130 h 353"/>
                <a:gd name="T10" fmla="*/ 205690 w 369"/>
                <a:gd name="T11" fmla="*/ 395130 h 353"/>
                <a:gd name="T12" fmla="*/ 440042 w 369"/>
                <a:gd name="T13" fmla="*/ 345525 h 353"/>
                <a:gd name="T14" fmla="*/ 711485 w 369"/>
                <a:gd name="T15" fmla="*/ 323288 h 353"/>
                <a:gd name="T16" fmla="*/ 578292 w 369"/>
                <a:gd name="T17" fmla="*/ 230920 h 353"/>
                <a:gd name="T18" fmla="*/ 610326 w 369"/>
                <a:gd name="T19" fmla="*/ 114605 h 353"/>
                <a:gd name="T20" fmla="*/ 780610 w 369"/>
                <a:gd name="T21" fmla="*/ 114605 h 353"/>
                <a:gd name="T22" fmla="*/ 885141 w 369"/>
                <a:gd name="T23" fmla="*/ 138552 h 353"/>
                <a:gd name="T24" fmla="*/ 986300 w 369"/>
                <a:gd name="T25" fmla="*/ 114605 h 353"/>
                <a:gd name="T26" fmla="*/ 1055426 w 369"/>
                <a:gd name="T27" fmla="*/ 0 h 353"/>
                <a:gd name="T28" fmla="*/ 1227396 w 369"/>
                <a:gd name="T29" fmla="*/ 46184 h 353"/>
                <a:gd name="T30" fmla="*/ 1358903 w 369"/>
                <a:gd name="T31" fmla="*/ 208683 h 353"/>
                <a:gd name="T32" fmla="*/ 1463434 w 369"/>
                <a:gd name="T33" fmla="*/ 254867 h 353"/>
                <a:gd name="T34" fmla="*/ 1529187 w 369"/>
                <a:gd name="T35" fmla="*/ 186447 h 353"/>
                <a:gd name="T36" fmla="*/ 1529187 w 369"/>
                <a:gd name="T37" fmla="*/ 278815 h 353"/>
                <a:gd name="T38" fmla="*/ 1529187 w 369"/>
                <a:gd name="T39" fmla="*/ 367761 h 353"/>
                <a:gd name="T40" fmla="*/ 1428028 w 369"/>
                <a:gd name="T41" fmla="*/ 487498 h 353"/>
                <a:gd name="T42" fmla="*/ 1564593 w 369"/>
                <a:gd name="T43" fmla="*/ 531971 h 353"/>
                <a:gd name="T44" fmla="*/ 1529187 w 369"/>
                <a:gd name="T45" fmla="*/ 600392 h 353"/>
                <a:gd name="T46" fmla="*/ 1564593 w 369"/>
                <a:gd name="T47" fmla="*/ 672234 h 353"/>
                <a:gd name="T48" fmla="*/ 1463434 w 369"/>
                <a:gd name="T49" fmla="*/ 738944 h 353"/>
                <a:gd name="T50" fmla="*/ 1463434 w 369"/>
                <a:gd name="T51" fmla="*/ 807365 h 353"/>
                <a:gd name="T52" fmla="*/ 1325183 w 369"/>
                <a:gd name="T53" fmla="*/ 831312 h 353"/>
                <a:gd name="T54" fmla="*/ 1154899 w 369"/>
                <a:gd name="T55" fmla="*/ 898022 h 353"/>
                <a:gd name="T56" fmla="*/ 986300 w 369"/>
                <a:gd name="T57" fmla="*/ 877496 h 353"/>
                <a:gd name="T58" fmla="*/ 885141 w 369"/>
                <a:gd name="T59" fmla="*/ 831312 h 353"/>
                <a:gd name="T60" fmla="*/ 817702 w 369"/>
                <a:gd name="T61" fmla="*/ 877496 h 353"/>
                <a:gd name="T62" fmla="*/ 610326 w 369"/>
                <a:gd name="T63" fmla="*/ 1016048 h 353"/>
                <a:gd name="T64" fmla="*/ 340569 w 369"/>
                <a:gd name="T65" fmla="*/ 947627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84" name="Freeform 19"/>
            <p:cNvSpPr>
              <a:spLocks noChangeArrowheads="1"/>
            </p:cNvSpPr>
            <p:nvPr/>
          </p:nvSpPr>
          <p:spPr bwMode="auto">
            <a:xfrm>
              <a:off x="1950456" y="3214688"/>
              <a:ext cx="958414" cy="1052052"/>
            </a:xfrm>
            <a:custGeom>
              <a:avLst/>
              <a:gdLst>
                <a:gd name="T0" fmla="*/ 2231808 w 569"/>
                <a:gd name="T1" fmla="*/ 1270306 h 617"/>
                <a:gd name="T2" fmla="*/ 2368243 w 569"/>
                <a:gd name="T3" fmla="*/ 1176525 h 617"/>
                <a:gd name="T4" fmla="*/ 2231808 w 569"/>
                <a:gd name="T5" fmla="*/ 1154359 h 617"/>
                <a:gd name="T6" fmla="*/ 2095373 w 569"/>
                <a:gd name="T7" fmla="*/ 1087859 h 617"/>
                <a:gd name="T8" fmla="*/ 1963991 w 569"/>
                <a:gd name="T9" fmla="*/ 1021360 h 617"/>
                <a:gd name="T10" fmla="*/ 2031366 w 569"/>
                <a:gd name="T11" fmla="*/ 905413 h 617"/>
                <a:gd name="T12" fmla="*/ 1995994 w 569"/>
                <a:gd name="T13" fmla="*/ 704210 h 617"/>
                <a:gd name="T14" fmla="*/ 1793868 w 569"/>
                <a:gd name="T15" fmla="*/ 636006 h 617"/>
                <a:gd name="T16" fmla="*/ 1756812 w 569"/>
                <a:gd name="T17" fmla="*/ 499597 h 617"/>
                <a:gd name="T18" fmla="*/ 1894931 w 569"/>
                <a:gd name="T19" fmla="*/ 475725 h 617"/>
                <a:gd name="T20" fmla="*/ 2161064 w 569"/>
                <a:gd name="T21" fmla="*/ 453559 h 617"/>
                <a:gd name="T22" fmla="*/ 2161064 w 569"/>
                <a:gd name="T23" fmla="*/ 317150 h 617"/>
                <a:gd name="T24" fmla="*/ 1963991 w 569"/>
                <a:gd name="T25" fmla="*/ 317150 h 617"/>
                <a:gd name="T26" fmla="*/ 1825871 w 569"/>
                <a:gd name="T27" fmla="*/ 180742 h 617"/>
                <a:gd name="T28" fmla="*/ 1723124 w 569"/>
                <a:gd name="T29" fmla="*/ 271112 h 617"/>
                <a:gd name="T30" fmla="*/ 1623745 w 569"/>
                <a:gd name="T31" fmla="*/ 407521 h 617"/>
                <a:gd name="T32" fmla="*/ 1553001 w 569"/>
                <a:gd name="T33" fmla="*/ 680338 h 617"/>
                <a:gd name="T34" fmla="*/ 1421619 w 569"/>
                <a:gd name="T35" fmla="*/ 636006 h 617"/>
                <a:gd name="T36" fmla="*/ 1216125 w 569"/>
                <a:gd name="T37" fmla="*/ 680338 h 617"/>
                <a:gd name="T38" fmla="*/ 1148749 w 569"/>
                <a:gd name="T39" fmla="*/ 636006 h 617"/>
                <a:gd name="T40" fmla="*/ 980311 w 569"/>
                <a:gd name="T41" fmla="*/ 294984 h 617"/>
                <a:gd name="T42" fmla="*/ 914620 w 569"/>
                <a:gd name="T43" fmla="*/ 317150 h 617"/>
                <a:gd name="T44" fmla="*/ 880932 w 569"/>
                <a:gd name="T45" fmla="*/ 208023 h 617"/>
                <a:gd name="T46" fmla="*/ 677122 w 569"/>
                <a:gd name="T47" fmla="*/ 112537 h 617"/>
                <a:gd name="T48" fmla="*/ 574375 w 569"/>
                <a:gd name="T49" fmla="*/ 230190 h 617"/>
                <a:gd name="T50" fmla="*/ 574375 w 569"/>
                <a:gd name="T51" fmla="*/ 0 h 617"/>
                <a:gd name="T52" fmla="*/ 473312 w 569"/>
                <a:gd name="T53" fmla="*/ 0 h 617"/>
                <a:gd name="T54" fmla="*/ 404252 w 569"/>
                <a:gd name="T55" fmla="*/ 90371 h 617"/>
                <a:gd name="T56" fmla="*/ 372249 w 569"/>
                <a:gd name="T57" fmla="*/ 180742 h 617"/>
                <a:gd name="T58" fmla="*/ 336877 w 569"/>
                <a:gd name="T59" fmla="*/ 271112 h 617"/>
                <a:gd name="T60" fmla="*/ 437940 w 569"/>
                <a:gd name="T61" fmla="*/ 317150 h 617"/>
                <a:gd name="T62" fmla="*/ 372249 w 569"/>
                <a:gd name="T63" fmla="*/ 680338 h 617"/>
                <a:gd name="T64" fmla="*/ 101063 w 569"/>
                <a:gd name="T65" fmla="*/ 794581 h 617"/>
                <a:gd name="T66" fmla="*/ 33688 w 569"/>
                <a:gd name="T67" fmla="*/ 883246 h 617"/>
                <a:gd name="T68" fmla="*/ 0 w 569"/>
                <a:gd name="T69" fmla="*/ 1062283 h 617"/>
                <a:gd name="T70" fmla="*/ 203810 w 569"/>
                <a:gd name="T71" fmla="*/ 1041821 h 617"/>
                <a:gd name="T72" fmla="*/ 336877 w 569"/>
                <a:gd name="T73" fmla="*/ 1110026 h 617"/>
                <a:gd name="T74" fmla="*/ 372249 w 569"/>
                <a:gd name="T75" fmla="*/ 1154359 h 617"/>
                <a:gd name="T76" fmla="*/ 404252 w 569"/>
                <a:gd name="T77" fmla="*/ 1270306 h 617"/>
                <a:gd name="T78" fmla="*/ 506999 w 569"/>
                <a:gd name="T79" fmla="*/ 1316344 h 617"/>
                <a:gd name="T80" fmla="*/ 473312 w 569"/>
                <a:gd name="T81" fmla="*/ 1428881 h 617"/>
                <a:gd name="T82" fmla="*/ 437940 w 569"/>
                <a:gd name="T83" fmla="*/ 1493675 h 617"/>
                <a:gd name="T84" fmla="*/ 609747 w 569"/>
                <a:gd name="T85" fmla="*/ 1585751 h 617"/>
                <a:gd name="T86" fmla="*/ 843876 w 569"/>
                <a:gd name="T87" fmla="*/ 1635199 h 617"/>
                <a:gd name="T88" fmla="*/ 943255 w 569"/>
                <a:gd name="T89" fmla="*/ 1607917 h 617"/>
                <a:gd name="T90" fmla="*/ 980311 w 569"/>
                <a:gd name="T91" fmla="*/ 1699993 h 617"/>
                <a:gd name="T92" fmla="*/ 1115062 w 569"/>
                <a:gd name="T93" fmla="*/ 1677827 h 617"/>
                <a:gd name="T94" fmla="*/ 1148749 w 569"/>
                <a:gd name="T95" fmla="*/ 1451047 h 617"/>
                <a:gd name="T96" fmla="*/ 1386247 w 569"/>
                <a:gd name="T97" fmla="*/ 1428881 h 617"/>
                <a:gd name="T98" fmla="*/ 1485626 w 569"/>
                <a:gd name="T99" fmla="*/ 1451047 h 617"/>
                <a:gd name="T100" fmla="*/ 1623745 w 569"/>
                <a:gd name="T101" fmla="*/ 1451047 h 617"/>
                <a:gd name="T102" fmla="*/ 1756812 w 569"/>
                <a:gd name="T103" fmla="*/ 1476624 h 617"/>
                <a:gd name="T104" fmla="*/ 1862928 w 569"/>
                <a:gd name="T105" fmla="*/ 1428881 h 617"/>
                <a:gd name="T106" fmla="*/ 2066738 w 569"/>
                <a:gd name="T107" fmla="*/ 1336805 h 617"/>
                <a:gd name="T108" fmla="*/ 2198120 w 569"/>
                <a:gd name="T109" fmla="*/ 1316344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85" name="Freeform 20"/>
            <p:cNvSpPr>
              <a:spLocks noChangeArrowheads="1"/>
            </p:cNvSpPr>
            <p:nvPr/>
          </p:nvSpPr>
          <p:spPr bwMode="auto">
            <a:xfrm>
              <a:off x="161137" y="1997820"/>
              <a:ext cx="2037330" cy="1340095"/>
            </a:xfrm>
            <a:custGeom>
              <a:avLst/>
              <a:gdLst>
                <a:gd name="T0" fmla="*/ 5020022 w 1209"/>
                <a:gd name="T1" fmla="*/ 2077574 h 785"/>
                <a:gd name="T2" fmla="*/ 4918913 w 1209"/>
                <a:gd name="T3" fmla="*/ 2077574 h 785"/>
                <a:gd name="T4" fmla="*/ 4918913 w 1209"/>
                <a:gd name="T5" fmla="*/ 2238044 h 785"/>
                <a:gd name="T6" fmla="*/ 4713327 w 1209"/>
                <a:gd name="T7" fmla="*/ 2168052 h 785"/>
                <a:gd name="T8" fmla="*/ 4610533 w 1209"/>
                <a:gd name="T9" fmla="*/ 2145859 h 785"/>
                <a:gd name="T10" fmla="*/ 4342597 w 1209"/>
                <a:gd name="T11" fmla="*/ 2055381 h 785"/>
                <a:gd name="T12" fmla="*/ 4411687 w 1209"/>
                <a:gd name="T13" fmla="*/ 1981975 h 785"/>
                <a:gd name="T14" fmla="*/ 4372929 w 1209"/>
                <a:gd name="T15" fmla="*/ 1942711 h 785"/>
                <a:gd name="T16" fmla="*/ 4241489 w 1209"/>
                <a:gd name="T17" fmla="*/ 1894911 h 785"/>
                <a:gd name="T18" fmla="*/ 4138695 w 1209"/>
                <a:gd name="T19" fmla="*/ 1942711 h 785"/>
                <a:gd name="T20" fmla="*/ 3933109 w 1209"/>
                <a:gd name="T21" fmla="*/ 1850526 h 785"/>
                <a:gd name="T22" fmla="*/ 3528676 w 1209"/>
                <a:gd name="T23" fmla="*/ 1981975 h 785"/>
                <a:gd name="T24" fmla="*/ 3427568 w 1209"/>
                <a:gd name="T25" fmla="*/ 2055381 h 785"/>
                <a:gd name="T26" fmla="*/ 3090540 w 1209"/>
                <a:gd name="T27" fmla="*/ 2099767 h 785"/>
                <a:gd name="T28" fmla="*/ 2780475 w 1209"/>
                <a:gd name="T29" fmla="*/ 2031482 h 785"/>
                <a:gd name="T30" fmla="*/ 2679367 w 1209"/>
                <a:gd name="T31" fmla="*/ 1942711 h 785"/>
                <a:gd name="T32" fmla="*/ 2473780 w 1209"/>
                <a:gd name="T33" fmla="*/ 2009289 h 785"/>
                <a:gd name="T34" fmla="*/ 2273249 w 1209"/>
                <a:gd name="T35" fmla="*/ 2077574 h 785"/>
                <a:gd name="T36" fmla="*/ 1932852 w 1209"/>
                <a:gd name="T37" fmla="*/ 1918811 h 785"/>
                <a:gd name="T38" fmla="*/ 1730635 w 1209"/>
                <a:gd name="T39" fmla="*/ 1824919 h 785"/>
                <a:gd name="T40" fmla="*/ 1528419 w 1209"/>
                <a:gd name="T41" fmla="*/ 1782241 h 785"/>
                <a:gd name="T42" fmla="*/ 1358220 w 1209"/>
                <a:gd name="T43" fmla="*/ 1690056 h 785"/>
                <a:gd name="T44" fmla="*/ 1152633 w 1209"/>
                <a:gd name="T45" fmla="*/ 1483494 h 785"/>
                <a:gd name="T46" fmla="*/ 1049840 w 1209"/>
                <a:gd name="T47" fmla="*/ 1457887 h 785"/>
                <a:gd name="T48" fmla="*/ 881326 w 1209"/>
                <a:gd name="T49" fmla="*/ 1300831 h 785"/>
                <a:gd name="T50" fmla="*/ 677425 w 1209"/>
                <a:gd name="T51" fmla="*/ 1097683 h 785"/>
                <a:gd name="T52" fmla="*/ 507226 w 1209"/>
                <a:gd name="T53" fmla="*/ 1164261 h 785"/>
                <a:gd name="T54" fmla="*/ 272992 w 1209"/>
                <a:gd name="T55" fmla="*/ 937213 h 785"/>
                <a:gd name="T56" fmla="*/ 133126 w 1209"/>
                <a:gd name="T57" fmla="*/ 775036 h 785"/>
                <a:gd name="T58" fmla="*/ 0 w 1209"/>
                <a:gd name="T59" fmla="*/ 732358 h 785"/>
                <a:gd name="T60" fmla="*/ 69091 w 1209"/>
                <a:gd name="T61" fmla="*/ 501895 h 785"/>
                <a:gd name="T62" fmla="*/ 203902 w 1209"/>
                <a:gd name="T63" fmla="*/ 547988 h 785"/>
                <a:gd name="T64" fmla="*/ 337027 w 1209"/>
                <a:gd name="T65" fmla="*/ 524088 h 785"/>
                <a:gd name="T66" fmla="*/ 337027 w 1209"/>
                <a:gd name="T67" fmla="*/ 365325 h 785"/>
                <a:gd name="T68" fmla="*/ 237604 w 1209"/>
                <a:gd name="T69" fmla="*/ 273140 h 785"/>
                <a:gd name="T70" fmla="*/ 337027 w 1209"/>
                <a:gd name="T71" fmla="*/ 136570 h 785"/>
                <a:gd name="T72" fmla="*/ 647092 w 1209"/>
                <a:gd name="T73" fmla="*/ 112670 h 785"/>
                <a:gd name="T74" fmla="*/ 881326 w 1209"/>
                <a:gd name="T75" fmla="*/ 22193 h 785"/>
                <a:gd name="T76" fmla="*/ 1218354 w 1209"/>
                <a:gd name="T77" fmla="*/ 46092 h 785"/>
                <a:gd name="T78" fmla="*/ 1459328 w 1209"/>
                <a:gd name="T79" fmla="*/ 158763 h 785"/>
                <a:gd name="T80" fmla="*/ 1831743 w 1209"/>
                <a:gd name="T81" fmla="*/ 158763 h 785"/>
                <a:gd name="T82" fmla="*/ 2239546 w 1209"/>
                <a:gd name="T83" fmla="*/ 112670 h 785"/>
                <a:gd name="T84" fmla="*/ 2817548 w 1209"/>
                <a:gd name="T85" fmla="*/ 158763 h 785"/>
                <a:gd name="T86" fmla="*/ 3018079 w 1209"/>
                <a:gd name="T87" fmla="*/ 208270 h 785"/>
                <a:gd name="T88" fmla="*/ 2984377 w 1209"/>
                <a:gd name="T89" fmla="*/ 273140 h 785"/>
                <a:gd name="T90" fmla="*/ 3090540 w 1209"/>
                <a:gd name="T91" fmla="*/ 387518 h 785"/>
                <a:gd name="T92" fmla="*/ 3018079 w 1209"/>
                <a:gd name="T93" fmla="*/ 524088 h 785"/>
                <a:gd name="T94" fmla="*/ 2950674 w 1209"/>
                <a:gd name="T95" fmla="*/ 710165 h 785"/>
                <a:gd name="T96" fmla="*/ 3119188 w 1209"/>
                <a:gd name="T97" fmla="*/ 913313 h 785"/>
                <a:gd name="T98" fmla="*/ 3528676 w 1209"/>
                <a:gd name="T99" fmla="*/ 1049883 h 785"/>
                <a:gd name="T100" fmla="*/ 3968496 w 1209"/>
                <a:gd name="T101" fmla="*/ 1186454 h 785"/>
                <a:gd name="T102" fmla="*/ 4207786 w 1209"/>
                <a:gd name="T103" fmla="*/ 1208646 h 785"/>
                <a:gd name="T104" fmla="*/ 4271821 w 1209"/>
                <a:gd name="T105" fmla="*/ 1372530 h 785"/>
                <a:gd name="T106" fmla="*/ 4411687 w 1209"/>
                <a:gd name="T107" fmla="*/ 1416916 h 785"/>
                <a:gd name="T108" fmla="*/ 4474037 w 1209"/>
                <a:gd name="T109" fmla="*/ 1348631 h 785"/>
                <a:gd name="T110" fmla="*/ 4580201 w 1209"/>
                <a:gd name="T111" fmla="*/ 1372530 h 785"/>
                <a:gd name="T112" fmla="*/ 4644236 w 1209"/>
                <a:gd name="T113" fmla="*/ 1324731 h 785"/>
                <a:gd name="T114" fmla="*/ 4814435 w 1209"/>
                <a:gd name="T115" fmla="*/ 1258153 h 785"/>
                <a:gd name="T116" fmla="*/ 4988004 w 1209"/>
                <a:gd name="T117" fmla="*/ 1300831 h 785"/>
                <a:gd name="T118" fmla="*/ 5121130 w 1209"/>
                <a:gd name="T119" fmla="*/ 1527879 h 785"/>
                <a:gd name="T120" fmla="*/ 5121130 w 1209"/>
                <a:gd name="T121" fmla="*/ 1643964 h 785"/>
                <a:gd name="T122" fmla="*/ 5087427 w 1209"/>
                <a:gd name="T123" fmla="*/ 2031482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86" name="Freeform 21"/>
            <p:cNvSpPr>
              <a:spLocks noChangeArrowheads="1"/>
            </p:cNvSpPr>
            <p:nvPr/>
          </p:nvSpPr>
          <p:spPr bwMode="auto">
            <a:xfrm>
              <a:off x="2075162" y="2546180"/>
              <a:ext cx="1279286" cy="1079778"/>
            </a:xfrm>
            <a:custGeom>
              <a:avLst/>
              <a:gdLst>
                <a:gd name="T0" fmla="*/ 2908232 w 761"/>
                <a:gd name="T1" fmla="*/ 1385118 h 633"/>
                <a:gd name="T2" fmla="*/ 2807369 w 761"/>
                <a:gd name="T3" fmla="*/ 1429469 h 633"/>
                <a:gd name="T4" fmla="*/ 2740126 w 761"/>
                <a:gd name="T5" fmla="*/ 1385118 h 633"/>
                <a:gd name="T6" fmla="*/ 2541761 w 761"/>
                <a:gd name="T7" fmla="*/ 1226478 h 633"/>
                <a:gd name="T8" fmla="*/ 2442579 w 761"/>
                <a:gd name="T9" fmla="*/ 1206008 h 633"/>
                <a:gd name="T10" fmla="*/ 2304732 w 761"/>
                <a:gd name="T11" fmla="*/ 1248653 h 633"/>
                <a:gd name="T12" fmla="*/ 2239171 w 761"/>
                <a:gd name="T13" fmla="*/ 1340767 h 633"/>
                <a:gd name="T14" fmla="*/ 2139988 w 761"/>
                <a:gd name="T15" fmla="*/ 1318591 h 633"/>
                <a:gd name="T16" fmla="*/ 1971882 w 761"/>
                <a:gd name="T17" fmla="*/ 1340767 h 633"/>
                <a:gd name="T18" fmla="*/ 2108048 w 761"/>
                <a:gd name="T19" fmla="*/ 1407294 h 633"/>
                <a:gd name="T20" fmla="*/ 1904640 w 761"/>
                <a:gd name="T21" fmla="*/ 1501113 h 633"/>
                <a:gd name="T22" fmla="*/ 1739896 w 761"/>
                <a:gd name="T23" fmla="*/ 1478938 h 633"/>
                <a:gd name="T24" fmla="*/ 1637352 w 761"/>
                <a:gd name="T25" fmla="*/ 1294710 h 633"/>
                <a:gd name="T26" fmla="*/ 1502867 w 761"/>
                <a:gd name="T27" fmla="*/ 1385118 h 633"/>
                <a:gd name="T28" fmla="*/ 1402003 w 761"/>
                <a:gd name="T29" fmla="*/ 1429469 h 633"/>
                <a:gd name="T30" fmla="*/ 1235578 w 761"/>
                <a:gd name="T31" fmla="*/ 1524995 h 633"/>
                <a:gd name="T32" fmla="*/ 1134715 w 761"/>
                <a:gd name="T33" fmla="*/ 1794513 h 633"/>
                <a:gd name="T34" fmla="*/ 1040576 w 761"/>
                <a:gd name="T35" fmla="*/ 1794513 h 633"/>
                <a:gd name="T36" fmla="*/ 902729 w 761"/>
                <a:gd name="T37" fmla="*/ 1772337 h 633"/>
                <a:gd name="T38" fmla="*/ 837167 w 761"/>
                <a:gd name="T39" fmla="*/ 1637578 h 633"/>
                <a:gd name="T40" fmla="*/ 605181 w 761"/>
                <a:gd name="T41" fmla="*/ 1407294 h 633"/>
                <a:gd name="T42" fmla="*/ 536258 w 761"/>
                <a:gd name="T43" fmla="*/ 1364648 h 633"/>
                <a:gd name="T44" fmla="*/ 435394 w 761"/>
                <a:gd name="T45" fmla="*/ 1206008 h 633"/>
                <a:gd name="T46" fmla="*/ 334531 w 761"/>
                <a:gd name="T47" fmla="*/ 1318591 h 633"/>
                <a:gd name="T48" fmla="*/ 300910 w 761"/>
                <a:gd name="T49" fmla="*/ 706206 h 633"/>
                <a:gd name="T50" fmla="*/ 300910 w 761"/>
                <a:gd name="T51" fmla="*/ 612386 h 633"/>
                <a:gd name="T52" fmla="*/ 169787 w 761"/>
                <a:gd name="T53" fmla="*/ 387219 h 633"/>
                <a:gd name="T54" fmla="*/ 0 w 761"/>
                <a:gd name="T55" fmla="*/ 295105 h 633"/>
                <a:gd name="T56" fmla="*/ 33621 w 761"/>
                <a:gd name="T57" fmla="*/ 180816 h 633"/>
                <a:gd name="T58" fmla="*/ 68923 w 761"/>
                <a:gd name="T59" fmla="*/ 90408 h 633"/>
                <a:gd name="T60" fmla="*/ 132804 w 761"/>
                <a:gd name="T61" fmla="*/ 0 h 633"/>
                <a:gd name="T62" fmla="*/ 265607 w 761"/>
                <a:gd name="T63" fmla="*/ 46057 h 633"/>
                <a:gd name="T64" fmla="*/ 366471 w 761"/>
                <a:gd name="T65" fmla="*/ 230284 h 633"/>
                <a:gd name="T66" fmla="*/ 536258 w 761"/>
                <a:gd name="T67" fmla="*/ 341162 h 633"/>
                <a:gd name="T68" fmla="*/ 633759 w 761"/>
                <a:gd name="T69" fmla="*/ 295105 h 633"/>
                <a:gd name="T70" fmla="*/ 736304 w 761"/>
                <a:gd name="T71" fmla="*/ 365043 h 633"/>
                <a:gd name="T72" fmla="*/ 938031 w 761"/>
                <a:gd name="T73" fmla="*/ 271224 h 633"/>
                <a:gd name="T74" fmla="*/ 1203638 w 761"/>
                <a:gd name="T75" fmla="*/ 271224 h 633"/>
                <a:gd name="T76" fmla="*/ 1235578 w 761"/>
                <a:gd name="T77" fmla="*/ 112583 h 633"/>
                <a:gd name="T78" fmla="*/ 1336442 w 761"/>
                <a:gd name="T79" fmla="*/ 90408 h 633"/>
                <a:gd name="T80" fmla="*/ 1437306 w 761"/>
                <a:gd name="T81" fmla="*/ 136465 h 633"/>
                <a:gd name="T82" fmla="*/ 1672654 w 761"/>
                <a:gd name="T83" fmla="*/ 208109 h 633"/>
                <a:gd name="T84" fmla="*/ 1739896 w 761"/>
                <a:gd name="T85" fmla="*/ 387219 h 633"/>
                <a:gd name="T86" fmla="*/ 1971882 w 761"/>
                <a:gd name="T87" fmla="*/ 453746 h 633"/>
                <a:gd name="T88" fmla="*/ 2139988 w 761"/>
                <a:gd name="T89" fmla="*/ 387219 h 633"/>
                <a:gd name="T90" fmla="*/ 2304732 w 761"/>
                <a:gd name="T91" fmla="*/ 407689 h 633"/>
                <a:gd name="T92" fmla="*/ 2612366 w 761"/>
                <a:gd name="T93" fmla="*/ 523684 h 633"/>
                <a:gd name="T94" fmla="*/ 2945216 w 761"/>
                <a:gd name="T95" fmla="*/ 637973 h 633"/>
                <a:gd name="T96" fmla="*/ 3177202 w 761"/>
                <a:gd name="T97" fmla="*/ 728381 h 633"/>
                <a:gd name="T98" fmla="*/ 3109959 w 761"/>
                <a:gd name="T99" fmla="*/ 840965 h 633"/>
                <a:gd name="T100" fmla="*/ 2775429 w 761"/>
                <a:gd name="T101" fmla="*/ 887021 h 633"/>
                <a:gd name="T102" fmla="*/ 2704824 w 761"/>
                <a:gd name="T103" fmla="*/ 953548 h 633"/>
                <a:gd name="T104" fmla="*/ 2740126 w 761"/>
                <a:gd name="T105" fmla="*/ 1023486 h 633"/>
                <a:gd name="T106" fmla="*/ 2740126 w 761"/>
                <a:gd name="T107" fmla="*/ 1069543 h 633"/>
                <a:gd name="T108" fmla="*/ 2945216 w 761"/>
                <a:gd name="T109" fmla="*/ 1294710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87" name="Freeform 22"/>
            <p:cNvSpPr>
              <a:spLocks noChangeArrowheads="1"/>
            </p:cNvSpPr>
            <p:nvPr/>
          </p:nvSpPr>
          <p:spPr bwMode="auto">
            <a:xfrm>
              <a:off x="1333933" y="1794495"/>
              <a:ext cx="1321322" cy="1053592"/>
            </a:xfrm>
            <a:custGeom>
              <a:avLst/>
              <a:gdLst>
                <a:gd name="T0" fmla="*/ 2826114 w 785"/>
                <a:gd name="T1" fmla="*/ 1533429 h 617"/>
                <a:gd name="T2" fmla="*/ 2593831 w 785"/>
                <a:gd name="T3" fmla="*/ 1623932 h 617"/>
                <a:gd name="T4" fmla="*/ 2492838 w 785"/>
                <a:gd name="T5" fmla="*/ 1553920 h 617"/>
                <a:gd name="T6" fmla="*/ 2390162 w 785"/>
                <a:gd name="T7" fmla="*/ 1601733 h 617"/>
                <a:gd name="T8" fmla="*/ 2221841 w 785"/>
                <a:gd name="T9" fmla="*/ 1485616 h 617"/>
                <a:gd name="T10" fmla="*/ 2120848 w 785"/>
                <a:gd name="T11" fmla="*/ 1306317 h 617"/>
                <a:gd name="T12" fmla="*/ 1987874 w 785"/>
                <a:gd name="T13" fmla="*/ 1258505 h 617"/>
                <a:gd name="T14" fmla="*/ 1918863 w 785"/>
                <a:gd name="T15" fmla="*/ 1306317 h 617"/>
                <a:gd name="T16" fmla="*/ 1952527 w 785"/>
                <a:gd name="T17" fmla="*/ 1372914 h 617"/>
                <a:gd name="T18" fmla="*/ 1854900 w 785"/>
                <a:gd name="T19" fmla="*/ 1533429 h 617"/>
                <a:gd name="T20" fmla="*/ 1918863 w 785"/>
                <a:gd name="T21" fmla="*/ 1579534 h 617"/>
                <a:gd name="T22" fmla="*/ 1784206 w 785"/>
                <a:gd name="T23" fmla="*/ 1668330 h 617"/>
                <a:gd name="T24" fmla="*/ 1686579 w 785"/>
                <a:gd name="T25" fmla="*/ 1714435 h 617"/>
                <a:gd name="T26" fmla="*/ 1583903 w 785"/>
                <a:gd name="T27" fmla="*/ 1692236 h 617"/>
                <a:gd name="T28" fmla="*/ 1548556 w 785"/>
                <a:gd name="T29" fmla="*/ 1738341 h 617"/>
                <a:gd name="T30" fmla="*/ 1415582 w 785"/>
                <a:gd name="T31" fmla="*/ 1714435 h 617"/>
                <a:gd name="T32" fmla="*/ 1346570 w 785"/>
                <a:gd name="T33" fmla="*/ 1623932 h 617"/>
                <a:gd name="T34" fmla="*/ 976263 w 785"/>
                <a:gd name="T35" fmla="*/ 1533429 h 617"/>
                <a:gd name="T36" fmla="*/ 570609 w 785"/>
                <a:gd name="T37" fmla="*/ 1417312 h 617"/>
                <a:gd name="T38" fmla="*/ 170004 w 785"/>
                <a:gd name="T39" fmla="*/ 1258505 h 617"/>
                <a:gd name="T40" fmla="*/ 0 w 785"/>
                <a:gd name="T41" fmla="*/ 1050177 h 617"/>
                <a:gd name="T42" fmla="*/ 69012 w 785"/>
                <a:gd name="T43" fmla="*/ 870878 h 617"/>
                <a:gd name="T44" fmla="*/ 132974 w 785"/>
                <a:gd name="T45" fmla="*/ 710363 h 617"/>
                <a:gd name="T46" fmla="*/ 33664 w 785"/>
                <a:gd name="T47" fmla="*/ 616445 h 617"/>
                <a:gd name="T48" fmla="*/ 203669 w 785"/>
                <a:gd name="T49" fmla="*/ 595954 h 617"/>
                <a:gd name="T50" fmla="*/ 435952 w 785"/>
                <a:gd name="T51" fmla="*/ 640352 h 617"/>
                <a:gd name="T52" fmla="*/ 402288 w 785"/>
                <a:gd name="T53" fmla="*/ 525942 h 617"/>
                <a:gd name="T54" fmla="*/ 540311 w 785"/>
                <a:gd name="T55" fmla="*/ 387626 h 617"/>
                <a:gd name="T56" fmla="*/ 371990 w 785"/>
                <a:gd name="T57" fmla="*/ 208328 h 617"/>
                <a:gd name="T58" fmla="*/ 641304 w 785"/>
                <a:gd name="T59" fmla="*/ 46105 h 617"/>
                <a:gd name="T60" fmla="*/ 1215280 w 785"/>
                <a:gd name="T61" fmla="*/ 0 h 617"/>
                <a:gd name="T62" fmla="*/ 1617567 w 785"/>
                <a:gd name="T63" fmla="*/ 114410 h 617"/>
                <a:gd name="T64" fmla="*/ 1918863 w 785"/>
                <a:gd name="T65" fmla="*/ 295416 h 617"/>
                <a:gd name="T66" fmla="*/ 1987874 w 785"/>
                <a:gd name="T67" fmla="*/ 136608 h 617"/>
                <a:gd name="T68" fmla="*/ 2221841 w 785"/>
                <a:gd name="T69" fmla="*/ 208328 h 617"/>
                <a:gd name="T70" fmla="*/ 2492838 w 785"/>
                <a:gd name="T71" fmla="*/ 274924 h 617"/>
                <a:gd name="T72" fmla="*/ 2763835 w 785"/>
                <a:gd name="T73" fmla="*/ 343229 h 617"/>
                <a:gd name="T74" fmla="*/ 3066814 w 785"/>
                <a:gd name="T75" fmla="*/ 502036 h 617"/>
                <a:gd name="T76" fmla="*/ 3235135 w 785"/>
                <a:gd name="T77" fmla="*/ 662551 h 617"/>
                <a:gd name="T78" fmla="*/ 3304147 w 785"/>
                <a:gd name="T79" fmla="*/ 959674 h 617"/>
                <a:gd name="T80" fmla="*/ 3164440 w 785"/>
                <a:gd name="T81" fmla="*/ 1027978 h 617"/>
                <a:gd name="T82" fmla="*/ 2996119 w 785"/>
                <a:gd name="T83" fmla="*/ 1164586 h 617"/>
                <a:gd name="T84" fmla="*/ 3100478 w 785"/>
                <a:gd name="T85" fmla="*/ 1236306 h 617"/>
                <a:gd name="T86" fmla="*/ 2964138 w 785"/>
                <a:gd name="T87" fmla="*/ 1306317 h 617"/>
                <a:gd name="T88" fmla="*/ 2763835 w 785"/>
                <a:gd name="T89" fmla="*/ 1282411 h 617"/>
                <a:gd name="T90" fmla="*/ 2799183 w 785"/>
                <a:gd name="T91" fmla="*/ 1395113 h 617"/>
                <a:gd name="T92" fmla="*/ 2996119 w 785"/>
                <a:gd name="T93" fmla="*/ 144292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88" name="Freeform 23"/>
            <p:cNvSpPr>
              <a:spLocks noChangeArrowheads="1"/>
            </p:cNvSpPr>
            <p:nvPr/>
          </p:nvSpPr>
          <p:spPr bwMode="auto">
            <a:xfrm>
              <a:off x="3729967" y="3131509"/>
              <a:ext cx="514237" cy="728580"/>
            </a:xfrm>
            <a:custGeom>
              <a:avLst/>
              <a:gdLst>
                <a:gd name="T0" fmla="*/ 1154926 w 305"/>
                <a:gd name="T1" fmla="*/ 118287 h 425"/>
                <a:gd name="T2" fmla="*/ 1193704 w 305"/>
                <a:gd name="T3" fmla="*/ 209145 h 425"/>
                <a:gd name="T4" fmla="*/ 1291494 w 305"/>
                <a:gd name="T5" fmla="*/ 257146 h 425"/>
                <a:gd name="T6" fmla="*/ 1291494 w 305"/>
                <a:gd name="T7" fmla="*/ 396005 h 425"/>
                <a:gd name="T8" fmla="*/ 1154926 w 305"/>
                <a:gd name="T9" fmla="*/ 444005 h 425"/>
                <a:gd name="T10" fmla="*/ 1154926 w 305"/>
                <a:gd name="T11" fmla="*/ 468006 h 425"/>
                <a:gd name="T12" fmla="*/ 1021730 w 305"/>
                <a:gd name="T13" fmla="*/ 468006 h 425"/>
                <a:gd name="T14" fmla="*/ 954289 w 305"/>
                <a:gd name="T15" fmla="*/ 514292 h 425"/>
                <a:gd name="T16" fmla="*/ 954289 w 305"/>
                <a:gd name="T17" fmla="*/ 586293 h 425"/>
                <a:gd name="T18" fmla="*/ 986323 w 305"/>
                <a:gd name="T19" fmla="*/ 606864 h 425"/>
                <a:gd name="T20" fmla="*/ 885162 w 305"/>
                <a:gd name="T21" fmla="*/ 702865 h 425"/>
                <a:gd name="T22" fmla="*/ 817721 w 305"/>
                <a:gd name="T23" fmla="*/ 702865 h 425"/>
                <a:gd name="T24" fmla="*/ 817721 w 305"/>
                <a:gd name="T25" fmla="*/ 795438 h 425"/>
                <a:gd name="T26" fmla="*/ 817721 w 305"/>
                <a:gd name="T27" fmla="*/ 821153 h 425"/>
                <a:gd name="T28" fmla="*/ 817721 w 305"/>
                <a:gd name="T29" fmla="*/ 888010 h 425"/>
                <a:gd name="T30" fmla="*/ 748594 w 305"/>
                <a:gd name="T31" fmla="*/ 936011 h 425"/>
                <a:gd name="T32" fmla="*/ 711502 w 305"/>
                <a:gd name="T33" fmla="*/ 1052584 h 425"/>
                <a:gd name="T34" fmla="*/ 681153 w 305"/>
                <a:gd name="T35" fmla="*/ 1124585 h 425"/>
                <a:gd name="T36" fmla="*/ 681153 w 305"/>
                <a:gd name="T37" fmla="*/ 1146871 h 425"/>
                <a:gd name="T38" fmla="*/ 647433 w 305"/>
                <a:gd name="T39" fmla="*/ 1217157 h 425"/>
                <a:gd name="T40" fmla="*/ 578306 w 305"/>
                <a:gd name="T41" fmla="*/ 1217157 h 425"/>
                <a:gd name="T42" fmla="*/ 542899 w 305"/>
                <a:gd name="T43" fmla="*/ 1193157 h 425"/>
                <a:gd name="T44" fmla="*/ 273136 w 305"/>
                <a:gd name="T45" fmla="*/ 1239443 h 425"/>
                <a:gd name="T46" fmla="*/ 237729 w 305"/>
                <a:gd name="T47" fmla="*/ 1217157 h 425"/>
                <a:gd name="T48" fmla="*/ 340577 w 305"/>
                <a:gd name="T49" fmla="*/ 1078298 h 425"/>
                <a:gd name="T50" fmla="*/ 237729 w 305"/>
                <a:gd name="T51" fmla="*/ 1052584 h 425"/>
                <a:gd name="T52" fmla="*/ 170288 w 305"/>
                <a:gd name="T53" fmla="*/ 1078298 h 425"/>
                <a:gd name="T54" fmla="*/ 102847 w 305"/>
                <a:gd name="T55" fmla="*/ 1052584 h 425"/>
                <a:gd name="T56" fmla="*/ 102847 w 305"/>
                <a:gd name="T57" fmla="*/ 936011 h 425"/>
                <a:gd name="T58" fmla="*/ 170288 w 305"/>
                <a:gd name="T59" fmla="*/ 913725 h 425"/>
                <a:gd name="T60" fmla="*/ 205695 w 305"/>
                <a:gd name="T61" fmla="*/ 913725 h 425"/>
                <a:gd name="T62" fmla="*/ 205695 w 305"/>
                <a:gd name="T63" fmla="*/ 843438 h 425"/>
                <a:gd name="T64" fmla="*/ 139940 w 305"/>
                <a:gd name="T65" fmla="*/ 843438 h 425"/>
                <a:gd name="T66" fmla="*/ 139940 w 305"/>
                <a:gd name="T67" fmla="*/ 795438 h 425"/>
                <a:gd name="T68" fmla="*/ 69127 w 305"/>
                <a:gd name="T69" fmla="*/ 773152 h 425"/>
                <a:gd name="T70" fmla="*/ 69127 w 305"/>
                <a:gd name="T71" fmla="*/ 630865 h 425"/>
                <a:gd name="T72" fmla="*/ 0 w 305"/>
                <a:gd name="T73" fmla="*/ 586293 h 425"/>
                <a:gd name="T74" fmla="*/ 33720 w 305"/>
                <a:gd name="T75" fmla="*/ 514292 h 425"/>
                <a:gd name="T76" fmla="*/ 139940 w 305"/>
                <a:gd name="T77" fmla="*/ 444005 h 425"/>
                <a:gd name="T78" fmla="*/ 139940 w 305"/>
                <a:gd name="T79" fmla="*/ 373719 h 425"/>
                <a:gd name="T80" fmla="*/ 102847 w 305"/>
                <a:gd name="T81" fmla="*/ 353147 h 425"/>
                <a:gd name="T82" fmla="*/ 139940 w 305"/>
                <a:gd name="T83" fmla="*/ 305146 h 425"/>
                <a:gd name="T84" fmla="*/ 69127 w 305"/>
                <a:gd name="T85" fmla="*/ 233146 h 425"/>
                <a:gd name="T86" fmla="*/ 139940 w 305"/>
                <a:gd name="T87" fmla="*/ 186859 h 425"/>
                <a:gd name="T88" fmla="*/ 237729 w 305"/>
                <a:gd name="T89" fmla="*/ 164573 h 425"/>
                <a:gd name="T90" fmla="*/ 477144 w 305"/>
                <a:gd name="T91" fmla="*/ 70287 h 425"/>
                <a:gd name="T92" fmla="*/ 610340 w 305"/>
                <a:gd name="T93" fmla="*/ 22286 h 425"/>
                <a:gd name="T94" fmla="*/ 711502 w 305"/>
                <a:gd name="T95" fmla="*/ 22286 h 425"/>
                <a:gd name="T96" fmla="*/ 780629 w 305"/>
                <a:gd name="T97" fmla="*/ 0 h 425"/>
                <a:gd name="T98" fmla="*/ 817721 w 305"/>
                <a:gd name="T99" fmla="*/ 22286 h 425"/>
                <a:gd name="T100" fmla="*/ 780629 w 305"/>
                <a:gd name="T101" fmla="*/ 46286 h 425"/>
                <a:gd name="T102" fmla="*/ 780629 w 305"/>
                <a:gd name="T103" fmla="*/ 96001 h 425"/>
                <a:gd name="T104" fmla="*/ 885162 w 305"/>
                <a:gd name="T105" fmla="*/ 96001 h 425"/>
                <a:gd name="T106" fmla="*/ 885162 w 305"/>
                <a:gd name="T107" fmla="*/ 46286 h 425"/>
                <a:gd name="T108" fmla="*/ 920569 w 305"/>
                <a:gd name="T109" fmla="*/ 0 h 425"/>
                <a:gd name="T110" fmla="*/ 986323 w 305"/>
                <a:gd name="T111" fmla="*/ 46286 h 425"/>
                <a:gd name="T112" fmla="*/ 1021730 w 305"/>
                <a:gd name="T113" fmla="*/ 96001 h 425"/>
                <a:gd name="T114" fmla="*/ 1154926 w 305"/>
                <a:gd name="T115" fmla="*/ 96001 h 425"/>
                <a:gd name="T116" fmla="*/ 1154926 w 305"/>
                <a:gd name="T117" fmla="*/ 118287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89" name="Freeform 24"/>
            <p:cNvSpPr>
              <a:spLocks noChangeArrowheads="1"/>
            </p:cNvSpPr>
            <p:nvPr/>
          </p:nvSpPr>
          <p:spPr bwMode="auto">
            <a:xfrm>
              <a:off x="3217132" y="3131509"/>
              <a:ext cx="594104" cy="714717"/>
            </a:xfrm>
            <a:custGeom>
              <a:avLst/>
              <a:gdLst>
                <a:gd name="T0" fmla="*/ 1415415 w 353"/>
                <a:gd name="T1" fmla="*/ 305083 h 417"/>
                <a:gd name="T2" fmla="*/ 1447392 w 353"/>
                <a:gd name="T3" fmla="*/ 373641 h 417"/>
                <a:gd name="T4" fmla="*/ 1314434 w 353"/>
                <a:gd name="T5" fmla="*/ 514185 h 417"/>
                <a:gd name="T6" fmla="*/ 1344728 w 353"/>
                <a:gd name="T7" fmla="*/ 629020 h 417"/>
                <a:gd name="T8" fmla="*/ 1344728 w 353"/>
                <a:gd name="T9" fmla="*/ 772991 h 417"/>
                <a:gd name="T10" fmla="*/ 1378389 w 353"/>
                <a:gd name="T11" fmla="*/ 841549 h 417"/>
                <a:gd name="T12" fmla="*/ 1481052 w 353"/>
                <a:gd name="T13" fmla="*/ 911821 h 417"/>
                <a:gd name="T14" fmla="*/ 1378389 w 353"/>
                <a:gd name="T15" fmla="*/ 935817 h 417"/>
                <a:gd name="T16" fmla="*/ 1344728 w 353"/>
                <a:gd name="T17" fmla="*/ 1072932 h 417"/>
                <a:gd name="T18" fmla="*/ 1146133 w 353"/>
                <a:gd name="T19" fmla="*/ 1168914 h 417"/>
                <a:gd name="T20" fmla="*/ 942488 w 353"/>
                <a:gd name="T21" fmla="*/ 1096928 h 417"/>
                <a:gd name="T22" fmla="*/ 907145 w 353"/>
                <a:gd name="T23" fmla="*/ 1191195 h 417"/>
                <a:gd name="T24" fmla="*/ 807847 w 353"/>
                <a:gd name="T25" fmla="*/ 1216904 h 417"/>
                <a:gd name="T26" fmla="*/ 710232 w 353"/>
                <a:gd name="T27" fmla="*/ 1122637 h 417"/>
                <a:gd name="T28" fmla="*/ 641228 w 353"/>
                <a:gd name="T29" fmla="*/ 1168914 h 417"/>
                <a:gd name="T30" fmla="*/ 605885 w 353"/>
                <a:gd name="T31" fmla="*/ 1030084 h 417"/>
                <a:gd name="T32" fmla="*/ 641228 w 353"/>
                <a:gd name="T33" fmla="*/ 911821 h 417"/>
                <a:gd name="T34" fmla="*/ 605885 w 353"/>
                <a:gd name="T35" fmla="*/ 841549 h 417"/>
                <a:gd name="T36" fmla="*/ 402240 w 353"/>
                <a:gd name="T37" fmla="*/ 911821 h 417"/>
                <a:gd name="T38" fmla="*/ 269282 w 353"/>
                <a:gd name="T39" fmla="*/ 886112 h 417"/>
                <a:gd name="T40" fmla="*/ 132958 w 353"/>
                <a:gd name="T41" fmla="*/ 911821 h 417"/>
                <a:gd name="T42" fmla="*/ 100981 w 353"/>
                <a:gd name="T43" fmla="*/ 886112 h 417"/>
                <a:gd name="T44" fmla="*/ 69004 w 353"/>
                <a:gd name="T45" fmla="*/ 772991 h 417"/>
                <a:gd name="T46" fmla="*/ 100981 w 353"/>
                <a:gd name="T47" fmla="*/ 699291 h 417"/>
                <a:gd name="T48" fmla="*/ 0 w 353"/>
                <a:gd name="T49" fmla="*/ 654729 h 417"/>
                <a:gd name="T50" fmla="*/ 100981 w 353"/>
                <a:gd name="T51" fmla="*/ 490190 h 417"/>
                <a:gd name="T52" fmla="*/ 100981 w 353"/>
                <a:gd name="T53" fmla="*/ 395922 h 417"/>
                <a:gd name="T54" fmla="*/ 100981 w 353"/>
                <a:gd name="T55" fmla="*/ 353074 h 417"/>
                <a:gd name="T56" fmla="*/ 203645 w 353"/>
                <a:gd name="T57" fmla="*/ 95981 h 417"/>
                <a:gd name="T58" fmla="*/ 435901 w 353"/>
                <a:gd name="T59" fmla="*/ 118263 h 417"/>
                <a:gd name="T60" fmla="*/ 472927 w 353"/>
                <a:gd name="T61" fmla="*/ 0 h 417"/>
                <a:gd name="T62" fmla="*/ 772504 w 353"/>
                <a:gd name="T63" fmla="*/ 46277 h 417"/>
                <a:gd name="T64" fmla="*/ 1043469 w 353"/>
                <a:gd name="T65" fmla="*/ 118263 h 417"/>
                <a:gd name="T66" fmla="*/ 1215136 w 353"/>
                <a:gd name="T67" fmla="*/ 95981 h 417"/>
                <a:gd name="T68" fmla="*/ 1277408 w 353"/>
                <a:gd name="T69" fmla="*/ 233097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90" name="Freeform 25"/>
            <p:cNvSpPr>
              <a:spLocks noChangeArrowheads="1"/>
            </p:cNvSpPr>
            <p:nvPr/>
          </p:nvSpPr>
          <p:spPr bwMode="auto">
            <a:xfrm>
              <a:off x="3165288" y="2724860"/>
              <a:ext cx="822498" cy="545280"/>
            </a:xfrm>
            <a:custGeom>
              <a:avLst/>
              <a:gdLst>
                <a:gd name="T0" fmla="*/ 2045312 w 489"/>
                <a:gd name="T1" fmla="*/ 686271 h 321"/>
                <a:gd name="T2" fmla="*/ 1877112 w 489"/>
                <a:gd name="T3" fmla="*/ 730437 h 321"/>
                <a:gd name="T4" fmla="*/ 1643314 w 489"/>
                <a:gd name="T5" fmla="*/ 820468 h 321"/>
                <a:gd name="T6" fmla="*/ 1544076 w 489"/>
                <a:gd name="T7" fmla="*/ 840852 h 321"/>
                <a:gd name="T8" fmla="*/ 1478478 w 489"/>
                <a:gd name="T9" fmla="*/ 886717 h 321"/>
                <a:gd name="T10" fmla="*/ 1377558 w 489"/>
                <a:gd name="T11" fmla="*/ 886717 h 321"/>
                <a:gd name="T12" fmla="*/ 1407834 w 489"/>
                <a:gd name="T13" fmla="*/ 754219 h 321"/>
                <a:gd name="T14" fmla="*/ 1340554 w 489"/>
                <a:gd name="T15" fmla="*/ 754219 h 321"/>
                <a:gd name="T16" fmla="*/ 1207676 w 489"/>
                <a:gd name="T17" fmla="*/ 800084 h 321"/>
                <a:gd name="T18" fmla="*/ 1172354 w 489"/>
                <a:gd name="T19" fmla="*/ 778001 h 321"/>
                <a:gd name="T20" fmla="*/ 1005836 w 489"/>
                <a:gd name="T21" fmla="*/ 778001 h 321"/>
                <a:gd name="T22" fmla="*/ 940238 w 489"/>
                <a:gd name="T23" fmla="*/ 708354 h 321"/>
                <a:gd name="T24" fmla="*/ 772038 w 489"/>
                <a:gd name="T25" fmla="*/ 708354 h 321"/>
                <a:gd name="T26" fmla="*/ 605520 w 489"/>
                <a:gd name="T27" fmla="*/ 664188 h 321"/>
                <a:gd name="T28" fmla="*/ 536558 w 489"/>
                <a:gd name="T29" fmla="*/ 686271 h 321"/>
                <a:gd name="T30" fmla="*/ 570198 w 489"/>
                <a:gd name="T31" fmla="*/ 778001 h 321"/>
                <a:gd name="T32" fmla="*/ 467596 w 489"/>
                <a:gd name="T33" fmla="*/ 754219 h 321"/>
                <a:gd name="T34" fmla="*/ 334718 w 489"/>
                <a:gd name="T35" fmla="*/ 754219 h 321"/>
                <a:gd name="T36" fmla="*/ 203522 w 489"/>
                <a:gd name="T37" fmla="*/ 886717 h 321"/>
                <a:gd name="T38" fmla="*/ 33640 w 489"/>
                <a:gd name="T39" fmla="*/ 754219 h 321"/>
                <a:gd name="T40" fmla="*/ 0 w 489"/>
                <a:gd name="T41" fmla="*/ 754219 h 321"/>
                <a:gd name="T42" fmla="*/ 33640 w 489"/>
                <a:gd name="T43" fmla="*/ 708354 h 321"/>
                <a:gd name="T44" fmla="*/ 68962 w 489"/>
                <a:gd name="T45" fmla="*/ 686271 h 321"/>
                <a:gd name="T46" fmla="*/ 0 w 489"/>
                <a:gd name="T47" fmla="*/ 642105 h 321"/>
                <a:gd name="T48" fmla="*/ 0 w 489"/>
                <a:gd name="T49" fmla="*/ 620022 h 321"/>
                <a:gd name="T50" fmla="*/ 68962 w 489"/>
                <a:gd name="T51" fmla="*/ 577555 h 321"/>
                <a:gd name="T52" fmla="*/ 301078 w 489"/>
                <a:gd name="T53" fmla="*/ 577555 h 321"/>
                <a:gd name="T54" fmla="*/ 401998 w 489"/>
                <a:gd name="T55" fmla="*/ 533389 h 321"/>
                <a:gd name="T56" fmla="*/ 467596 w 489"/>
                <a:gd name="T57" fmla="*/ 509607 h 321"/>
                <a:gd name="T58" fmla="*/ 467596 w 489"/>
                <a:gd name="T59" fmla="*/ 441660 h 321"/>
                <a:gd name="T60" fmla="*/ 334718 w 489"/>
                <a:gd name="T61" fmla="*/ 332944 h 321"/>
                <a:gd name="T62" fmla="*/ 301078 w 489"/>
                <a:gd name="T63" fmla="*/ 220830 h 321"/>
                <a:gd name="T64" fmla="*/ 366676 w 489"/>
                <a:gd name="T65" fmla="*/ 156280 h 321"/>
                <a:gd name="T66" fmla="*/ 366676 w 489"/>
                <a:gd name="T67" fmla="*/ 112114 h 321"/>
                <a:gd name="T68" fmla="*/ 301078 w 489"/>
                <a:gd name="T69" fmla="*/ 22083 h 321"/>
                <a:gd name="T70" fmla="*/ 536558 w 489"/>
                <a:gd name="T71" fmla="*/ 22083 h 321"/>
                <a:gd name="T72" fmla="*/ 605520 w 489"/>
                <a:gd name="T73" fmla="*/ 44166 h 321"/>
                <a:gd name="T74" fmla="*/ 703076 w 489"/>
                <a:gd name="T75" fmla="*/ 0 h 321"/>
                <a:gd name="T76" fmla="*/ 872958 w 489"/>
                <a:gd name="T77" fmla="*/ 198747 h 321"/>
                <a:gd name="T78" fmla="*/ 1172354 w 489"/>
                <a:gd name="T79" fmla="*/ 198747 h 321"/>
                <a:gd name="T80" fmla="*/ 1237952 w 489"/>
                <a:gd name="T81" fmla="*/ 220830 h 321"/>
                <a:gd name="T82" fmla="*/ 1308596 w 489"/>
                <a:gd name="T83" fmla="*/ 198747 h 321"/>
                <a:gd name="T84" fmla="*/ 1407834 w 489"/>
                <a:gd name="T85" fmla="*/ 242913 h 321"/>
                <a:gd name="T86" fmla="*/ 1407834 w 489"/>
                <a:gd name="T87" fmla="*/ 312559 h 321"/>
                <a:gd name="T88" fmla="*/ 1478478 w 489"/>
                <a:gd name="T89" fmla="*/ 353328 h 321"/>
                <a:gd name="T90" fmla="*/ 1510436 w 489"/>
                <a:gd name="T91" fmla="*/ 312559 h 321"/>
                <a:gd name="T92" fmla="*/ 1572670 w 489"/>
                <a:gd name="T93" fmla="*/ 353328 h 321"/>
                <a:gd name="T94" fmla="*/ 1710594 w 489"/>
                <a:gd name="T95" fmla="*/ 353328 h 321"/>
                <a:gd name="T96" fmla="*/ 1742552 w 489"/>
                <a:gd name="T97" fmla="*/ 332944 h 321"/>
                <a:gd name="T98" fmla="*/ 1946074 w 489"/>
                <a:gd name="T99" fmla="*/ 421276 h 321"/>
                <a:gd name="T100" fmla="*/ 1981396 w 489"/>
                <a:gd name="T101" fmla="*/ 533389 h 321"/>
                <a:gd name="T102" fmla="*/ 1981396 w 489"/>
                <a:gd name="T103" fmla="*/ 597939 h 321"/>
                <a:gd name="T104" fmla="*/ 2045312 w 489"/>
                <a:gd name="T105" fmla="*/ 686271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91" name="Freeform 26"/>
            <p:cNvSpPr>
              <a:spLocks noChangeArrowheads="1"/>
            </p:cNvSpPr>
            <p:nvPr/>
          </p:nvSpPr>
          <p:spPr bwMode="auto">
            <a:xfrm>
              <a:off x="3823847" y="2532317"/>
              <a:ext cx="512835" cy="657725"/>
            </a:xfrm>
            <a:custGeom>
              <a:avLst/>
              <a:gdLst>
                <a:gd name="T0" fmla="*/ 366551 w 305"/>
                <a:gd name="T1" fmla="*/ 0 h 385"/>
                <a:gd name="T2" fmla="*/ 536375 w 305"/>
                <a:gd name="T3" fmla="*/ 90544 h 385"/>
                <a:gd name="T4" fmla="*/ 736465 w 305"/>
                <a:gd name="T5" fmla="*/ 186213 h 385"/>
                <a:gd name="T6" fmla="*/ 837350 w 305"/>
                <a:gd name="T7" fmla="*/ 275049 h 385"/>
                <a:gd name="T8" fmla="*/ 1005493 w 305"/>
                <a:gd name="T9" fmla="*/ 387801 h 385"/>
                <a:gd name="T10" fmla="*/ 1136644 w 305"/>
                <a:gd name="T11" fmla="*/ 411719 h 385"/>
                <a:gd name="T12" fmla="*/ 1040803 w 305"/>
                <a:gd name="T13" fmla="*/ 411719 h 385"/>
                <a:gd name="T14" fmla="*/ 970183 w 305"/>
                <a:gd name="T15" fmla="*/ 503971 h 385"/>
                <a:gd name="T16" fmla="*/ 1040803 w 305"/>
                <a:gd name="T17" fmla="*/ 640641 h 385"/>
                <a:gd name="T18" fmla="*/ 1207264 w 305"/>
                <a:gd name="T19" fmla="*/ 710685 h 385"/>
                <a:gd name="T20" fmla="*/ 1207264 w 305"/>
                <a:gd name="T21" fmla="*/ 849063 h 385"/>
                <a:gd name="T22" fmla="*/ 1171954 w 305"/>
                <a:gd name="T23" fmla="*/ 919107 h 385"/>
                <a:gd name="T24" fmla="*/ 1103016 w 305"/>
                <a:gd name="T25" fmla="*/ 893481 h 385"/>
                <a:gd name="T26" fmla="*/ 1136644 w 305"/>
                <a:gd name="T27" fmla="*/ 987442 h 385"/>
                <a:gd name="T28" fmla="*/ 1103016 w 305"/>
                <a:gd name="T29" fmla="*/ 1031859 h 385"/>
                <a:gd name="T30" fmla="*/ 939917 w 305"/>
                <a:gd name="T31" fmla="*/ 1098486 h 385"/>
                <a:gd name="T32" fmla="*/ 770093 w 305"/>
                <a:gd name="T33" fmla="*/ 1098486 h 385"/>
                <a:gd name="T34" fmla="*/ 633898 w 305"/>
                <a:gd name="T35" fmla="*/ 1055777 h 385"/>
                <a:gd name="T36" fmla="*/ 536375 w 305"/>
                <a:gd name="T37" fmla="*/ 1098486 h 385"/>
                <a:gd name="T38" fmla="*/ 568322 w 305"/>
                <a:gd name="T39" fmla="*/ 1031859 h 385"/>
                <a:gd name="T40" fmla="*/ 504428 w 305"/>
                <a:gd name="T41" fmla="*/ 1055777 h 385"/>
                <a:gd name="T42" fmla="*/ 334604 w 305"/>
                <a:gd name="T43" fmla="*/ 893481 h 385"/>
                <a:gd name="T44" fmla="*/ 300975 w 305"/>
                <a:gd name="T45" fmla="*/ 756811 h 385"/>
                <a:gd name="T46" fmla="*/ 300975 w 305"/>
                <a:gd name="T47" fmla="*/ 620141 h 385"/>
                <a:gd name="T48" fmla="*/ 300975 w 305"/>
                <a:gd name="T49" fmla="*/ 456137 h 385"/>
                <a:gd name="T50" fmla="*/ 100886 w 305"/>
                <a:gd name="T51" fmla="*/ 435636 h 385"/>
                <a:gd name="T52" fmla="*/ 0 w 305"/>
                <a:gd name="T53" fmla="*/ 387801 h 385"/>
                <a:gd name="T54" fmla="*/ 132833 w 305"/>
                <a:gd name="T55" fmla="*/ 345092 h 385"/>
                <a:gd name="T56" fmla="*/ 169824 w 305"/>
                <a:gd name="T57" fmla="*/ 114461 h 385"/>
                <a:gd name="T58" fmla="*/ 300975 w 305"/>
                <a:gd name="T59" fmla="*/ 160587 h 385"/>
                <a:gd name="T60" fmla="*/ 435489 w 305"/>
                <a:gd name="T61" fmla="*/ 136670 h 385"/>
                <a:gd name="T62" fmla="*/ 334604 w 305"/>
                <a:gd name="T63" fmla="*/ 4612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92" name="Freeform 27"/>
            <p:cNvSpPr>
              <a:spLocks noChangeArrowheads="1"/>
            </p:cNvSpPr>
            <p:nvPr/>
          </p:nvSpPr>
          <p:spPr bwMode="auto">
            <a:xfrm>
              <a:off x="3367059" y="2327452"/>
              <a:ext cx="634739" cy="614595"/>
            </a:xfrm>
            <a:custGeom>
              <a:avLst/>
              <a:gdLst>
                <a:gd name="T0" fmla="*/ 841829 w 377"/>
                <a:gd name="T1" fmla="*/ 22132 h 361"/>
                <a:gd name="T2" fmla="*/ 1045552 w 377"/>
                <a:gd name="T3" fmla="*/ 0 h 361"/>
                <a:gd name="T4" fmla="*/ 1112898 w 377"/>
                <a:gd name="T5" fmla="*/ 45967 h 361"/>
                <a:gd name="T6" fmla="*/ 1281264 w 377"/>
                <a:gd name="T7" fmla="*/ 68099 h 361"/>
                <a:gd name="T8" fmla="*/ 1351977 w 377"/>
                <a:gd name="T9" fmla="*/ 45967 h 361"/>
                <a:gd name="T10" fmla="*/ 1417640 w 377"/>
                <a:gd name="T11" fmla="*/ 45967 h 361"/>
                <a:gd name="T12" fmla="*/ 1180244 w 377"/>
                <a:gd name="T13" fmla="*/ 178760 h 361"/>
                <a:gd name="T14" fmla="*/ 1146571 w 377"/>
                <a:gd name="T15" fmla="*/ 245157 h 361"/>
                <a:gd name="T16" fmla="*/ 1180244 w 377"/>
                <a:gd name="T17" fmla="*/ 268992 h 361"/>
                <a:gd name="T18" fmla="*/ 1215601 w 377"/>
                <a:gd name="T19" fmla="*/ 268992 h 361"/>
                <a:gd name="T20" fmla="*/ 1351977 w 377"/>
                <a:gd name="T21" fmla="*/ 357521 h 361"/>
                <a:gd name="T22" fmla="*/ 1483303 w 377"/>
                <a:gd name="T23" fmla="*/ 357521 h 361"/>
                <a:gd name="T24" fmla="*/ 1483303 w 377"/>
                <a:gd name="T25" fmla="*/ 406893 h 361"/>
                <a:gd name="T26" fmla="*/ 1584322 w 377"/>
                <a:gd name="T27" fmla="*/ 429025 h 361"/>
                <a:gd name="T28" fmla="*/ 1584322 w 377"/>
                <a:gd name="T29" fmla="*/ 474992 h 361"/>
                <a:gd name="T30" fmla="*/ 1483303 w 377"/>
                <a:gd name="T31" fmla="*/ 537983 h 361"/>
                <a:gd name="T32" fmla="*/ 1483303 w 377"/>
                <a:gd name="T33" fmla="*/ 497124 h 361"/>
                <a:gd name="T34" fmla="*/ 1382283 w 377"/>
                <a:gd name="T35" fmla="*/ 451157 h 361"/>
                <a:gd name="T36" fmla="*/ 1316620 w 377"/>
                <a:gd name="T37" fmla="*/ 451157 h 361"/>
                <a:gd name="T38" fmla="*/ 1316620 w 377"/>
                <a:gd name="T39" fmla="*/ 585653 h 361"/>
                <a:gd name="T40" fmla="*/ 1281264 w 377"/>
                <a:gd name="T41" fmla="*/ 674182 h 361"/>
                <a:gd name="T42" fmla="*/ 1180244 w 377"/>
                <a:gd name="T43" fmla="*/ 674182 h 361"/>
                <a:gd name="T44" fmla="*/ 1146571 w 377"/>
                <a:gd name="T45" fmla="*/ 696314 h 361"/>
                <a:gd name="T46" fmla="*/ 1215601 w 377"/>
                <a:gd name="T47" fmla="*/ 718446 h 361"/>
                <a:gd name="T48" fmla="*/ 1250958 w 377"/>
                <a:gd name="T49" fmla="*/ 766116 h 361"/>
                <a:gd name="T50" fmla="*/ 1351977 w 377"/>
                <a:gd name="T51" fmla="*/ 806975 h 361"/>
                <a:gd name="T52" fmla="*/ 1447946 w 377"/>
                <a:gd name="T53" fmla="*/ 786545 h 361"/>
                <a:gd name="T54" fmla="*/ 1483303 w 377"/>
                <a:gd name="T55" fmla="*/ 943173 h 361"/>
                <a:gd name="T56" fmla="*/ 1281264 w 377"/>
                <a:gd name="T57" fmla="*/ 1011273 h 361"/>
                <a:gd name="T58" fmla="*/ 1250958 w 377"/>
                <a:gd name="T59" fmla="*/ 987438 h 361"/>
                <a:gd name="T60" fmla="*/ 1215601 w 377"/>
                <a:gd name="T61" fmla="*/ 1011273 h 361"/>
                <a:gd name="T62" fmla="*/ 1082592 w 377"/>
                <a:gd name="T63" fmla="*/ 1011273 h 361"/>
                <a:gd name="T64" fmla="*/ 1011878 w 377"/>
                <a:gd name="T65" fmla="*/ 965306 h 361"/>
                <a:gd name="T66" fmla="*/ 979889 w 377"/>
                <a:gd name="T67" fmla="*/ 1011273 h 361"/>
                <a:gd name="T68" fmla="*/ 912543 w 377"/>
                <a:gd name="T69" fmla="*/ 965306 h 361"/>
                <a:gd name="T70" fmla="*/ 912543 w 377"/>
                <a:gd name="T71" fmla="*/ 897207 h 361"/>
                <a:gd name="T72" fmla="*/ 811523 w 377"/>
                <a:gd name="T73" fmla="*/ 852942 h 361"/>
                <a:gd name="T74" fmla="*/ 740809 w 377"/>
                <a:gd name="T75" fmla="*/ 875074 h 361"/>
                <a:gd name="T76" fmla="*/ 675147 w 377"/>
                <a:gd name="T77" fmla="*/ 852942 h 361"/>
                <a:gd name="T78" fmla="*/ 372088 w 377"/>
                <a:gd name="T79" fmla="*/ 829107 h 361"/>
                <a:gd name="T80" fmla="*/ 203723 w 377"/>
                <a:gd name="T81" fmla="*/ 650347 h 361"/>
                <a:gd name="T82" fmla="*/ 69030 w 377"/>
                <a:gd name="T83" fmla="*/ 515851 h 361"/>
                <a:gd name="T84" fmla="*/ 0 w 377"/>
                <a:gd name="T85" fmla="*/ 357521 h 361"/>
                <a:gd name="T86" fmla="*/ 133009 w 377"/>
                <a:gd name="T87" fmla="*/ 357521 h 361"/>
                <a:gd name="T88" fmla="*/ 473108 w 377"/>
                <a:gd name="T89" fmla="*/ 221322 h 361"/>
                <a:gd name="T90" fmla="*/ 574127 w 377"/>
                <a:gd name="T91" fmla="*/ 221322 h 361"/>
                <a:gd name="T92" fmla="*/ 710504 w 377"/>
                <a:gd name="T93" fmla="*/ 221322 h 361"/>
                <a:gd name="T94" fmla="*/ 811523 w 377"/>
                <a:gd name="T95" fmla="*/ 136198 h 361"/>
                <a:gd name="T96" fmla="*/ 841829 w 377"/>
                <a:gd name="T97" fmla="*/ 22132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93" name="Freeform 28"/>
            <p:cNvSpPr>
              <a:spLocks noChangeArrowheads="1"/>
            </p:cNvSpPr>
            <p:nvPr/>
          </p:nvSpPr>
          <p:spPr bwMode="auto">
            <a:xfrm>
              <a:off x="3354448" y="1768309"/>
              <a:ext cx="418956" cy="780952"/>
            </a:xfrm>
            <a:custGeom>
              <a:avLst/>
              <a:gdLst>
                <a:gd name="T0" fmla="*/ 873246 w 249"/>
                <a:gd name="T1" fmla="*/ 965510 h 457"/>
                <a:gd name="T2" fmla="*/ 837912 w 249"/>
                <a:gd name="T3" fmla="*/ 1080004 h 457"/>
                <a:gd name="T4" fmla="*/ 736959 w 249"/>
                <a:gd name="T5" fmla="*/ 1173991 h 457"/>
                <a:gd name="T6" fmla="*/ 570386 w 249"/>
                <a:gd name="T7" fmla="*/ 1150067 h 457"/>
                <a:gd name="T8" fmla="*/ 334828 w 249"/>
                <a:gd name="T9" fmla="*/ 1237219 h 457"/>
                <a:gd name="T10" fmla="*/ 169938 w 249"/>
                <a:gd name="T11" fmla="*/ 1307283 h 457"/>
                <a:gd name="T12" fmla="*/ 33651 w 249"/>
                <a:gd name="T13" fmla="*/ 1307283 h 457"/>
                <a:gd name="T14" fmla="*/ 0 w 249"/>
                <a:gd name="T15" fmla="*/ 1285068 h 457"/>
                <a:gd name="T16" fmla="*/ 68985 w 249"/>
                <a:gd name="T17" fmla="*/ 1103928 h 457"/>
                <a:gd name="T18" fmla="*/ 100953 w 249"/>
                <a:gd name="T19" fmla="*/ 1057788 h 457"/>
                <a:gd name="T20" fmla="*/ 33651 w 249"/>
                <a:gd name="T21" fmla="*/ 941585 h 457"/>
                <a:gd name="T22" fmla="*/ 68985 w 249"/>
                <a:gd name="T23" fmla="*/ 758737 h 457"/>
                <a:gd name="T24" fmla="*/ 100953 w 249"/>
                <a:gd name="T25" fmla="*/ 642534 h 457"/>
                <a:gd name="T26" fmla="*/ 132922 w 249"/>
                <a:gd name="T27" fmla="*/ 596394 h 457"/>
                <a:gd name="T28" fmla="*/ 68985 w 249"/>
                <a:gd name="T29" fmla="*/ 551964 h 457"/>
                <a:gd name="T30" fmla="*/ 132922 w 249"/>
                <a:gd name="T31" fmla="*/ 461394 h 457"/>
                <a:gd name="T32" fmla="*/ 232192 w 249"/>
                <a:gd name="T33" fmla="*/ 322976 h 457"/>
                <a:gd name="T34" fmla="*/ 232192 w 249"/>
                <a:gd name="T35" fmla="*/ 230697 h 457"/>
                <a:gd name="T36" fmla="*/ 301177 w 249"/>
                <a:gd name="T37" fmla="*/ 230697 h 457"/>
                <a:gd name="T38" fmla="*/ 504766 w 249"/>
                <a:gd name="T39" fmla="*/ 70064 h 457"/>
                <a:gd name="T40" fmla="*/ 605720 w 249"/>
                <a:gd name="T41" fmla="*/ 46139 h 457"/>
                <a:gd name="T42" fmla="*/ 708355 w 249"/>
                <a:gd name="T43" fmla="*/ 0 h 457"/>
                <a:gd name="T44" fmla="*/ 736959 w 249"/>
                <a:gd name="T45" fmla="*/ 22215 h 457"/>
                <a:gd name="T46" fmla="*/ 905214 w 249"/>
                <a:gd name="T47" fmla="*/ 0 h 457"/>
                <a:gd name="T48" fmla="*/ 1006167 w 249"/>
                <a:gd name="T49" fmla="*/ 70064 h 457"/>
                <a:gd name="T50" fmla="*/ 905214 w 249"/>
                <a:gd name="T51" fmla="*/ 92279 h 457"/>
                <a:gd name="T52" fmla="*/ 873246 w 249"/>
                <a:gd name="T53" fmla="*/ 136709 h 457"/>
                <a:gd name="T54" fmla="*/ 1006167 w 249"/>
                <a:gd name="T55" fmla="*/ 136709 h 457"/>
                <a:gd name="T56" fmla="*/ 1043184 w 249"/>
                <a:gd name="T57" fmla="*/ 254621 h 457"/>
                <a:gd name="T58" fmla="*/ 975881 w 249"/>
                <a:gd name="T59" fmla="*/ 345191 h 457"/>
                <a:gd name="T60" fmla="*/ 905214 w 249"/>
                <a:gd name="T61" fmla="*/ 299052 h 457"/>
                <a:gd name="T62" fmla="*/ 807626 w 249"/>
                <a:gd name="T63" fmla="*/ 345191 h 457"/>
                <a:gd name="T64" fmla="*/ 837912 w 249"/>
                <a:gd name="T65" fmla="*/ 391330 h 457"/>
                <a:gd name="T66" fmla="*/ 772292 w 249"/>
                <a:gd name="T67" fmla="*/ 461394 h 457"/>
                <a:gd name="T68" fmla="*/ 942230 w 249"/>
                <a:gd name="T69" fmla="*/ 620319 h 457"/>
                <a:gd name="T70" fmla="*/ 807626 w 249"/>
                <a:gd name="T71" fmla="*/ 871522 h 457"/>
                <a:gd name="T72" fmla="*/ 873246 w 249"/>
                <a:gd name="T73" fmla="*/ 965510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94" name="Freeform 29"/>
            <p:cNvSpPr>
              <a:spLocks noChangeArrowheads="1"/>
            </p:cNvSpPr>
            <p:nvPr/>
          </p:nvSpPr>
          <p:spPr bwMode="auto">
            <a:xfrm>
              <a:off x="2908870" y="1903859"/>
              <a:ext cx="540859" cy="1038189"/>
            </a:xfrm>
            <a:custGeom>
              <a:avLst/>
              <a:gdLst>
                <a:gd name="T0" fmla="*/ 1358045 w 321"/>
                <a:gd name="T1" fmla="*/ 1358681 h 609"/>
                <a:gd name="T2" fmla="*/ 1253580 w 321"/>
                <a:gd name="T3" fmla="*/ 1406414 h 609"/>
                <a:gd name="T4" fmla="*/ 1187868 w 321"/>
                <a:gd name="T5" fmla="*/ 1382547 h 609"/>
                <a:gd name="T6" fmla="*/ 946924 w 321"/>
                <a:gd name="T7" fmla="*/ 1382547 h 609"/>
                <a:gd name="T8" fmla="*/ 1019376 w 321"/>
                <a:gd name="T9" fmla="*/ 1471194 h 609"/>
                <a:gd name="T10" fmla="*/ 946924 w 321"/>
                <a:gd name="T11" fmla="*/ 1585412 h 609"/>
                <a:gd name="T12" fmla="*/ 982308 w 321"/>
                <a:gd name="T13" fmla="*/ 1721791 h 609"/>
                <a:gd name="T14" fmla="*/ 847514 w 321"/>
                <a:gd name="T15" fmla="*/ 1697925 h 609"/>
                <a:gd name="T16" fmla="*/ 647009 w 321"/>
                <a:gd name="T17" fmla="*/ 1607573 h 609"/>
                <a:gd name="T18" fmla="*/ 404381 w 321"/>
                <a:gd name="T19" fmla="*/ 1561545 h 609"/>
                <a:gd name="T20" fmla="*/ 237574 w 321"/>
                <a:gd name="T21" fmla="*/ 1471194 h 609"/>
                <a:gd name="T22" fmla="*/ 69082 w 321"/>
                <a:gd name="T23" fmla="*/ 1471194 h 609"/>
                <a:gd name="T24" fmla="*/ 69082 w 321"/>
                <a:gd name="T25" fmla="*/ 1450737 h 609"/>
                <a:gd name="T26" fmla="*/ 0 w 321"/>
                <a:gd name="T27" fmla="*/ 1428575 h 609"/>
                <a:gd name="T28" fmla="*/ 33698 w 321"/>
                <a:gd name="T29" fmla="*/ 1406414 h 609"/>
                <a:gd name="T30" fmla="*/ 33698 w 321"/>
                <a:gd name="T31" fmla="*/ 1336519 h 609"/>
                <a:gd name="T32" fmla="*/ 0 w 321"/>
                <a:gd name="T33" fmla="*/ 1314358 h 609"/>
                <a:gd name="T34" fmla="*/ 69082 w 321"/>
                <a:gd name="T35" fmla="*/ 1292196 h 609"/>
                <a:gd name="T36" fmla="*/ 203875 w 321"/>
                <a:gd name="T37" fmla="*/ 1292196 h 609"/>
                <a:gd name="T38" fmla="*/ 203875 w 321"/>
                <a:gd name="T39" fmla="*/ 975113 h 609"/>
                <a:gd name="T40" fmla="*/ 372367 w 321"/>
                <a:gd name="T41" fmla="*/ 975113 h 609"/>
                <a:gd name="T42" fmla="*/ 372367 w 321"/>
                <a:gd name="T43" fmla="*/ 1017732 h 609"/>
                <a:gd name="T44" fmla="*/ 473462 w 321"/>
                <a:gd name="T45" fmla="*/ 1017732 h 609"/>
                <a:gd name="T46" fmla="*/ 473462 w 321"/>
                <a:gd name="T47" fmla="*/ 929085 h 609"/>
                <a:gd name="T48" fmla="*/ 677337 w 321"/>
                <a:gd name="T49" fmla="*/ 929085 h 609"/>
                <a:gd name="T50" fmla="*/ 711036 w 321"/>
                <a:gd name="T51" fmla="*/ 794411 h 609"/>
                <a:gd name="T52" fmla="*/ 711036 w 321"/>
                <a:gd name="T53" fmla="*/ 700650 h 609"/>
                <a:gd name="T54" fmla="*/ 609941 w 321"/>
                <a:gd name="T55" fmla="*/ 656326 h 609"/>
                <a:gd name="T56" fmla="*/ 473462 w 321"/>
                <a:gd name="T57" fmla="*/ 588137 h 609"/>
                <a:gd name="T58" fmla="*/ 404381 w 321"/>
                <a:gd name="T59" fmla="*/ 523356 h 609"/>
                <a:gd name="T60" fmla="*/ 438079 w 321"/>
                <a:gd name="T61" fmla="*/ 407434 h 609"/>
                <a:gd name="T62" fmla="*/ 507161 w 321"/>
                <a:gd name="T63" fmla="*/ 364815 h 609"/>
                <a:gd name="T64" fmla="*/ 609941 w 321"/>
                <a:gd name="T65" fmla="*/ 407434 h 609"/>
                <a:gd name="T66" fmla="*/ 748104 w 321"/>
                <a:gd name="T67" fmla="*/ 407434 h 609"/>
                <a:gd name="T68" fmla="*/ 780117 w 321"/>
                <a:gd name="T69" fmla="*/ 339244 h 609"/>
                <a:gd name="T70" fmla="*/ 847514 w 321"/>
                <a:gd name="T71" fmla="*/ 339244 h 609"/>
                <a:gd name="T72" fmla="*/ 813816 w 321"/>
                <a:gd name="T73" fmla="*/ 247188 h 609"/>
                <a:gd name="T74" fmla="*/ 1048020 w 321"/>
                <a:gd name="T75" fmla="*/ 90351 h 609"/>
                <a:gd name="T76" fmla="*/ 1048020 w 321"/>
                <a:gd name="T77" fmla="*/ 46028 h 609"/>
                <a:gd name="T78" fmla="*/ 1187868 w 321"/>
                <a:gd name="T79" fmla="*/ 46028 h 609"/>
                <a:gd name="T80" fmla="*/ 1218196 w 321"/>
                <a:gd name="T81" fmla="*/ 69894 h 609"/>
                <a:gd name="T82" fmla="*/ 1253580 w 321"/>
                <a:gd name="T83" fmla="*/ 22162 h 609"/>
                <a:gd name="T84" fmla="*/ 1288963 w 321"/>
                <a:gd name="T85" fmla="*/ 0 h 609"/>
                <a:gd name="T86" fmla="*/ 1358045 w 321"/>
                <a:gd name="T87" fmla="*/ 69894 h 609"/>
                <a:gd name="T88" fmla="*/ 1358045 w 321"/>
                <a:gd name="T89" fmla="*/ 90351 h 609"/>
                <a:gd name="T90" fmla="*/ 1187868 w 321"/>
                <a:gd name="T91" fmla="*/ 317082 h 609"/>
                <a:gd name="T92" fmla="*/ 1253580 w 321"/>
                <a:gd name="T93" fmla="*/ 364815 h 609"/>
                <a:gd name="T94" fmla="*/ 1187868 w 321"/>
                <a:gd name="T95" fmla="*/ 523356 h 609"/>
                <a:gd name="T96" fmla="*/ 1152485 w 321"/>
                <a:gd name="T97" fmla="*/ 700650 h 609"/>
                <a:gd name="T98" fmla="*/ 1218196 w 321"/>
                <a:gd name="T99" fmla="*/ 816572 h 609"/>
                <a:gd name="T100" fmla="*/ 1117101 w 321"/>
                <a:gd name="T101" fmla="*/ 1017732 h 609"/>
                <a:gd name="T102" fmla="*/ 1152485 w 321"/>
                <a:gd name="T103" fmla="*/ 1062055 h 609"/>
                <a:gd name="T104" fmla="*/ 1218196 w 321"/>
                <a:gd name="T105" fmla="*/ 1220597 h 609"/>
                <a:gd name="T106" fmla="*/ 1358045 w 321"/>
                <a:gd name="T107" fmla="*/ 1358681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95" name="Freeform 30"/>
            <p:cNvSpPr>
              <a:spLocks noChangeArrowheads="1"/>
            </p:cNvSpPr>
            <p:nvPr/>
          </p:nvSpPr>
          <p:spPr bwMode="auto">
            <a:xfrm>
              <a:off x="2807984" y="1917722"/>
              <a:ext cx="295651" cy="534498"/>
            </a:xfrm>
            <a:custGeom>
              <a:avLst/>
              <a:gdLst>
                <a:gd name="T0" fmla="*/ 706556 w 177"/>
                <a:gd name="T1" fmla="*/ 343240 h 313"/>
                <a:gd name="T2" fmla="*/ 644753 w 177"/>
                <a:gd name="T3" fmla="*/ 295425 h 313"/>
                <a:gd name="T4" fmla="*/ 481059 w 177"/>
                <a:gd name="T5" fmla="*/ 254442 h 313"/>
                <a:gd name="T6" fmla="*/ 546203 w 177"/>
                <a:gd name="T7" fmla="*/ 90506 h 313"/>
                <a:gd name="T8" fmla="*/ 516136 w 177"/>
                <a:gd name="T9" fmla="*/ 0 h 313"/>
                <a:gd name="T10" fmla="*/ 292310 w 177"/>
                <a:gd name="T11" fmla="*/ 158813 h 313"/>
                <a:gd name="T12" fmla="*/ 257233 w 177"/>
                <a:gd name="T13" fmla="*/ 319333 h 313"/>
                <a:gd name="T14" fmla="*/ 162023 w 177"/>
                <a:gd name="T15" fmla="*/ 343240 h 313"/>
                <a:gd name="T16" fmla="*/ 33407 w 177"/>
                <a:gd name="T17" fmla="*/ 411546 h 313"/>
                <a:gd name="T18" fmla="*/ 0 w 177"/>
                <a:gd name="T19" fmla="*/ 478145 h 313"/>
                <a:gd name="T20" fmla="*/ 162023 w 177"/>
                <a:gd name="T21" fmla="*/ 549867 h 313"/>
                <a:gd name="T22" fmla="*/ 162023 w 177"/>
                <a:gd name="T23" fmla="*/ 640373 h 313"/>
                <a:gd name="T24" fmla="*/ 193760 w 177"/>
                <a:gd name="T25" fmla="*/ 686480 h 313"/>
                <a:gd name="T26" fmla="*/ 162023 w 177"/>
                <a:gd name="T27" fmla="*/ 754786 h 313"/>
                <a:gd name="T28" fmla="*/ 193760 w 177"/>
                <a:gd name="T29" fmla="*/ 799186 h 313"/>
                <a:gd name="T30" fmla="*/ 384179 w 177"/>
                <a:gd name="T31" fmla="*/ 893107 h 313"/>
                <a:gd name="T32" fmla="*/ 454334 w 177"/>
                <a:gd name="T33" fmla="*/ 893107 h 313"/>
                <a:gd name="T34" fmla="*/ 454334 w 177"/>
                <a:gd name="T35" fmla="*/ 848708 h 313"/>
                <a:gd name="T36" fmla="*/ 516136 w 177"/>
                <a:gd name="T37" fmla="*/ 778694 h 313"/>
                <a:gd name="T38" fmla="*/ 481059 w 177"/>
                <a:gd name="T39" fmla="*/ 686480 h 313"/>
                <a:gd name="T40" fmla="*/ 454334 w 177"/>
                <a:gd name="T41" fmla="*/ 686480 h 313"/>
                <a:gd name="T42" fmla="*/ 417586 w 177"/>
                <a:gd name="T43" fmla="*/ 595974 h 313"/>
                <a:gd name="T44" fmla="*/ 481059 w 177"/>
                <a:gd name="T45" fmla="*/ 595974 h 313"/>
                <a:gd name="T46" fmla="*/ 481059 w 177"/>
                <a:gd name="T47" fmla="*/ 502052 h 313"/>
                <a:gd name="T48" fmla="*/ 546203 w 177"/>
                <a:gd name="T49" fmla="*/ 502052 h 313"/>
                <a:gd name="T50" fmla="*/ 609676 w 177"/>
                <a:gd name="T51" fmla="*/ 525960 h 313"/>
                <a:gd name="T52" fmla="*/ 644753 w 177"/>
                <a:gd name="T53" fmla="*/ 387639 h 313"/>
                <a:gd name="T54" fmla="*/ 706556 w 177"/>
                <a:gd name="T55" fmla="*/ 343240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96" name="Freeform 31"/>
            <p:cNvSpPr>
              <a:spLocks noChangeArrowheads="1"/>
            </p:cNvSpPr>
            <p:nvPr/>
          </p:nvSpPr>
          <p:spPr bwMode="auto">
            <a:xfrm>
              <a:off x="1750086" y="1386305"/>
              <a:ext cx="1443225" cy="1434056"/>
            </a:xfrm>
            <a:custGeom>
              <a:avLst/>
              <a:gdLst>
                <a:gd name="T0" fmla="*/ 2667524 w 857"/>
                <a:gd name="T1" fmla="*/ 1360733 h 841"/>
                <a:gd name="T2" fmla="*/ 2839297 w 857"/>
                <a:gd name="T3" fmla="*/ 1517610 h 841"/>
                <a:gd name="T4" fmla="*/ 2839297 w 857"/>
                <a:gd name="T5" fmla="*/ 1607984 h 841"/>
                <a:gd name="T6" fmla="*/ 3110428 w 857"/>
                <a:gd name="T7" fmla="*/ 1769976 h 841"/>
                <a:gd name="T8" fmla="*/ 3140741 w 857"/>
                <a:gd name="T9" fmla="*/ 1700064 h 841"/>
                <a:gd name="T10" fmla="*/ 3174421 w 857"/>
                <a:gd name="T11" fmla="*/ 1563650 h 841"/>
                <a:gd name="T12" fmla="*/ 3110428 w 857"/>
                <a:gd name="T13" fmla="*/ 1476685 h 841"/>
                <a:gd name="T14" fmla="*/ 3174421 w 857"/>
                <a:gd name="T15" fmla="*/ 1382901 h 841"/>
                <a:gd name="T16" fmla="*/ 3376507 w 857"/>
                <a:gd name="T17" fmla="*/ 1451108 h 841"/>
                <a:gd name="T18" fmla="*/ 3617325 w 857"/>
                <a:gd name="T19" fmla="*/ 1563650 h 841"/>
                <a:gd name="T20" fmla="*/ 3376507 w 857"/>
                <a:gd name="T21" fmla="*/ 1793849 h 841"/>
                <a:gd name="T22" fmla="*/ 3277148 w 857"/>
                <a:gd name="T23" fmla="*/ 1882518 h 841"/>
                <a:gd name="T24" fmla="*/ 3110428 w 857"/>
                <a:gd name="T25" fmla="*/ 1836478 h 841"/>
                <a:gd name="T26" fmla="*/ 2974020 w 857"/>
                <a:gd name="T27" fmla="*/ 2131474 h 841"/>
                <a:gd name="T28" fmla="*/ 2938655 w 857"/>
                <a:gd name="T29" fmla="*/ 2201387 h 841"/>
                <a:gd name="T30" fmla="*/ 2906659 w 857"/>
                <a:gd name="T31" fmla="*/ 2290056 h 841"/>
                <a:gd name="T32" fmla="*/ 2667524 w 857"/>
                <a:gd name="T33" fmla="*/ 2382136 h 841"/>
                <a:gd name="T34" fmla="*/ 2504172 w 857"/>
                <a:gd name="T35" fmla="*/ 2153642 h 841"/>
                <a:gd name="T36" fmla="*/ 2433442 w 857"/>
                <a:gd name="T37" fmla="*/ 2131474 h 841"/>
                <a:gd name="T38" fmla="*/ 2229673 w 857"/>
                <a:gd name="T39" fmla="*/ 1971188 h 841"/>
                <a:gd name="T40" fmla="*/ 2094950 w 857"/>
                <a:gd name="T41" fmla="*/ 2015522 h 841"/>
                <a:gd name="T42" fmla="*/ 2061269 w 857"/>
                <a:gd name="T43" fmla="*/ 2063267 h 841"/>
                <a:gd name="T44" fmla="*/ 2025904 w 857"/>
                <a:gd name="T45" fmla="*/ 2201387 h 841"/>
                <a:gd name="T46" fmla="*/ 1961910 w 857"/>
                <a:gd name="T47" fmla="*/ 2111012 h 841"/>
                <a:gd name="T48" fmla="*/ 1756457 w 857"/>
                <a:gd name="T49" fmla="*/ 2063267 h 841"/>
                <a:gd name="T50" fmla="*/ 1722776 w 857"/>
                <a:gd name="T51" fmla="*/ 1952431 h 841"/>
                <a:gd name="T52" fmla="*/ 1926545 w 857"/>
                <a:gd name="T53" fmla="*/ 1971188 h 841"/>
                <a:gd name="T54" fmla="*/ 2061269 w 857"/>
                <a:gd name="T55" fmla="*/ 1906391 h 841"/>
                <a:gd name="T56" fmla="*/ 1961910 w 857"/>
                <a:gd name="T57" fmla="*/ 1814311 h 841"/>
                <a:gd name="T58" fmla="*/ 2128631 w 857"/>
                <a:gd name="T59" fmla="*/ 1700064 h 841"/>
                <a:gd name="T60" fmla="*/ 2263354 w 857"/>
                <a:gd name="T61" fmla="*/ 1607984 h 841"/>
                <a:gd name="T62" fmla="*/ 2025904 w 857"/>
                <a:gd name="T63" fmla="*/ 1157817 h 841"/>
                <a:gd name="T64" fmla="*/ 1722776 w 857"/>
                <a:gd name="T65" fmla="*/ 1021403 h 841"/>
                <a:gd name="T66" fmla="*/ 1449961 w 857"/>
                <a:gd name="T67" fmla="*/ 953195 h 841"/>
                <a:gd name="T68" fmla="*/ 1183882 w 857"/>
                <a:gd name="T69" fmla="*/ 883283 h 841"/>
                <a:gd name="T70" fmla="*/ 879071 w 857"/>
                <a:gd name="T71" fmla="*/ 953195 h 841"/>
                <a:gd name="T72" fmla="*/ 203769 w 857"/>
                <a:gd name="T73" fmla="*/ 680367 h 841"/>
                <a:gd name="T74" fmla="*/ 33681 w 857"/>
                <a:gd name="T75" fmla="*/ 453578 h 841"/>
                <a:gd name="T76" fmla="*/ 203769 w 857"/>
                <a:gd name="T77" fmla="*/ 429705 h 841"/>
                <a:gd name="T78" fmla="*/ 473216 w 857"/>
                <a:gd name="T79" fmla="*/ 271124 h 841"/>
                <a:gd name="T80" fmla="*/ 574259 w 857"/>
                <a:gd name="T81" fmla="*/ 180749 h 841"/>
                <a:gd name="T82" fmla="*/ 912751 w 857"/>
                <a:gd name="T83" fmla="*/ 90375 h 841"/>
                <a:gd name="T84" fmla="*/ 980113 w 857"/>
                <a:gd name="T85" fmla="*/ 0 h 841"/>
                <a:gd name="T86" fmla="*/ 1215879 w 857"/>
                <a:gd name="T87" fmla="*/ 208032 h 841"/>
                <a:gd name="T88" fmla="*/ 1251244 w 857"/>
                <a:gd name="T89" fmla="*/ 364908 h 841"/>
                <a:gd name="T90" fmla="*/ 1316922 w 857"/>
                <a:gd name="T91" fmla="*/ 499618 h 841"/>
                <a:gd name="T92" fmla="*/ 1421332 w 857"/>
                <a:gd name="T93" fmla="*/ 545657 h 841"/>
                <a:gd name="T94" fmla="*/ 1722776 w 857"/>
                <a:gd name="T95" fmla="*/ 499618 h 841"/>
                <a:gd name="T96" fmla="*/ 1722776 w 857"/>
                <a:gd name="T97" fmla="*/ 612159 h 841"/>
                <a:gd name="T98" fmla="*/ 1623418 w 857"/>
                <a:gd name="T99" fmla="*/ 722996 h 841"/>
                <a:gd name="T100" fmla="*/ 1823819 w 857"/>
                <a:gd name="T101" fmla="*/ 931028 h 841"/>
                <a:gd name="T102" fmla="*/ 2094950 w 857"/>
                <a:gd name="T103" fmla="*/ 975363 h 841"/>
                <a:gd name="T104" fmla="*/ 2229673 w 857"/>
                <a:gd name="T105" fmla="*/ 905450 h 841"/>
                <a:gd name="T106" fmla="*/ 2467123 w 857"/>
                <a:gd name="T107" fmla="*/ 905450 h 841"/>
                <a:gd name="T108" fmla="*/ 2635528 w 857"/>
                <a:gd name="T109" fmla="*/ 953195 h 841"/>
                <a:gd name="T110" fmla="*/ 2433442 w 857"/>
                <a:gd name="T111" fmla="*/ 1110072 h 841"/>
                <a:gd name="T112" fmla="*/ 2534485 w 857"/>
                <a:gd name="T113" fmla="*/ 129252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97" name="Freeform 32"/>
            <p:cNvSpPr>
              <a:spLocks noChangeArrowheads="1"/>
            </p:cNvSpPr>
            <p:nvPr/>
          </p:nvSpPr>
          <p:spPr bwMode="auto">
            <a:xfrm>
              <a:off x="2208275" y="61614"/>
              <a:ext cx="2397436" cy="2117966"/>
            </a:xfrm>
            <a:custGeom>
              <a:avLst/>
              <a:gdLst>
                <a:gd name="T0" fmla="*/ 68979 w 1425"/>
                <a:gd name="T1" fmla="*/ 2554871 h 1241"/>
                <a:gd name="T2" fmla="*/ 265821 w 1425"/>
                <a:gd name="T3" fmla="*/ 2759670 h 1241"/>
                <a:gd name="T4" fmla="*/ 570337 w 1425"/>
                <a:gd name="T5" fmla="*/ 2780150 h 1241"/>
                <a:gd name="T6" fmla="*/ 469393 w 1425"/>
                <a:gd name="T7" fmla="*/ 2938870 h 1241"/>
                <a:gd name="T8" fmla="*/ 905137 w 1425"/>
                <a:gd name="T9" fmla="*/ 3217056 h 1241"/>
                <a:gd name="T10" fmla="*/ 1075061 w 1425"/>
                <a:gd name="T11" fmla="*/ 3121483 h 1241"/>
                <a:gd name="T12" fmla="*/ 1478839 w 1425"/>
                <a:gd name="T13" fmla="*/ 3145376 h 1241"/>
                <a:gd name="T14" fmla="*/ 1377895 w 1425"/>
                <a:gd name="T15" fmla="*/ 3532788 h 1241"/>
                <a:gd name="T16" fmla="*/ 1779991 w 1425"/>
                <a:gd name="T17" fmla="*/ 3420148 h 1241"/>
                <a:gd name="T18" fmla="*/ 2086190 w 1425"/>
                <a:gd name="T19" fmla="*/ 3167562 h 1241"/>
                <a:gd name="T20" fmla="*/ 2348646 w 1425"/>
                <a:gd name="T21" fmla="*/ 3486708 h 1241"/>
                <a:gd name="T22" fmla="*/ 2520252 w 1425"/>
                <a:gd name="T23" fmla="*/ 3420148 h 1241"/>
                <a:gd name="T24" fmla="*/ 2787755 w 1425"/>
                <a:gd name="T25" fmla="*/ 3167562 h 1241"/>
                <a:gd name="T26" fmla="*/ 2957679 w 1425"/>
                <a:gd name="T27" fmla="*/ 3121483 h 1241"/>
                <a:gd name="T28" fmla="*/ 3090589 w 1425"/>
                <a:gd name="T29" fmla="*/ 3121483 h 1241"/>
                <a:gd name="T30" fmla="*/ 3361458 w 1425"/>
                <a:gd name="T31" fmla="*/ 2921803 h 1241"/>
                <a:gd name="T32" fmla="*/ 3625596 w 1425"/>
                <a:gd name="T33" fmla="*/ 2874017 h 1241"/>
                <a:gd name="T34" fmla="*/ 3761872 w 1425"/>
                <a:gd name="T35" fmla="*/ 2621431 h 1241"/>
                <a:gd name="T36" fmla="*/ 3962078 w 1425"/>
                <a:gd name="T37" fmla="*/ 2597538 h 1241"/>
                <a:gd name="T38" fmla="*/ 4231264 w 1425"/>
                <a:gd name="T39" fmla="*/ 2484898 h 1241"/>
                <a:gd name="T40" fmla="*/ 4567746 w 1425"/>
                <a:gd name="T41" fmla="*/ 2348365 h 1241"/>
                <a:gd name="T42" fmla="*/ 4734305 w 1425"/>
                <a:gd name="T43" fmla="*/ 2621431 h 1241"/>
                <a:gd name="T44" fmla="*/ 4934512 w 1425"/>
                <a:gd name="T45" fmla="*/ 2529271 h 1241"/>
                <a:gd name="T46" fmla="*/ 4934512 w 1425"/>
                <a:gd name="T47" fmla="*/ 2394445 h 1241"/>
                <a:gd name="T48" fmla="*/ 5676455 w 1425"/>
                <a:gd name="T49" fmla="*/ 2235726 h 1241"/>
                <a:gd name="T50" fmla="*/ 5777400 w 1425"/>
                <a:gd name="T51" fmla="*/ 2077006 h 1241"/>
                <a:gd name="T52" fmla="*/ 5508214 w 1425"/>
                <a:gd name="T53" fmla="*/ 1914873 h 1241"/>
                <a:gd name="T54" fmla="*/ 5308007 w 1425"/>
                <a:gd name="T55" fmla="*/ 1594021 h 1241"/>
                <a:gd name="T56" fmla="*/ 5609159 w 1425"/>
                <a:gd name="T57" fmla="*/ 1594021 h 1241"/>
                <a:gd name="T58" fmla="*/ 5676455 w 1425"/>
                <a:gd name="T59" fmla="*/ 1344849 h 1241"/>
                <a:gd name="T60" fmla="*/ 5439236 w 1425"/>
                <a:gd name="T61" fmla="*/ 1230502 h 1241"/>
                <a:gd name="T62" fmla="*/ 5841332 w 1425"/>
                <a:gd name="T63" fmla="*/ 841384 h 1241"/>
                <a:gd name="T64" fmla="*/ 5979290 w 1425"/>
                <a:gd name="T65" fmla="*/ 365225 h 1241"/>
                <a:gd name="T66" fmla="*/ 5644490 w 1425"/>
                <a:gd name="T67" fmla="*/ 365225 h 1241"/>
                <a:gd name="T68" fmla="*/ 5308007 w 1425"/>
                <a:gd name="T69" fmla="*/ 208213 h 1241"/>
                <a:gd name="T70" fmla="*/ 5003491 w 1425"/>
                <a:gd name="T71" fmla="*/ 186026 h 1241"/>
                <a:gd name="T72" fmla="*/ 4902546 w 1425"/>
                <a:gd name="T73" fmla="*/ 0 h 1241"/>
                <a:gd name="T74" fmla="*/ 4872263 w 1425"/>
                <a:gd name="T75" fmla="*/ 186026 h 1241"/>
                <a:gd name="T76" fmla="*/ 4734305 w 1425"/>
                <a:gd name="T77" fmla="*/ 477865 h 1241"/>
                <a:gd name="T78" fmla="*/ 4702339 w 1425"/>
                <a:gd name="T79" fmla="*/ 684371 h 1241"/>
                <a:gd name="T80" fmla="*/ 4165650 w 1425"/>
                <a:gd name="T81" fmla="*/ 795304 h 1241"/>
                <a:gd name="T82" fmla="*/ 4165650 w 1425"/>
                <a:gd name="T83" fmla="*/ 1230502 h 1241"/>
                <a:gd name="T84" fmla="*/ 4431471 w 1425"/>
                <a:gd name="T85" fmla="*/ 1186129 h 1241"/>
                <a:gd name="T86" fmla="*/ 4771318 w 1425"/>
                <a:gd name="T87" fmla="*/ 1276582 h 1241"/>
                <a:gd name="T88" fmla="*/ 4771318 w 1425"/>
                <a:gd name="T89" fmla="*/ 1435302 h 1241"/>
                <a:gd name="T90" fmla="*/ 4367540 w 1425"/>
                <a:gd name="T91" fmla="*/ 1527461 h 1241"/>
                <a:gd name="T92" fmla="*/ 4165650 w 1425"/>
                <a:gd name="T93" fmla="*/ 1686181 h 1241"/>
                <a:gd name="T94" fmla="*/ 3625596 w 1425"/>
                <a:gd name="T95" fmla="*/ 1892687 h 1241"/>
                <a:gd name="T96" fmla="*/ 3191534 w 1425"/>
                <a:gd name="T97" fmla="*/ 1846607 h 1241"/>
                <a:gd name="T98" fmla="*/ 3223500 w 1425"/>
                <a:gd name="T99" fmla="*/ 2141859 h 1241"/>
                <a:gd name="T100" fmla="*/ 2685128 w 1425"/>
                <a:gd name="T101" fmla="*/ 2414925 h 1241"/>
                <a:gd name="T102" fmla="*/ 1916266 w 1425"/>
                <a:gd name="T103" fmla="*/ 2507085 h 1241"/>
                <a:gd name="T104" fmla="*/ 1478839 w 1425"/>
                <a:gd name="T105" fmla="*/ 2529271 h 1241"/>
                <a:gd name="T106" fmla="*/ 1043095 w 1425"/>
                <a:gd name="T107" fmla="*/ 2459298 h 1241"/>
                <a:gd name="T108" fmla="*/ 402096 w 1425"/>
                <a:gd name="T109" fmla="*/ 2326179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98" name="Freeform 33"/>
            <p:cNvSpPr>
              <a:spLocks noChangeArrowheads="1"/>
            </p:cNvSpPr>
            <p:nvPr/>
          </p:nvSpPr>
          <p:spPr bwMode="auto">
            <a:xfrm>
              <a:off x="0" y="417432"/>
              <a:ext cx="2142419" cy="1762148"/>
            </a:xfrm>
            <a:custGeom>
              <a:avLst/>
              <a:gdLst>
                <a:gd name="T0" fmla="*/ 5284521 w 1273"/>
                <a:gd name="T1" fmla="*/ 1637621 h 1033"/>
                <a:gd name="T2" fmla="*/ 5215520 w 1273"/>
                <a:gd name="T3" fmla="*/ 1794559 h 1033"/>
                <a:gd name="T4" fmla="*/ 4946245 w 1273"/>
                <a:gd name="T5" fmla="*/ 1794559 h 1033"/>
                <a:gd name="T6" fmla="*/ 4845267 w 1273"/>
                <a:gd name="T7" fmla="*/ 1884970 h 1033"/>
                <a:gd name="T8" fmla="*/ 4542332 w 1273"/>
                <a:gd name="T9" fmla="*/ 2045320 h 1033"/>
                <a:gd name="T10" fmla="*/ 4409378 w 1273"/>
                <a:gd name="T11" fmla="*/ 2069202 h 1033"/>
                <a:gd name="T12" fmla="*/ 3936464 w 1273"/>
                <a:gd name="T13" fmla="*/ 2342139 h 1033"/>
                <a:gd name="T14" fmla="*/ 3702531 w 1273"/>
                <a:gd name="T15" fmla="*/ 2502489 h 1033"/>
                <a:gd name="T16" fmla="*/ 3870828 w 1273"/>
                <a:gd name="T17" fmla="*/ 2679898 h 1033"/>
                <a:gd name="T18" fmla="*/ 3739556 w 1273"/>
                <a:gd name="T19" fmla="*/ 2819778 h 1033"/>
                <a:gd name="T20" fmla="*/ 3768167 w 1273"/>
                <a:gd name="T21" fmla="*/ 2934070 h 1033"/>
                <a:gd name="T22" fmla="*/ 3535917 w 1273"/>
                <a:gd name="T23" fmla="*/ 2886306 h 1033"/>
                <a:gd name="T24" fmla="*/ 3396231 w 1273"/>
                <a:gd name="T25" fmla="*/ 2841954 h 1033"/>
                <a:gd name="T26" fmla="*/ 3098345 w 1273"/>
                <a:gd name="T27" fmla="*/ 2725956 h 1033"/>
                <a:gd name="T28" fmla="*/ 2524453 w 1273"/>
                <a:gd name="T29" fmla="*/ 2797602 h 1033"/>
                <a:gd name="T30" fmla="*/ 2157566 w 1273"/>
                <a:gd name="T31" fmla="*/ 2819778 h 1033"/>
                <a:gd name="T32" fmla="*/ 1815923 w 1273"/>
                <a:gd name="T33" fmla="*/ 2703780 h 1033"/>
                <a:gd name="T34" fmla="*/ 1548331 w 1273"/>
                <a:gd name="T35" fmla="*/ 2725956 h 1033"/>
                <a:gd name="T36" fmla="*/ 1146102 w 1273"/>
                <a:gd name="T37" fmla="*/ 2635546 h 1033"/>
                <a:gd name="T38" fmla="*/ 907120 w 1273"/>
                <a:gd name="T39" fmla="*/ 2797602 h 1033"/>
                <a:gd name="T40" fmla="*/ 641211 w 1273"/>
                <a:gd name="T41" fmla="*/ 2679898 h 1033"/>
                <a:gd name="T42" fmla="*/ 435889 w 1273"/>
                <a:gd name="T43" fmla="*/ 2456431 h 1033"/>
                <a:gd name="T44" fmla="*/ 232250 w 1273"/>
                <a:gd name="T45" fmla="*/ 2272199 h 1033"/>
                <a:gd name="T46" fmla="*/ 269275 w 1273"/>
                <a:gd name="T47" fmla="*/ 2202259 h 1033"/>
                <a:gd name="T48" fmla="*/ 169980 w 1273"/>
                <a:gd name="T49" fmla="*/ 2024850 h 1033"/>
                <a:gd name="T50" fmla="*/ 0 w 1273"/>
                <a:gd name="T51" fmla="*/ 1954910 h 1033"/>
                <a:gd name="T52" fmla="*/ 132955 w 1273"/>
                <a:gd name="T53" fmla="*/ 1954910 h 1033"/>
                <a:gd name="T54" fmla="*/ 132955 w 1273"/>
                <a:gd name="T55" fmla="*/ 1750207 h 1033"/>
                <a:gd name="T56" fmla="*/ 100978 w 1273"/>
                <a:gd name="T57" fmla="*/ 1615444 h 1033"/>
                <a:gd name="T58" fmla="*/ 0 w 1273"/>
                <a:gd name="T59" fmla="*/ 1478976 h 1033"/>
                <a:gd name="T60" fmla="*/ 371936 w 1273"/>
                <a:gd name="T61" fmla="*/ 1318626 h 1033"/>
                <a:gd name="T62" fmla="*/ 570526 w 1273"/>
                <a:gd name="T63" fmla="*/ 1296450 h 1033"/>
                <a:gd name="T64" fmla="*/ 641211 w 1273"/>
                <a:gd name="T65" fmla="*/ 1364684 h 1033"/>
                <a:gd name="T66" fmla="*/ 841484 w 1273"/>
                <a:gd name="T67" fmla="*/ 1364684 h 1033"/>
                <a:gd name="T68" fmla="*/ 1277373 w 1273"/>
                <a:gd name="T69" fmla="*/ 1296450 h 1033"/>
                <a:gd name="T70" fmla="*/ 1751970 w 1273"/>
                <a:gd name="T71" fmla="*/ 1207745 h 1033"/>
                <a:gd name="T72" fmla="*/ 1782264 w 1273"/>
                <a:gd name="T73" fmla="*/ 1069571 h 1033"/>
                <a:gd name="T74" fmla="*/ 1984220 w 1273"/>
                <a:gd name="T75" fmla="*/ 661872 h 1033"/>
                <a:gd name="T76" fmla="*/ 1918584 w 1273"/>
                <a:gd name="T77" fmla="*/ 566344 h 1033"/>
                <a:gd name="T78" fmla="*/ 2490793 w 1273"/>
                <a:gd name="T79" fmla="*/ 637990 h 1033"/>
                <a:gd name="T80" fmla="*/ 2793728 w 1273"/>
                <a:gd name="T81" fmla="*/ 271231 h 1033"/>
                <a:gd name="T82" fmla="*/ 3296935 w 1273"/>
                <a:gd name="T83" fmla="*/ 365053 h 1033"/>
                <a:gd name="T84" fmla="*/ 3296935 w 1273"/>
                <a:gd name="T85" fmla="*/ 230290 h 1033"/>
                <a:gd name="T86" fmla="*/ 3535917 w 1273"/>
                <a:gd name="T87" fmla="*/ 112586 h 1033"/>
                <a:gd name="T88" fmla="*/ 3702531 w 1273"/>
                <a:gd name="T89" fmla="*/ 0 h 1033"/>
                <a:gd name="T90" fmla="*/ 3902804 w 1273"/>
                <a:gd name="T91" fmla="*/ 46058 h 1033"/>
                <a:gd name="T92" fmla="*/ 3902804 w 1273"/>
                <a:gd name="T93" fmla="*/ 136468 h 1033"/>
                <a:gd name="T94" fmla="*/ 4040808 w 1273"/>
                <a:gd name="T95" fmla="*/ 317289 h 1033"/>
                <a:gd name="T96" fmla="*/ 4308400 w 1273"/>
                <a:gd name="T97" fmla="*/ 407699 h 1033"/>
                <a:gd name="T98" fmla="*/ 4374035 w 1273"/>
                <a:gd name="T99" fmla="*/ 706224 h 1033"/>
                <a:gd name="T100" fmla="*/ 4273057 w 1273"/>
                <a:gd name="T101" fmla="*/ 953573 h 1033"/>
                <a:gd name="T102" fmla="*/ 4682019 w 1273"/>
                <a:gd name="T103" fmla="*/ 1049101 h 1033"/>
                <a:gd name="T104" fmla="*/ 5084248 w 1273"/>
                <a:gd name="T105" fmla="*/ 1248686 h 1033"/>
                <a:gd name="T106" fmla="*/ 5186909 w 1273"/>
                <a:gd name="T107" fmla="*/ 1364684 h 1033"/>
                <a:gd name="T108" fmla="*/ 5350157 w 1273"/>
                <a:gd name="T109" fmla="*/ 1615444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rgbClr val="7F7F7F">
                <a:alpha val="39999"/>
              </a:srgbClr>
            </a:solidFill>
            <a:ln w="9525" cmpd="sng">
              <a:solidFill>
                <a:schemeClr val="bg1"/>
              </a:solidFill>
              <a:bevel/>
              <a:headEnd/>
              <a:tailEnd/>
            </a:ln>
          </p:spPr>
          <p:txBody>
            <a:bodyPr/>
            <a:lstStyle/>
            <a:p>
              <a:endParaRPr lang="zh-CN" altLang="en-US" sz="2400"/>
            </a:p>
          </p:txBody>
        </p:sp>
        <p:sp>
          <p:nvSpPr>
            <p:cNvPr id="31799" name="Freeform 34"/>
            <p:cNvSpPr>
              <a:spLocks noChangeArrowheads="1"/>
            </p:cNvSpPr>
            <p:nvPr/>
          </p:nvSpPr>
          <p:spPr bwMode="auto">
            <a:xfrm>
              <a:off x="4458586" y="3652144"/>
              <a:ext cx="214382" cy="440537"/>
            </a:xfrm>
            <a:custGeom>
              <a:avLst/>
              <a:gdLst>
                <a:gd name="T0" fmla="*/ 91403 w 129"/>
                <a:gd name="T1" fmla="*/ 677090 h 257"/>
                <a:gd name="T2" fmla="*/ 124641 w 129"/>
                <a:gd name="T3" fmla="*/ 726800 h 257"/>
                <a:gd name="T4" fmla="*/ 216044 w 129"/>
                <a:gd name="T5" fmla="*/ 749084 h 257"/>
                <a:gd name="T6" fmla="*/ 250943 w 129"/>
                <a:gd name="T7" fmla="*/ 654806 h 257"/>
                <a:gd name="T8" fmla="*/ 403836 w 129"/>
                <a:gd name="T9" fmla="*/ 539958 h 257"/>
                <a:gd name="T10" fmla="*/ 403836 w 129"/>
                <a:gd name="T11" fmla="*/ 373685 h 257"/>
                <a:gd name="T12" fmla="*/ 465325 w 129"/>
                <a:gd name="T13" fmla="*/ 281121 h 257"/>
                <a:gd name="T14" fmla="*/ 498563 w 129"/>
                <a:gd name="T15" fmla="*/ 209127 h 257"/>
                <a:gd name="T16" fmla="*/ 437073 w 129"/>
                <a:gd name="T17" fmla="*/ 164559 h 257"/>
                <a:gd name="T18" fmla="*/ 403836 w 129"/>
                <a:gd name="T19" fmla="*/ 0 h 257"/>
                <a:gd name="T20" fmla="*/ 250943 w 129"/>
                <a:gd name="T21" fmla="*/ 70280 h 257"/>
                <a:gd name="T22" fmla="*/ 189454 w 129"/>
                <a:gd name="T23" fmla="*/ 70280 h 257"/>
                <a:gd name="T24" fmla="*/ 216044 w 129"/>
                <a:gd name="T25" fmla="*/ 118276 h 257"/>
                <a:gd name="T26" fmla="*/ 91403 w 129"/>
                <a:gd name="T27" fmla="*/ 209127 h 257"/>
                <a:gd name="T28" fmla="*/ 91403 w 129"/>
                <a:gd name="T29" fmla="*/ 327403 h 257"/>
                <a:gd name="T30" fmla="*/ 0 w 129"/>
                <a:gd name="T31" fmla="*/ 395969 h 257"/>
                <a:gd name="T32" fmla="*/ 29914 w 129"/>
                <a:gd name="T33" fmla="*/ 490247 h 257"/>
                <a:gd name="T34" fmla="*/ 63151 w 129"/>
                <a:gd name="T35" fmla="*/ 654806 h 257"/>
                <a:gd name="T36" fmla="*/ 91403 w 129"/>
                <a:gd name="T37" fmla="*/ 677090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rgbClr val="7F7F7F">
                <a:alpha val="39999"/>
              </a:srgbClr>
            </a:solidFill>
            <a:ln w="9525" cmpd="sng">
              <a:solidFill>
                <a:schemeClr val="bg1"/>
              </a:solidFill>
              <a:bevel/>
              <a:headEnd/>
              <a:tailEnd/>
            </a:ln>
          </p:spPr>
          <p:txBody>
            <a:bodyPr/>
            <a:lstStyle/>
            <a:p>
              <a:endParaRPr lang="zh-CN" altLang="en-US" sz="2400"/>
            </a:p>
          </p:txBody>
        </p:sp>
      </p:grpSp>
      <p:sp>
        <p:nvSpPr>
          <p:cNvPr id="44" name="Oval 302"/>
          <p:cNvSpPr>
            <a:spLocks noChangeArrowheads="1"/>
          </p:cNvSpPr>
          <p:nvPr/>
        </p:nvSpPr>
        <p:spPr bwMode="auto">
          <a:xfrm>
            <a:off x="2480734" y="2940114"/>
            <a:ext cx="118533" cy="118533"/>
          </a:xfrm>
          <a:prstGeom prst="ellipse">
            <a:avLst/>
          </a:prstGeom>
          <a:solidFill>
            <a:schemeClr val="accent2"/>
          </a:solidFill>
          <a:ln w="12700" cap="flat" cmpd="sng">
            <a:solidFill>
              <a:schemeClr val="bg1"/>
            </a:solidFill>
            <a:bevel/>
            <a:headEnd/>
            <a:tailEnd/>
          </a:ln>
        </p:spPr>
        <p:txBody>
          <a:bodyPr lIns="91424" tIns="45713" rIns="91424" bIns="45713" anchor="ctr"/>
          <a:lstStyle/>
          <a:p>
            <a:pPr algn="ctr">
              <a:defRPr/>
            </a:pPr>
            <a:endParaRPr lang="zh-CN" altLang="zh-CN" sz="3200">
              <a:solidFill>
                <a:srgbClr val="FFFFFF"/>
              </a:solidFill>
              <a:cs typeface="Calibri" pitchFamily="34" charset="0"/>
              <a:sym typeface="Calibri" pitchFamily="34" charset="0"/>
            </a:endParaRPr>
          </a:p>
        </p:txBody>
      </p:sp>
      <p:sp>
        <p:nvSpPr>
          <p:cNvPr id="45" name="Oval 303"/>
          <p:cNvSpPr>
            <a:spLocks noChangeArrowheads="1"/>
          </p:cNvSpPr>
          <p:nvPr/>
        </p:nvSpPr>
        <p:spPr bwMode="auto">
          <a:xfrm>
            <a:off x="2201334" y="3979334"/>
            <a:ext cx="118533" cy="118533"/>
          </a:xfrm>
          <a:prstGeom prst="ellipse">
            <a:avLst/>
          </a:prstGeom>
          <a:solidFill>
            <a:schemeClr val="accent1"/>
          </a:solidFill>
          <a:ln w="12700" cap="flat" cmpd="sng">
            <a:solidFill>
              <a:schemeClr val="bg1"/>
            </a:solidFill>
            <a:bevel/>
            <a:headEnd/>
            <a:tailEnd/>
          </a:ln>
        </p:spPr>
        <p:txBody>
          <a:bodyPr lIns="91424" tIns="45713" rIns="91424" bIns="45713" anchor="ctr"/>
          <a:lstStyle/>
          <a:p>
            <a:pPr algn="ctr">
              <a:defRPr/>
            </a:pPr>
            <a:endParaRPr lang="zh-CN" altLang="zh-CN" sz="3200">
              <a:solidFill>
                <a:srgbClr val="FFFFFF"/>
              </a:solidFill>
              <a:cs typeface="Calibri" pitchFamily="34" charset="0"/>
              <a:sym typeface="Calibri" pitchFamily="34" charset="0"/>
            </a:endParaRPr>
          </a:p>
        </p:txBody>
      </p:sp>
      <p:sp>
        <p:nvSpPr>
          <p:cNvPr id="46" name="Oval 304"/>
          <p:cNvSpPr>
            <a:spLocks noChangeArrowheads="1"/>
          </p:cNvSpPr>
          <p:nvPr/>
        </p:nvSpPr>
        <p:spPr bwMode="auto">
          <a:xfrm>
            <a:off x="4014820" y="4415480"/>
            <a:ext cx="116417" cy="116417"/>
          </a:xfrm>
          <a:prstGeom prst="ellipse">
            <a:avLst/>
          </a:prstGeom>
          <a:solidFill>
            <a:schemeClr val="accent3"/>
          </a:solidFill>
          <a:ln w="12700">
            <a:solidFill>
              <a:schemeClr val="bg1"/>
            </a:solidFill>
            <a:bevel/>
            <a:headEnd/>
            <a:tailEnd/>
          </a:ln>
        </p:spPr>
        <p:txBody>
          <a:bodyPr lIns="91424" tIns="45713" rIns="91424" bIns="45713" anchor="ctr"/>
          <a:lstStyle/>
          <a:p>
            <a:pPr algn="ctr"/>
            <a:endParaRPr lang="zh-CN" altLang="zh-CN" sz="3200">
              <a:solidFill>
                <a:srgbClr val="FFFFFF"/>
              </a:solidFill>
              <a:sym typeface="Calibri" pitchFamily="34" charset="0"/>
            </a:endParaRPr>
          </a:p>
        </p:txBody>
      </p:sp>
      <p:sp>
        <p:nvSpPr>
          <p:cNvPr id="47" name="Oval 305"/>
          <p:cNvSpPr>
            <a:spLocks noChangeArrowheads="1"/>
          </p:cNvSpPr>
          <p:nvPr/>
        </p:nvSpPr>
        <p:spPr bwMode="auto">
          <a:xfrm>
            <a:off x="4516967" y="4028018"/>
            <a:ext cx="120651" cy="118533"/>
          </a:xfrm>
          <a:prstGeom prst="ellipse">
            <a:avLst/>
          </a:prstGeom>
          <a:solidFill>
            <a:schemeClr val="accent4"/>
          </a:solidFill>
          <a:ln w="12700">
            <a:solidFill>
              <a:schemeClr val="bg1"/>
            </a:solidFill>
            <a:bevel/>
            <a:headEnd/>
            <a:tailEnd/>
          </a:ln>
        </p:spPr>
        <p:txBody>
          <a:bodyPr lIns="91424" tIns="45713" rIns="91424" bIns="45713" anchor="ctr"/>
          <a:lstStyle/>
          <a:p>
            <a:pPr algn="ctr"/>
            <a:endParaRPr lang="zh-CN" altLang="zh-CN" sz="3200">
              <a:solidFill>
                <a:srgbClr val="FFFFFF"/>
              </a:solidFill>
              <a:sym typeface="Calibri" pitchFamily="34" charset="0"/>
            </a:endParaRPr>
          </a:p>
        </p:txBody>
      </p:sp>
      <p:sp>
        <p:nvSpPr>
          <p:cNvPr id="48" name="Oval 306"/>
          <p:cNvSpPr>
            <a:spLocks noChangeArrowheads="1"/>
          </p:cNvSpPr>
          <p:nvPr/>
        </p:nvSpPr>
        <p:spPr bwMode="auto">
          <a:xfrm>
            <a:off x="5266891" y="3421119"/>
            <a:ext cx="118533" cy="118533"/>
          </a:xfrm>
          <a:prstGeom prst="ellipse">
            <a:avLst/>
          </a:prstGeom>
          <a:solidFill>
            <a:schemeClr val="accent5"/>
          </a:solidFill>
          <a:ln w="12700" cap="flat" cmpd="sng">
            <a:solidFill>
              <a:schemeClr val="bg1"/>
            </a:solidFill>
            <a:bevel/>
            <a:headEnd/>
            <a:tailEnd/>
          </a:ln>
        </p:spPr>
        <p:txBody>
          <a:bodyPr lIns="91424" tIns="45713" rIns="91424" bIns="45713" anchor="ctr"/>
          <a:lstStyle/>
          <a:p>
            <a:pPr algn="ctr">
              <a:defRPr/>
            </a:pPr>
            <a:endParaRPr lang="zh-CN" altLang="zh-CN" sz="3200">
              <a:solidFill>
                <a:srgbClr val="FFFFFF"/>
              </a:solidFill>
              <a:cs typeface="Calibri" pitchFamily="34" charset="0"/>
              <a:sym typeface="Calibri" pitchFamily="34" charset="0"/>
            </a:endParaRPr>
          </a:p>
        </p:txBody>
      </p:sp>
      <p:sp>
        <p:nvSpPr>
          <p:cNvPr id="49" name="Oval 307"/>
          <p:cNvSpPr>
            <a:spLocks noChangeArrowheads="1"/>
          </p:cNvSpPr>
          <p:nvPr/>
        </p:nvSpPr>
        <p:spPr bwMode="auto">
          <a:xfrm>
            <a:off x="5780618" y="4307418"/>
            <a:ext cx="118533" cy="114300"/>
          </a:xfrm>
          <a:prstGeom prst="ellipse">
            <a:avLst/>
          </a:prstGeom>
          <a:solidFill>
            <a:schemeClr val="accent6"/>
          </a:solidFill>
          <a:ln w="12700" cap="flat" cmpd="sng">
            <a:solidFill>
              <a:schemeClr val="bg1"/>
            </a:solidFill>
            <a:bevel/>
            <a:headEnd/>
            <a:tailEnd/>
          </a:ln>
        </p:spPr>
        <p:txBody>
          <a:bodyPr lIns="91424" tIns="45713" rIns="91424" bIns="45713" anchor="ctr"/>
          <a:lstStyle/>
          <a:p>
            <a:pPr algn="ctr">
              <a:defRPr/>
            </a:pPr>
            <a:endParaRPr lang="zh-CN" altLang="zh-CN" sz="3200">
              <a:solidFill>
                <a:srgbClr val="FFFFFF"/>
              </a:solidFill>
              <a:cs typeface="Calibri" pitchFamily="34" charset="0"/>
              <a:sym typeface="Calibri" pitchFamily="34" charset="0"/>
            </a:endParaRPr>
          </a:p>
        </p:txBody>
      </p:sp>
      <p:sp>
        <p:nvSpPr>
          <p:cNvPr id="52" name="Freeform 158"/>
          <p:cNvSpPr>
            <a:spLocks noEditPoints="1"/>
          </p:cNvSpPr>
          <p:nvPr/>
        </p:nvSpPr>
        <p:spPr bwMode="auto">
          <a:xfrm>
            <a:off x="5175251" y="2969684"/>
            <a:ext cx="300567" cy="397933"/>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chemeClr val="accent5"/>
          </a:solidFill>
          <a:ln>
            <a:noFill/>
          </a:ln>
        </p:spPr>
        <p:txBody>
          <a:bodyPr lIns="121884" tIns="60941" rIns="121884" bIns="60941"/>
          <a:lstStyle/>
          <a:p>
            <a:pPr>
              <a:defRPr/>
            </a:pPr>
            <a:endParaRPr lang="zh-CN" altLang="en-US" sz="2400"/>
          </a:p>
        </p:txBody>
      </p:sp>
      <p:sp>
        <p:nvSpPr>
          <p:cNvPr id="53" name="Freeform 158"/>
          <p:cNvSpPr>
            <a:spLocks noEditPoints="1"/>
          </p:cNvSpPr>
          <p:nvPr/>
        </p:nvSpPr>
        <p:spPr bwMode="auto">
          <a:xfrm>
            <a:off x="4405082" y="3569086"/>
            <a:ext cx="300567" cy="397933"/>
          </a:xfrm>
          <a:custGeom>
            <a:avLst/>
            <a:gdLst>
              <a:gd name="T0" fmla="*/ 112733 w 144"/>
              <a:gd name="T1" fmla="*/ 0 h 192"/>
              <a:gd name="T2" fmla="*/ 0 w 144"/>
              <a:gd name="T3" fmla="*/ 111746 h 192"/>
              <a:gd name="T4" fmla="*/ 112733 w 144"/>
              <a:gd name="T5" fmla="*/ 297988 h 192"/>
              <a:gd name="T6" fmla="*/ 225465 w 144"/>
              <a:gd name="T7" fmla="*/ 111746 h 192"/>
              <a:gd name="T8" fmla="*/ 112733 w 144"/>
              <a:gd name="T9" fmla="*/ 0 h 192"/>
              <a:gd name="T10" fmla="*/ 112733 w 144"/>
              <a:gd name="T11" fmla="*/ 186243 h 192"/>
              <a:gd name="T12" fmla="*/ 37578 w 144"/>
              <a:gd name="T13" fmla="*/ 111746 h 192"/>
              <a:gd name="T14" fmla="*/ 112733 w 144"/>
              <a:gd name="T15" fmla="*/ 37249 h 192"/>
              <a:gd name="T16" fmla="*/ 187888 w 144"/>
              <a:gd name="T17" fmla="*/ 111746 h 192"/>
              <a:gd name="T18" fmla="*/ 112733 w 144"/>
              <a:gd name="T19" fmla="*/ 186243 h 192"/>
              <a:gd name="T20" fmla="*/ 112733 w 144"/>
              <a:gd name="T21" fmla="*/ 74497 h 192"/>
              <a:gd name="T22" fmla="*/ 75155 w 144"/>
              <a:gd name="T23" fmla="*/ 111746 h 192"/>
              <a:gd name="T24" fmla="*/ 112733 w 144"/>
              <a:gd name="T25" fmla="*/ 148994 h 192"/>
              <a:gd name="T26" fmla="*/ 150310 w 144"/>
              <a:gd name="T27" fmla="*/ 111746 h 192"/>
              <a:gd name="T28" fmla="*/ 112733 w 144"/>
              <a:gd name="T29" fmla="*/ 74497 h 1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chemeClr val="accent4"/>
          </a:solidFill>
          <a:ln>
            <a:noFill/>
          </a:ln>
          <a:extLst/>
        </p:spPr>
        <p:txBody>
          <a:bodyPr lIns="121884" tIns="60941" rIns="121884" bIns="60941"/>
          <a:lstStyle/>
          <a:p>
            <a:endParaRPr lang="zh-CN" altLang="en-US" sz="2400"/>
          </a:p>
        </p:txBody>
      </p:sp>
      <p:sp>
        <p:nvSpPr>
          <p:cNvPr id="54" name="Freeform 158"/>
          <p:cNvSpPr>
            <a:spLocks noEditPoints="1"/>
          </p:cNvSpPr>
          <p:nvPr/>
        </p:nvSpPr>
        <p:spPr bwMode="auto">
          <a:xfrm>
            <a:off x="2110318" y="3558118"/>
            <a:ext cx="300567" cy="397933"/>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chemeClr val="accent1"/>
          </a:solidFill>
          <a:ln>
            <a:noFill/>
          </a:ln>
        </p:spPr>
        <p:txBody>
          <a:bodyPr lIns="121884" tIns="60941" rIns="121884" bIns="60941"/>
          <a:lstStyle/>
          <a:p>
            <a:pPr>
              <a:defRPr/>
            </a:pPr>
            <a:endParaRPr lang="zh-CN" altLang="en-US" sz="2400"/>
          </a:p>
        </p:txBody>
      </p:sp>
      <p:sp>
        <p:nvSpPr>
          <p:cNvPr id="55" name="Freeform 158"/>
          <p:cNvSpPr>
            <a:spLocks noEditPoints="1"/>
          </p:cNvSpPr>
          <p:nvPr/>
        </p:nvSpPr>
        <p:spPr bwMode="auto">
          <a:xfrm>
            <a:off x="3905251" y="3979334"/>
            <a:ext cx="300567" cy="397933"/>
          </a:xfrm>
          <a:custGeom>
            <a:avLst/>
            <a:gdLst>
              <a:gd name="T0" fmla="*/ 112733 w 144"/>
              <a:gd name="T1" fmla="*/ 0 h 192"/>
              <a:gd name="T2" fmla="*/ 0 w 144"/>
              <a:gd name="T3" fmla="*/ 111746 h 192"/>
              <a:gd name="T4" fmla="*/ 112733 w 144"/>
              <a:gd name="T5" fmla="*/ 297988 h 192"/>
              <a:gd name="T6" fmla="*/ 225465 w 144"/>
              <a:gd name="T7" fmla="*/ 111746 h 192"/>
              <a:gd name="T8" fmla="*/ 112733 w 144"/>
              <a:gd name="T9" fmla="*/ 0 h 192"/>
              <a:gd name="T10" fmla="*/ 112733 w 144"/>
              <a:gd name="T11" fmla="*/ 186243 h 192"/>
              <a:gd name="T12" fmla="*/ 37578 w 144"/>
              <a:gd name="T13" fmla="*/ 111746 h 192"/>
              <a:gd name="T14" fmla="*/ 112733 w 144"/>
              <a:gd name="T15" fmla="*/ 37249 h 192"/>
              <a:gd name="T16" fmla="*/ 187888 w 144"/>
              <a:gd name="T17" fmla="*/ 111746 h 192"/>
              <a:gd name="T18" fmla="*/ 112733 w 144"/>
              <a:gd name="T19" fmla="*/ 186243 h 192"/>
              <a:gd name="T20" fmla="*/ 112733 w 144"/>
              <a:gd name="T21" fmla="*/ 74497 h 192"/>
              <a:gd name="T22" fmla="*/ 75155 w 144"/>
              <a:gd name="T23" fmla="*/ 111746 h 192"/>
              <a:gd name="T24" fmla="*/ 112733 w 144"/>
              <a:gd name="T25" fmla="*/ 148994 h 192"/>
              <a:gd name="T26" fmla="*/ 150310 w 144"/>
              <a:gd name="T27" fmla="*/ 111746 h 192"/>
              <a:gd name="T28" fmla="*/ 112733 w 144"/>
              <a:gd name="T29" fmla="*/ 74497 h 1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chemeClr val="accent3"/>
          </a:solidFill>
          <a:ln>
            <a:noFill/>
          </a:ln>
          <a:extLst/>
        </p:spPr>
        <p:txBody>
          <a:bodyPr lIns="121884" tIns="60941" rIns="121884" bIns="60941"/>
          <a:lstStyle/>
          <a:p>
            <a:endParaRPr lang="zh-CN" altLang="en-US" sz="2400"/>
          </a:p>
        </p:txBody>
      </p:sp>
      <p:sp>
        <p:nvSpPr>
          <p:cNvPr id="56" name="Freeform 158"/>
          <p:cNvSpPr>
            <a:spLocks noEditPoints="1"/>
          </p:cNvSpPr>
          <p:nvPr/>
        </p:nvSpPr>
        <p:spPr bwMode="auto">
          <a:xfrm>
            <a:off x="2389718" y="2504017"/>
            <a:ext cx="300567" cy="395816"/>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chemeClr val="accent2"/>
          </a:solidFill>
          <a:ln>
            <a:noFill/>
          </a:ln>
        </p:spPr>
        <p:txBody>
          <a:bodyPr lIns="121884" tIns="60941" rIns="121884" bIns="60941"/>
          <a:lstStyle/>
          <a:p>
            <a:pPr>
              <a:defRPr/>
            </a:pPr>
            <a:endParaRPr lang="zh-CN" altLang="en-US" sz="2400"/>
          </a:p>
        </p:txBody>
      </p:sp>
      <p:sp>
        <p:nvSpPr>
          <p:cNvPr id="57" name="Freeform 158"/>
          <p:cNvSpPr>
            <a:spLocks noEditPoints="1"/>
          </p:cNvSpPr>
          <p:nvPr/>
        </p:nvSpPr>
        <p:spPr bwMode="auto">
          <a:xfrm>
            <a:off x="5679018" y="3892551"/>
            <a:ext cx="300567" cy="395816"/>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chemeClr val="accent6"/>
          </a:solidFill>
          <a:ln>
            <a:noFill/>
          </a:ln>
        </p:spPr>
        <p:txBody>
          <a:bodyPr lIns="121884" tIns="60941" rIns="121884" bIns="60941"/>
          <a:lstStyle/>
          <a:p>
            <a:pPr>
              <a:defRPr/>
            </a:pPr>
            <a:endParaRPr lang="zh-CN" altLang="en-US" sz="2400"/>
          </a:p>
        </p:txBody>
      </p:sp>
      <p:sp>
        <p:nvSpPr>
          <p:cNvPr id="58" name="矩形 57"/>
          <p:cNvSpPr/>
          <p:nvPr/>
        </p:nvSpPr>
        <p:spPr>
          <a:xfrm>
            <a:off x="7641167" y="2051051"/>
            <a:ext cx="3600451" cy="1508067"/>
          </a:xfrm>
          <a:prstGeom prst="rect">
            <a:avLst/>
          </a:prstGeom>
        </p:spPr>
        <p:txBody>
          <a:bodyPr lIns="121884" tIns="60941" rIns="121884" bIns="60941">
            <a:spAutoFit/>
          </a:bodyPr>
          <a:lstStyle/>
          <a:p>
            <a:pPr>
              <a:lnSpc>
                <a:spcPct val="150000"/>
              </a:lnSpc>
              <a:defRPr/>
            </a:pPr>
            <a:r>
              <a:rPr lang="zh-CN" altLang="en-US" sz="1200" dirty="0">
                <a:solidFill>
                  <a:srgbClr val="50596D"/>
                </a:solidFill>
                <a:latin typeface="微软雅黑" pitchFamily="34" charset="-122"/>
                <a:ea typeface="微软雅黑" pitchFamily="34" charset="-122"/>
                <a:cs typeface="华文黑体" pitchFamily="2"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endParaRPr lang="zh-CN" altLang="en-US" sz="1200" dirty="0">
              <a:solidFill>
                <a:srgbClr val="50596D"/>
              </a:solidFill>
              <a:latin typeface="微软雅黑" pitchFamily="34" charset="-122"/>
              <a:ea typeface="微软雅黑" pitchFamily="34" charset="-122"/>
            </a:endParaRPr>
          </a:p>
        </p:txBody>
      </p:sp>
      <p:sp>
        <p:nvSpPr>
          <p:cNvPr id="59" name="矩形 58"/>
          <p:cNvSpPr/>
          <p:nvPr/>
        </p:nvSpPr>
        <p:spPr>
          <a:xfrm>
            <a:off x="7641167" y="4066118"/>
            <a:ext cx="3600451" cy="1508067"/>
          </a:xfrm>
          <a:prstGeom prst="rect">
            <a:avLst/>
          </a:prstGeom>
        </p:spPr>
        <p:txBody>
          <a:bodyPr lIns="121884" tIns="60941" rIns="121884" bIns="60941">
            <a:spAutoFit/>
          </a:bodyPr>
          <a:lstStyle/>
          <a:p>
            <a:pPr>
              <a:lnSpc>
                <a:spcPct val="150000"/>
              </a:lnSpc>
              <a:defRPr/>
            </a:pPr>
            <a:r>
              <a:rPr lang="zh-CN" altLang="en-US" sz="1200" dirty="0">
                <a:solidFill>
                  <a:srgbClr val="50596D"/>
                </a:solidFill>
                <a:latin typeface="微软雅黑" pitchFamily="34" charset="-122"/>
                <a:ea typeface="微软雅黑" pitchFamily="34" charset="-122"/>
                <a:cs typeface="华文黑体" pitchFamily="2"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endParaRPr lang="zh-CN" altLang="en-US" sz="1200" dirty="0">
              <a:solidFill>
                <a:srgbClr val="50596D"/>
              </a:solidFill>
              <a:latin typeface="微软雅黑" pitchFamily="34" charset="-122"/>
              <a:ea typeface="微软雅黑" pitchFamily="34" charset="-122"/>
            </a:endParaRPr>
          </a:p>
        </p:txBody>
      </p:sp>
      <p:sp>
        <p:nvSpPr>
          <p:cNvPr id="64" name="TextBox 63"/>
          <p:cNvSpPr txBox="1"/>
          <p:nvPr/>
        </p:nvSpPr>
        <p:spPr>
          <a:xfrm>
            <a:off x="4779843" y="124455"/>
            <a:ext cx="2492990" cy="553998"/>
          </a:xfrm>
          <a:prstGeom prst="rect">
            <a:avLst/>
          </a:prstGeom>
          <a:noFill/>
        </p:spPr>
        <p:txBody>
          <a:bodyPr wrap="none">
            <a:spAutoFit/>
          </a:bodyPr>
          <a:lstStyle/>
          <a:p>
            <a:pPr>
              <a:defRPr/>
            </a:pPr>
            <a:r>
              <a:rPr lang="zh-CN" altLang="en-US" sz="3000" b="1" dirty="0">
                <a:solidFill>
                  <a:schemeClr val="bg1">
                    <a:lumMod val="95000"/>
                  </a:schemeClr>
                </a:solidFill>
                <a:latin typeface="微软雅黑" pitchFamily="34" charset="-122"/>
                <a:ea typeface="微软雅黑" pitchFamily="34" charset="-122"/>
              </a:rPr>
              <a:t>销售网络布局</a:t>
            </a:r>
          </a:p>
        </p:txBody>
      </p:sp>
      <p:sp>
        <p:nvSpPr>
          <p:cNvPr id="61" name="TextBox 60"/>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10375607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par>
                          <p:cTn id="29" fill="hold" nodeType="afterGroup">
                            <p:stCondLst>
                              <p:cond delay="1000"/>
                            </p:stCondLst>
                            <p:childTnLst>
                              <p:par>
                                <p:cTn id="30" presetID="2" presetClass="entr" presetSubtype="1"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500" fill="hold"/>
                                        <p:tgtEl>
                                          <p:spTgt spid="57"/>
                                        </p:tgtEl>
                                        <p:attrNameLst>
                                          <p:attrName>ppt_x</p:attrName>
                                        </p:attrNameLst>
                                      </p:cBhvr>
                                      <p:tavLst>
                                        <p:tav tm="0">
                                          <p:val>
                                            <p:strVal val="#ppt_x"/>
                                          </p:val>
                                        </p:tav>
                                        <p:tav tm="100000">
                                          <p:val>
                                            <p:strVal val="#ppt_x"/>
                                          </p:val>
                                        </p:tav>
                                      </p:tavLst>
                                    </p:anim>
                                    <p:anim calcmode="lin" valueType="num">
                                      <p:cBhvr additive="base">
                                        <p:cTn id="33" dur="500" fill="hold"/>
                                        <p:tgtEl>
                                          <p:spTgt spid="57"/>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20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ppt_x"/>
                                          </p:val>
                                        </p:tav>
                                        <p:tav tm="100000">
                                          <p:val>
                                            <p:strVal val="#ppt_x"/>
                                          </p:val>
                                        </p:tav>
                                      </p:tavLst>
                                    </p:anim>
                                    <p:anim calcmode="lin" valueType="num">
                                      <p:cBhvr additive="base">
                                        <p:cTn id="37" dur="500" fill="hold"/>
                                        <p:tgtEl>
                                          <p:spTgt spid="52"/>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200"/>
                                  </p:stCondLst>
                                  <p:childTnLst>
                                    <p:set>
                                      <p:cBhvr>
                                        <p:cTn id="39" dur="1" fill="hold">
                                          <p:stCondLst>
                                            <p:cond delay="0"/>
                                          </p:stCondLst>
                                        </p:cTn>
                                        <p:tgtEl>
                                          <p:spTgt spid="53"/>
                                        </p:tgtEl>
                                        <p:attrNameLst>
                                          <p:attrName>style.visibility</p:attrName>
                                        </p:attrNameLst>
                                      </p:cBhvr>
                                      <p:to>
                                        <p:strVal val="visible"/>
                                      </p:to>
                                    </p:set>
                                    <p:anim calcmode="lin" valueType="num">
                                      <p:cBhvr additive="base">
                                        <p:cTn id="40" dur="500" fill="hold"/>
                                        <p:tgtEl>
                                          <p:spTgt spid="53"/>
                                        </p:tgtEl>
                                        <p:attrNameLst>
                                          <p:attrName>ppt_x</p:attrName>
                                        </p:attrNameLst>
                                      </p:cBhvr>
                                      <p:tavLst>
                                        <p:tav tm="0">
                                          <p:val>
                                            <p:strVal val="#ppt_x"/>
                                          </p:val>
                                        </p:tav>
                                        <p:tav tm="100000">
                                          <p:val>
                                            <p:strVal val="#ppt_x"/>
                                          </p:val>
                                        </p:tav>
                                      </p:tavLst>
                                    </p:anim>
                                    <p:anim calcmode="lin" valueType="num">
                                      <p:cBhvr additive="base">
                                        <p:cTn id="41" dur="500" fill="hold"/>
                                        <p:tgtEl>
                                          <p:spTgt spid="53"/>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500"/>
                                  </p:stCondLst>
                                  <p:childTnLst>
                                    <p:set>
                                      <p:cBhvr>
                                        <p:cTn id="43" dur="1" fill="hold">
                                          <p:stCondLst>
                                            <p:cond delay="0"/>
                                          </p:stCondLst>
                                        </p:cTn>
                                        <p:tgtEl>
                                          <p:spTgt spid="55"/>
                                        </p:tgtEl>
                                        <p:attrNameLst>
                                          <p:attrName>style.visibility</p:attrName>
                                        </p:attrNameLst>
                                      </p:cBhvr>
                                      <p:to>
                                        <p:strVal val="visible"/>
                                      </p:to>
                                    </p:set>
                                    <p:anim calcmode="lin" valueType="num">
                                      <p:cBhvr additive="base">
                                        <p:cTn id="44" dur="500" fill="hold"/>
                                        <p:tgtEl>
                                          <p:spTgt spid="55"/>
                                        </p:tgtEl>
                                        <p:attrNameLst>
                                          <p:attrName>ppt_x</p:attrName>
                                        </p:attrNameLst>
                                      </p:cBhvr>
                                      <p:tavLst>
                                        <p:tav tm="0">
                                          <p:val>
                                            <p:strVal val="#ppt_x"/>
                                          </p:val>
                                        </p:tav>
                                        <p:tav tm="100000">
                                          <p:val>
                                            <p:strVal val="#ppt_x"/>
                                          </p:val>
                                        </p:tav>
                                      </p:tavLst>
                                    </p:anim>
                                    <p:anim calcmode="lin" valueType="num">
                                      <p:cBhvr additive="base">
                                        <p:cTn id="45" dur="500" fill="hold"/>
                                        <p:tgtEl>
                                          <p:spTgt spid="55"/>
                                        </p:tgtEl>
                                        <p:attrNameLst>
                                          <p:attrName>ppt_y</p:attrName>
                                        </p:attrNameLst>
                                      </p:cBhvr>
                                      <p:tavLst>
                                        <p:tav tm="0">
                                          <p:val>
                                            <p:strVal val="0-#ppt_h/2"/>
                                          </p:val>
                                        </p:tav>
                                        <p:tav tm="100000">
                                          <p:val>
                                            <p:strVal val="#ppt_y"/>
                                          </p:val>
                                        </p:tav>
                                      </p:tavLst>
                                    </p:anim>
                                  </p:childTnLst>
                                </p:cTn>
                              </p:par>
                              <p:par>
                                <p:cTn id="46" presetID="2" presetClass="entr" presetSubtype="1" fill="hold" nodeType="withEffect">
                                  <p:stCondLst>
                                    <p:cond delay="30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0-#ppt_h/2"/>
                                          </p:val>
                                        </p:tav>
                                        <p:tav tm="100000">
                                          <p:val>
                                            <p:strVal val="#ppt_y"/>
                                          </p:val>
                                        </p:tav>
                                      </p:tavLst>
                                    </p:anim>
                                  </p:childTnLst>
                                </p:cTn>
                              </p:par>
                              <p:par>
                                <p:cTn id="50" presetID="2" presetClass="entr" presetSubtype="1" fill="hold" nodeType="withEffect">
                                  <p:stCondLst>
                                    <p:cond delay="300"/>
                                  </p:stCondLst>
                                  <p:childTnLst>
                                    <p:set>
                                      <p:cBhvr>
                                        <p:cTn id="51" dur="1" fill="hold">
                                          <p:stCondLst>
                                            <p:cond delay="0"/>
                                          </p:stCondLst>
                                        </p:cTn>
                                        <p:tgtEl>
                                          <p:spTgt spid="54"/>
                                        </p:tgtEl>
                                        <p:attrNameLst>
                                          <p:attrName>style.visibility</p:attrName>
                                        </p:attrNameLst>
                                      </p:cBhvr>
                                      <p:to>
                                        <p:strVal val="visible"/>
                                      </p:to>
                                    </p:set>
                                    <p:anim calcmode="lin" valueType="num">
                                      <p:cBhvr additive="base">
                                        <p:cTn id="52" dur="500" fill="hold"/>
                                        <p:tgtEl>
                                          <p:spTgt spid="54"/>
                                        </p:tgtEl>
                                        <p:attrNameLst>
                                          <p:attrName>ppt_x</p:attrName>
                                        </p:attrNameLst>
                                      </p:cBhvr>
                                      <p:tavLst>
                                        <p:tav tm="0">
                                          <p:val>
                                            <p:strVal val="#ppt_x"/>
                                          </p:val>
                                        </p:tav>
                                        <p:tav tm="100000">
                                          <p:val>
                                            <p:strVal val="#ppt_x"/>
                                          </p:val>
                                        </p:tav>
                                      </p:tavLst>
                                    </p:anim>
                                    <p:anim calcmode="lin" valueType="num">
                                      <p:cBhvr additive="base">
                                        <p:cTn id="53" dur="500" fill="hold"/>
                                        <p:tgtEl>
                                          <p:spTgt spid="54"/>
                                        </p:tgtEl>
                                        <p:attrNameLst>
                                          <p:attrName>ppt_y</p:attrName>
                                        </p:attrNameLst>
                                      </p:cBhvr>
                                      <p:tavLst>
                                        <p:tav tm="0">
                                          <p:val>
                                            <p:strVal val="0-#ppt_h/2"/>
                                          </p:val>
                                        </p:tav>
                                        <p:tav tm="100000">
                                          <p:val>
                                            <p:strVal val="#ppt_y"/>
                                          </p:val>
                                        </p:tav>
                                      </p:tavLst>
                                    </p:anim>
                                  </p:childTnLst>
                                </p:cTn>
                              </p:par>
                            </p:childTnLst>
                          </p:cTn>
                        </p:par>
                        <p:par>
                          <p:cTn id="54" fill="hold" nodeType="afterGroup">
                            <p:stCondLst>
                              <p:cond delay="2000"/>
                            </p:stCondLst>
                            <p:childTnLst>
                              <p:par>
                                <p:cTn id="55" presetID="42" presetClass="entr" presetSubtype="0" fill="hold" grpId="0" nodeType="after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1000"/>
                                        <p:tgtEl>
                                          <p:spTgt spid="58"/>
                                        </p:tgtEl>
                                      </p:cBhvr>
                                    </p:animEffect>
                                    <p:anim calcmode="lin" valueType="num">
                                      <p:cBhvr>
                                        <p:cTn id="58" dur="1000" fill="hold"/>
                                        <p:tgtEl>
                                          <p:spTgt spid="58"/>
                                        </p:tgtEl>
                                        <p:attrNameLst>
                                          <p:attrName>ppt_x</p:attrName>
                                        </p:attrNameLst>
                                      </p:cBhvr>
                                      <p:tavLst>
                                        <p:tav tm="0">
                                          <p:val>
                                            <p:strVal val="#ppt_x"/>
                                          </p:val>
                                        </p:tav>
                                        <p:tav tm="100000">
                                          <p:val>
                                            <p:strVal val="#ppt_x"/>
                                          </p:val>
                                        </p:tav>
                                      </p:tavLst>
                                    </p:anim>
                                    <p:anim calcmode="lin" valueType="num">
                                      <p:cBhvr>
                                        <p:cTn id="59" dur="1000" fill="hold"/>
                                        <p:tgtEl>
                                          <p:spTgt spid="58"/>
                                        </p:tgtEl>
                                        <p:attrNameLst>
                                          <p:attrName>ppt_y</p:attrName>
                                        </p:attrNameLst>
                                      </p:cBhvr>
                                      <p:tavLst>
                                        <p:tav tm="0">
                                          <p:val>
                                            <p:strVal val="#ppt_y+.1"/>
                                          </p:val>
                                        </p:tav>
                                        <p:tav tm="100000">
                                          <p:val>
                                            <p:strVal val="#ppt_y"/>
                                          </p:val>
                                        </p:tav>
                                      </p:tavLst>
                                    </p:anim>
                                  </p:childTnLst>
                                </p:cTn>
                              </p:par>
                            </p:childTnLst>
                          </p:cTn>
                        </p:par>
                        <p:par>
                          <p:cTn id="60" fill="hold" nodeType="afterGroup">
                            <p:stCondLst>
                              <p:cond delay="3000"/>
                            </p:stCondLst>
                            <p:childTnLst>
                              <p:par>
                                <p:cTn id="61" presetID="47" presetClass="entr" presetSubtype="0" fill="hold" grpId="0"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1000"/>
                                        <p:tgtEl>
                                          <p:spTgt spid="59"/>
                                        </p:tgtEl>
                                      </p:cBhvr>
                                    </p:animEffect>
                                    <p:anim calcmode="lin" valueType="num">
                                      <p:cBhvr>
                                        <p:cTn id="64" dur="1000" fill="hold"/>
                                        <p:tgtEl>
                                          <p:spTgt spid="59"/>
                                        </p:tgtEl>
                                        <p:attrNameLst>
                                          <p:attrName>ppt_x</p:attrName>
                                        </p:attrNameLst>
                                      </p:cBhvr>
                                      <p:tavLst>
                                        <p:tav tm="0">
                                          <p:val>
                                            <p:strVal val="#ppt_x"/>
                                          </p:val>
                                        </p:tav>
                                        <p:tav tm="100000">
                                          <p:val>
                                            <p:strVal val="#ppt_x"/>
                                          </p:val>
                                        </p:tav>
                                      </p:tavLst>
                                    </p:anim>
                                    <p:anim calcmode="lin" valueType="num">
                                      <p:cBhvr>
                                        <p:cTn id="65" dur="1000" fill="hold"/>
                                        <p:tgtEl>
                                          <p:spTgt spid="59"/>
                                        </p:tgtEl>
                                        <p:attrNameLst>
                                          <p:attrName>ppt_y</p:attrName>
                                        </p:attrNameLst>
                                      </p:cBhvr>
                                      <p:tavLst>
                                        <p:tav tm="0">
                                          <p:val>
                                            <p:strVal val="#ppt_y-.1"/>
                                          </p:val>
                                        </p:tav>
                                        <p:tav tm="100000">
                                          <p:val>
                                            <p:strVal val="#ppt_y"/>
                                          </p:val>
                                        </p:tav>
                                      </p:tavLst>
                                    </p:anim>
                                  </p:childTnLst>
                                </p:cTn>
                              </p:par>
                            </p:childTnLst>
                          </p:cTn>
                        </p:par>
                        <p:par>
                          <p:cTn id="66" fill="hold">
                            <p:stCondLst>
                              <p:cond delay="4000"/>
                            </p:stCondLst>
                            <p:childTnLst>
                              <p:par>
                                <p:cTn id="67" presetID="42" presetClass="entr" presetSubtype="0" fill="hold" grpId="0"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1200"/>
                                        <p:tgtEl>
                                          <p:spTgt spid="61"/>
                                        </p:tgtEl>
                                      </p:cBhvr>
                                    </p:animEffect>
                                    <p:anim calcmode="lin" valueType="num">
                                      <p:cBhvr>
                                        <p:cTn id="70" dur="1200" fill="hold"/>
                                        <p:tgtEl>
                                          <p:spTgt spid="61"/>
                                        </p:tgtEl>
                                        <p:attrNameLst>
                                          <p:attrName>ppt_x</p:attrName>
                                        </p:attrNameLst>
                                      </p:cBhvr>
                                      <p:tavLst>
                                        <p:tav tm="0">
                                          <p:val>
                                            <p:strVal val="#ppt_x"/>
                                          </p:val>
                                        </p:tav>
                                        <p:tav tm="100000">
                                          <p:val>
                                            <p:strVal val="#ppt_x"/>
                                          </p:val>
                                        </p:tav>
                                      </p:tavLst>
                                    </p:anim>
                                    <p:anim calcmode="lin" valueType="num">
                                      <p:cBhvr>
                                        <p:cTn id="71" dur="12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3" grpId="0" animBg="1"/>
      <p:bldP spid="55" grpId="0" animBg="1"/>
      <p:bldP spid="58" grpId="0"/>
      <p:bldP spid="59"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rot="5400000">
            <a:off x="2409825" y="3756025"/>
            <a:ext cx="3570816"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5749925" y="3756025"/>
            <a:ext cx="3570816"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11 Rectángulo"/>
          <p:cNvSpPr/>
          <p:nvPr/>
        </p:nvSpPr>
        <p:spPr>
          <a:xfrm>
            <a:off x="1157818" y="1970617"/>
            <a:ext cx="2635249" cy="1049867"/>
          </a:xfrm>
          <a:prstGeom prst="rect">
            <a:avLst/>
          </a:prstGeom>
          <a:solidFill>
            <a:schemeClr val="accent1"/>
          </a:solidFill>
          <a:ln w="63500">
            <a:noFill/>
          </a:ln>
          <a:effectLst/>
        </p:spPr>
        <p:style>
          <a:lnRef idx="3">
            <a:schemeClr val="lt1"/>
          </a:lnRef>
          <a:fillRef idx="1">
            <a:schemeClr val="accent4"/>
          </a:fillRef>
          <a:effectRef idx="1">
            <a:schemeClr val="accent4"/>
          </a:effectRef>
          <a:fontRef idx="minor">
            <a:schemeClr val="lt1"/>
          </a:fontRef>
        </p:style>
        <p:txBody>
          <a:bodyPr lIns="91428" tIns="45713" rIns="91428" bIns="45713"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r>
              <a:rPr lang="zh-CN" altLang="en-US" sz="2400" b="1" kern="0" dirty="0">
                <a:solidFill>
                  <a:schemeClr val="bg1"/>
                </a:solidFill>
                <a:latin typeface="微软雅黑" panose="020B0503020204020204" pitchFamily="34" charset="-122"/>
                <a:ea typeface="微软雅黑" panose="020B0503020204020204" pitchFamily="34" charset="-122"/>
              </a:rPr>
              <a:t>添加标题</a:t>
            </a:r>
            <a:endParaRPr lang="en-US" altLang="zh-CN" sz="2400" b="1" kern="0"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1" name="组合 20"/>
          <p:cNvGrpSpPr>
            <a:grpSpLocks/>
          </p:cNvGrpSpPr>
          <p:nvPr/>
        </p:nvGrpSpPr>
        <p:grpSpPr bwMode="auto">
          <a:xfrm>
            <a:off x="1157818" y="3642783"/>
            <a:ext cx="2444749" cy="1471651"/>
            <a:chOff x="503238" y="2548492"/>
            <a:chExt cx="2191599" cy="1103484"/>
          </a:xfrm>
        </p:grpSpPr>
        <p:sp>
          <p:nvSpPr>
            <p:cNvPr id="22" name="矩形 21"/>
            <p:cNvSpPr/>
            <p:nvPr/>
          </p:nvSpPr>
          <p:spPr>
            <a:xfrm>
              <a:off x="503238" y="2548492"/>
              <a:ext cx="1148462" cy="315350"/>
            </a:xfrm>
            <a:prstGeom prst="rect">
              <a:avLst/>
            </a:prstGeom>
          </p:spPr>
          <p:txBody>
            <a:bodyPr wrap="none">
              <a:spAutoFit/>
            </a:bodyPr>
            <a:lstStyle/>
            <a:p>
              <a:pPr eaLnBrk="0" hangingPunct="0">
                <a:defRPr/>
              </a:pPr>
              <a:r>
                <a:rPr lang="zh-CN" altLang="en-US" sz="2133" kern="0" dirty="0">
                  <a:solidFill>
                    <a:schemeClr val="accent1"/>
                  </a:solidFill>
                  <a:latin typeface="微软雅黑" panose="020B0503020204020204" pitchFamily="34" charset="-122"/>
                  <a:ea typeface="微软雅黑" panose="020B0503020204020204" pitchFamily="34" charset="-122"/>
                </a:rPr>
                <a:t>添加标题</a:t>
              </a:r>
              <a:endParaRPr lang="en-US" altLang="zh-CN" sz="2133" kern="0" dirty="0">
                <a:solidFill>
                  <a:schemeClr val="accent1"/>
                </a:solidFill>
                <a:latin typeface="微软雅黑" panose="020B0503020204020204" pitchFamily="34" charset="-122"/>
                <a:ea typeface="微软雅黑" panose="020B0503020204020204" pitchFamily="34" charset="-122"/>
              </a:endParaRPr>
            </a:p>
          </p:txBody>
        </p:sp>
        <p:sp>
          <p:nvSpPr>
            <p:cNvPr id="23" name="矩形 22"/>
            <p:cNvSpPr/>
            <p:nvPr/>
          </p:nvSpPr>
          <p:spPr>
            <a:xfrm>
              <a:off x="503238" y="2905597"/>
              <a:ext cx="2191599" cy="746379"/>
            </a:xfrm>
            <a:prstGeom prst="rect">
              <a:avLst/>
            </a:prstGeom>
          </p:spPr>
          <p:txBody>
            <a:bodyPr>
              <a:spAutoFit/>
            </a:bodyPr>
            <a:lstStyle/>
            <a:p>
              <a:pPr>
                <a:defRPr/>
              </a:pPr>
              <a:r>
                <a:rPr lang="zh-CN" altLang="en-US" sz="1467" dirty="0">
                  <a:solidFill>
                    <a:schemeClr val="tx1">
                      <a:lumMod val="75000"/>
                      <a:lumOff val="25000"/>
                    </a:scheme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4" name="42 Rectángulo"/>
          <p:cNvSpPr/>
          <p:nvPr/>
        </p:nvSpPr>
        <p:spPr>
          <a:xfrm>
            <a:off x="4523318" y="1970617"/>
            <a:ext cx="2635249" cy="1049867"/>
          </a:xfrm>
          <a:prstGeom prst="rect">
            <a:avLst/>
          </a:prstGeom>
          <a:solidFill>
            <a:schemeClr val="accent2"/>
          </a:solidFill>
          <a:ln w="63500">
            <a:noFill/>
          </a:ln>
          <a:effectLst/>
        </p:spPr>
        <p:style>
          <a:lnRef idx="3">
            <a:schemeClr val="lt1"/>
          </a:lnRef>
          <a:fillRef idx="1">
            <a:schemeClr val="accent4"/>
          </a:fillRef>
          <a:effectRef idx="1">
            <a:schemeClr val="accent4"/>
          </a:effectRef>
          <a:fontRef idx="minor">
            <a:schemeClr val="lt1"/>
          </a:fontRef>
        </p:style>
        <p:txBody>
          <a:bodyPr lIns="91428" tIns="45713" rIns="91428" bIns="45713" anchor="ctr"/>
          <a:lstStyle/>
          <a:p>
            <a:pPr algn="ctr" eaLnBrk="0" hangingPunct="0">
              <a:defRPr/>
            </a:pPr>
            <a:r>
              <a:rPr lang="zh-CN" altLang="en-US" sz="2400" b="1" kern="0" dirty="0">
                <a:solidFill>
                  <a:schemeClr val="bg1"/>
                </a:solidFill>
                <a:latin typeface="微软雅黑" panose="020B0503020204020204" pitchFamily="34" charset="-122"/>
                <a:ea typeface="微软雅黑" panose="020B0503020204020204" pitchFamily="34" charset="-122"/>
              </a:rPr>
              <a:t>添加标题</a:t>
            </a:r>
            <a:endParaRPr lang="en-US" altLang="zh-CN" sz="2400" b="1" kern="0"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5" name="组合 24"/>
          <p:cNvGrpSpPr>
            <a:grpSpLocks/>
          </p:cNvGrpSpPr>
          <p:nvPr/>
        </p:nvGrpSpPr>
        <p:grpSpPr bwMode="auto">
          <a:xfrm>
            <a:off x="4523318" y="3642785"/>
            <a:ext cx="2444749" cy="1471650"/>
            <a:chOff x="471218" y="2548491"/>
            <a:chExt cx="2191599" cy="1103484"/>
          </a:xfrm>
        </p:grpSpPr>
        <p:sp>
          <p:nvSpPr>
            <p:cNvPr id="26" name="矩形 25"/>
            <p:cNvSpPr/>
            <p:nvPr/>
          </p:nvSpPr>
          <p:spPr>
            <a:xfrm>
              <a:off x="471218" y="2548491"/>
              <a:ext cx="1148462" cy="315350"/>
            </a:xfrm>
            <a:prstGeom prst="rect">
              <a:avLst/>
            </a:prstGeom>
          </p:spPr>
          <p:txBody>
            <a:bodyPr wrap="none">
              <a:spAutoFit/>
            </a:bodyPr>
            <a:lstStyle/>
            <a:p>
              <a:pPr eaLnBrk="0" hangingPunct="0">
                <a:defRPr/>
              </a:pPr>
              <a:r>
                <a:rPr lang="zh-CN" altLang="en-US" sz="2133" kern="0" dirty="0">
                  <a:solidFill>
                    <a:schemeClr val="accent2"/>
                  </a:solidFill>
                  <a:latin typeface="微软雅黑" panose="020B0503020204020204" pitchFamily="34" charset="-122"/>
                  <a:ea typeface="微软雅黑" panose="020B0503020204020204" pitchFamily="34" charset="-122"/>
                </a:rPr>
                <a:t>添加标题</a:t>
              </a:r>
              <a:endParaRPr lang="en-US" altLang="zh-CN" sz="2133" kern="0" dirty="0">
                <a:solidFill>
                  <a:schemeClr val="accent2"/>
                </a:solidFill>
                <a:latin typeface="微软雅黑" panose="020B0503020204020204" pitchFamily="34" charset="-122"/>
                <a:ea typeface="微软雅黑" panose="020B0503020204020204" pitchFamily="34" charset="-122"/>
              </a:endParaRPr>
            </a:p>
          </p:txBody>
        </p:sp>
        <p:sp>
          <p:nvSpPr>
            <p:cNvPr id="27" name="矩形 26"/>
            <p:cNvSpPr/>
            <p:nvPr/>
          </p:nvSpPr>
          <p:spPr>
            <a:xfrm>
              <a:off x="471218" y="2905596"/>
              <a:ext cx="2191599" cy="746379"/>
            </a:xfrm>
            <a:prstGeom prst="rect">
              <a:avLst/>
            </a:prstGeom>
          </p:spPr>
          <p:txBody>
            <a:bodyPr>
              <a:spAutoFit/>
            </a:bodyPr>
            <a:lstStyle/>
            <a:p>
              <a:pPr>
                <a:defRPr/>
              </a:pPr>
              <a:r>
                <a:rPr lang="zh-CN" altLang="en-US" sz="1467" dirty="0">
                  <a:solidFill>
                    <a:schemeClr val="tx1">
                      <a:lumMod val="75000"/>
                      <a:lumOff val="25000"/>
                    </a:scheme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8" name="51 Rectángulo"/>
          <p:cNvSpPr/>
          <p:nvPr/>
        </p:nvSpPr>
        <p:spPr>
          <a:xfrm>
            <a:off x="7876118" y="1970617"/>
            <a:ext cx="2637367" cy="1049867"/>
          </a:xfrm>
          <a:prstGeom prst="rect">
            <a:avLst/>
          </a:prstGeom>
          <a:solidFill>
            <a:schemeClr val="accent3"/>
          </a:solidFill>
          <a:ln w="63500">
            <a:noFill/>
          </a:ln>
          <a:effectLst/>
        </p:spPr>
        <p:style>
          <a:lnRef idx="3">
            <a:schemeClr val="lt1"/>
          </a:lnRef>
          <a:fillRef idx="1">
            <a:schemeClr val="accent4"/>
          </a:fillRef>
          <a:effectRef idx="1">
            <a:schemeClr val="accent4"/>
          </a:effectRef>
          <a:fontRef idx="minor">
            <a:schemeClr val="lt1"/>
          </a:fontRef>
        </p:style>
        <p:txBody>
          <a:bodyPr lIns="91428" tIns="45713" rIns="91428" bIns="45713" anchor="ctr"/>
          <a:lstStyle/>
          <a:p>
            <a:pPr algn="ctr" eaLnBrk="0" hangingPunct="0">
              <a:defRPr/>
            </a:pPr>
            <a:r>
              <a:rPr lang="zh-CN" altLang="en-US" sz="2400" b="1" kern="0" dirty="0">
                <a:solidFill>
                  <a:schemeClr val="bg1"/>
                </a:solidFill>
                <a:latin typeface="微软雅黑" panose="020B0503020204020204" pitchFamily="34" charset="-122"/>
                <a:ea typeface="微软雅黑" panose="020B0503020204020204" pitchFamily="34" charset="-122"/>
              </a:rPr>
              <a:t>添加标题</a:t>
            </a:r>
            <a:endParaRPr lang="en-US" altLang="zh-CN" sz="2400" b="1" kern="0"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467"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9" name="组合 28"/>
          <p:cNvGrpSpPr>
            <a:grpSpLocks/>
          </p:cNvGrpSpPr>
          <p:nvPr/>
        </p:nvGrpSpPr>
        <p:grpSpPr bwMode="auto">
          <a:xfrm>
            <a:off x="7876118" y="3642785"/>
            <a:ext cx="2444749" cy="1471650"/>
            <a:chOff x="467746" y="2548491"/>
            <a:chExt cx="2191599" cy="1103484"/>
          </a:xfrm>
        </p:grpSpPr>
        <p:sp>
          <p:nvSpPr>
            <p:cNvPr id="30" name="矩形 29"/>
            <p:cNvSpPr/>
            <p:nvPr/>
          </p:nvSpPr>
          <p:spPr>
            <a:xfrm>
              <a:off x="467746" y="2548491"/>
              <a:ext cx="1148462" cy="315350"/>
            </a:xfrm>
            <a:prstGeom prst="rect">
              <a:avLst/>
            </a:prstGeom>
          </p:spPr>
          <p:txBody>
            <a:bodyPr wrap="none">
              <a:spAutoFit/>
            </a:bodyPr>
            <a:lstStyle/>
            <a:p>
              <a:pPr eaLnBrk="0" hangingPunct="0">
                <a:defRPr/>
              </a:pPr>
              <a:r>
                <a:rPr lang="zh-CN" altLang="en-US" sz="2133" kern="0" dirty="0">
                  <a:solidFill>
                    <a:schemeClr val="accent3"/>
                  </a:solidFill>
                  <a:latin typeface="微软雅黑" panose="020B0503020204020204" pitchFamily="34" charset="-122"/>
                  <a:ea typeface="微软雅黑" panose="020B0503020204020204" pitchFamily="34" charset="-122"/>
                </a:rPr>
                <a:t>添加标题</a:t>
              </a:r>
              <a:endParaRPr lang="en-US" altLang="zh-CN" sz="2133" kern="0" dirty="0">
                <a:solidFill>
                  <a:schemeClr val="accent3"/>
                </a:solidFill>
                <a:latin typeface="微软雅黑" panose="020B0503020204020204" pitchFamily="34" charset="-122"/>
                <a:ea typeface="微软雅黑" panose="020B0503020204020204" pitchFamily="34" charset="-122"/>
              </a:endParaRPr>
            </a:p>
          </p:txBody>
        </p:sp>
        <p:sp>
          <p:nvSpPr>
            <p:cNvPr id="31" name="矩形 30"/>
            <p:cNvSpPr/>
            <p:nvPr/>
          </p:nvSpPr>
          <p:spPr>
            <a:xfrm>
              <a:off x="467746" y="2905596"/>
              <a:ext cx="2191599" cy="746379"/>
            </a:xfrm>
            <a:prstGeom prst="rect">
              <a:avLst/>
            </a:prstGeom>
          </p:spPr>
          <p:txBody>
            <a:bodyPr>
              <a:spAutoFit/>
            </a:bodyPr>
            <a:lstStyle/>
            <a:p>
              <a:pPr>
                <a:defRPr/>
              </a:pPr>
              <a:r>
                <a:rPr lang="zh-CN" altLang="en-US" sz="1467" dirty="0">
                  <a:solidFill>
                    <a:schemeClr val="tx1">
                      <a:lumMod val="75000"/>
                      <a:lumOff val="25000"/>
                    </a:scheme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6" name="TextBox 35"/>
          <p:cNvSpPr txBox="1"/>
          <p:nvPr/>
        </p:nvSpPr>
        <p:spPr>
          <a:xfrm>
            <a:off x="4827627" y="115747"/>
            <a:ext cx="2492990" cy="553998"/>
          </a:xfrm>
          <a:prstGeom prst="rect">
            <a:avLst/>
          </a:prstGeom>
          <a:noFill/>
        </p:spPr>
        <p:txBody>
          <a:bodyPr wrap="none">
            <a:spAutoFit/>
          </a:bodyPr>
          <a:lstStyle/>
          <a:p>
            <a:pPr>
              <a:defRPr/>
            </a:pPr>
            <a:r>
              <a:rPr lang="zh-CN" altLang="en-US" sz="3000" b="1" dirty="0">
                <a:solidFill>
                  <a:schemeClr val="bg1">
                    <a:lumMod val="95000"/>
                  </a:schemeClr>
                </a:solidFill>
                <a:latin typeface="微软雅黑" pitchFamily="34" charset="-122"/>
                <a:ea typeface="微软雅黑" pitchFamily="34" charset="-122"/>
              </a:rPr>
              <a:t>短期盈利计划</a:t>
            </a:r>
          </a:p>
        </p:txBody>
      </p:sp>
      <p:sp>
        <p:nvSpPr>
          <p:cNvPr id="32" name="TextBox 31"/>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21598355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000"/>
                            </p:stCondLst>
                            <p:childTnLst>
                              <p:par>
                                <p:cTn id="14" presetID="22" presetClass="entr" presetSubtype="1"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par>
                          <p:cTn id="17" fill="hold" nodeType="afterGroup">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randombar(horizontal)">
                                      <p:cBhvr>
                                        <p:cTn id="20" dur="500"/>
                                        <p:tgtEl>
                                          <p:spTgt spid="24"/>
                                        </p:tgtEl>
                                      </p:cBhvr>
                                    </p:animEffect>
                                  </p:childTnLst>
                                </p:cTn>
                              </p:par>
                            </p:childTnLst>
                          </p:cTn>
                        </p:par>
                        <p:par>
                          <p:cTn id="21" fill="hold" nodeType="afterGroup">
                            <p:stCondLst>
                              <p:cond delay="2000"/>
                            </p:stCondLst>
                            <p:childTnLst>
                              <p:par>
                                <p:cTn id="22" presetID="2" presetClass="entr" presetSubtype="4"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2500"/>
                            </p:stCondLst>
                            <p:childTnLst>
                              <p:par>
                                <p:cTn id="27" presetID="22" presetClass="entr" presetSubtype="1"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par>
                          <p:cTn id="30" fill="hold" nodeType="afterGroup">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randombar(horizontal)">
                                      <p:cBhvr>
                                        <p:cTn id="33" dur="500"/>
                                        <p:tgtEl>
                                          <p:spTgt spid="28"/>
                                        </p:tgtEl>
                                      </p:cBhvr>
                                    </p:animEffect>
                                  </p:childTnLst>
                                </p:cTn>
                              </p:par>
                            </p:childTnLst>
                          </p:cTn>
                        </p:par>
                        <p:par>
                          <p:cTn id="34" fill="hold" nodeType="afterGroup">
                            <p:stCondLst>
                              <p:cond delay="3500"/>
                            </p:stCondLst>
                            <p:childTnLst>
                              <p:par>
                                <p:cTn id="35" presetID="2" presetClass="entr" presetSubtype="4"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42" presetClass="entr" presetSubtype="0"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200"/>
                                        <p:tgtEl>
                                          <p:spTgt spid="32"/>
                                        </p:tgtEl>
                                      </p:cBhvr>
                                    </p:animEffect>
                                    <p:anim calcmode="lin" valueType="num">
                                      <p:cBhvr>
                                        <p:cTn id="43" dur="1200" fill="hold"/>
                                        <p:tgtEl>
                                          <p:spTgt spid="32"/>
                                        </p:tgtEl>
                                        <p:attrNameLst>
                                          <p:attrName>ppt_x</p:attrName>
                                        </p:attrNameLst>
                                      </p:cBhvr>
                                      <p:tavLst>
                                        <p:tav tm="0">
                                          <p:val>
                                            <p:strVal val="#ppt_x"/>
                                          </p:val>
                                        </p:tav>
                                        <p:tav tm="100000">
                                          <p:val>
                                            <p:strVal val="#ppt_x"/>
                                          </p:val>
                                        </p:tav>
                                      </p:tavLst>
                                    </p:anim>
                                    <p:anim calcmode="lin" valueType="num">
                                      <p:cBhvr>
                                        <p:cTn id="44" dur="12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8" grpId="0" animBg="1"/>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21651" t="41394" r="18500" b="54406"/>
          <a:stretch/>
        </p:blipFill>
        <p:spPr>
          <a:xfrm>
            <a:off x="2580821" y="3295135"/>
            <a:ext cx="7296811" cy="288032"/>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74412"/>
          <a:stretch/>
        </p:blipFill>
        <p:spPr>
          <a:xfrm rot="5400000">
            <a:off x="5100249" y="-647948"/>
            <a:ext cx="2507583" cy="5512447"/>
          </a:xfrm>
          <a:prstGeom prst="rect">
            <a:avLst/>
          </a:prstGeom>
        </p:spPr>
      </p:pic>
      <p:sp>
        <p:nvSpPr>
          <p:cNvPr id="5" name="文本框 24"/>
          <p:cNvSpPr>
            <a:spLocks noChangeArrowheads="1"/>
          </p:cNvSpPr>
          <p:nvPr/>
        </p:nvSpPr>
        <p:spPr bwMode="auto">
          <a:xfrm>
            <a:off x="5135894" y="2445247"/>
            <a:ext cx="2040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4800" b="1" dirty="0" smtClean="0">
                <a:solidFill>
                  <a:prstClr val="white">
                    <a:lumMod val="95000"/>
                  </a:prstClr>
                </a:solidFill>
                <a:latin typeface="方正正粗黑简体" panose="02000000000000000000" pitchFamily="2" charset="-122"/>
                <a:ea typeface="方正正粗黑简体" panose="02000000000000000000" pitchFamily="2" charset="-122"/>
                <a:sym typeface="方正姚体" panose="02010601030101010101" pitchFamily="2" charset="-122"/>
              </a:rPr>
              <a:t>第五章</a:t>
            </a:r>
            <a:endParaRPr lang="zh-CN" altLang="en-US" sz="4800" b="1" dirty="0">
              <a:solidFill>
                <a:prstClr val="white">
                  <a:lumMod val="95000"/>
                </a:prstClr>
              </a:solidFill>
              <a:latin typeface="方正正粗黑简体" panose="02000000000000000000" pitchFamily="2" charset="-122"/>
              <a:ea typeface="方正正粗黑简体" panose="02000000000000000000" pitchFamily="2" charset="-122"/>
              <a:sym typeface="方正姚体" panose="02010601030101010101" pitchFamily="2" charset="-122"/>
            </a:endParaRPr>
          </a:p>
        </p:txBody>
      </p:sp>
      <p:sp>
        <p:nvSpPr>
          <p:cNvPr id="9" name="矩形 8"/>
          <p:cNvSpPr/>
          <p:nvPr/>
        </p:nvSpPr>
        <p:spPr>
          <a:xfrm>
            <a:off x="4604348" y="3602058"/>
            <a:ext cx="3499383" cy="1302921"/>
          </a:xfrm>
          <a:prstGeom prst="rect">
            <a:avLst/>
          </a:prstGeom>
        </p:spPr>
        <p:txBody>
          <a:bodyPr wrap="square">
            <a:spAutoFit/>
          </a:bodyPr>
          <a:lstStyle/>
          <a:p>
            <a:pPr algn="ctr">
              <a:spcAft>
                <a:spcPts val="800"/>
              </a:spcAft>
            </a:pPr>
            <a:r>
              <a:rPr lang="zh-CN" altLang="en-US" sz="4400" b="1" dirty="0" smtClean="0">
                <a:solidFill>
                  <a:prstClr val="white">
                    <a:lumMod val="95000"/>
                  </a:prstClr>
                </a:solidFill>
                <a:latin typeface="微软雅黑" panose="020B0503020204020204" pitchFamily="34" charset="-122"/>
                <a:ea typeface="微软雅黑" panose="020B0503020204020204" pitchFamily="34" charset="-122"/>
              </a:rPr>
              <a:t> 财务与融资</a:t>
            </a:r>
            <a:endParaRPr lang="en-US" altLang="zh-CN" sz="4400" b="1" dirty="0" smtClean="0">
              <a:solidFill>
                <a:prstClr val="white">
                  <a:lumMod val="95000"/>
                </a:prstClr>
              </a:solidFill>
              <a:latin typeface="微软雅黑" panose="020B0503020204020204" pitchFamily="34" charset="-122"/>
              <a:ea typeface="微软雅黑" panose="020B0503020204020204" pitchFamily="34" charset="-122"/>
            </a:endParaRPr>
          </a:p>
          <a:p>
            <a:pPr algn="ctr">
              <a:spcAft>
                <a:spcPts val="800"/>
              </a:spcAft>
            </a:pPr>
            <a:r>
              <a:rPr lang="zh-CN" altLang="en-US" sz="2800" dirty="0" smtClean="0">
                <a:solidFill>
                  <a:prstClr val="white">
                    <a:lumMod val="95000"/>
                  </a:prstClr>
                </a:solidFill>
                <a:latin typeface="微软雅黑" panose="020B0503020204020204" pitchFamily="34" charset="-122"/>
                <a:ea typeface="微软雅黑" panose="020B0503020204020204" pitchFamily="34" charset="-122"/>
              </a:rPr>
              <a:t>（我们需要多少钱）</a:t>
            </a:r>
            <a:endParaRPr lang="zh-CN" altLang="en-US" sz="280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6" name="TextBox 44"/>
          <p:cNvSpPr txBox="1"/>
          <p:nvPr/>
        </p:nvSpPr>
        <p:spPr>
          <a:xfrm>
            <a:off x="9716302" y="6985550"/>
            <a:ext cx="1361572" cy="461665"/>
          </a:xfrm>
          <a:prstGeom prst="rect">
            <a:avLst/>
          </a:prstGeom>
          <a:noFill/>
        </p:spPr>
        <p:txBody>
          <a:bodyPr wrap="square" rtlCol="0">
            <a:spAutoFit/>
          </a:bodyPr>
          <a:lstStyle/>
          <a:p>
            <a:r>
              <a:rPr lang="zh-CN" altLang="en-US" sz="2400" dirty="0">
                <a:solidFill>
                  <a:srgbClr val="393939"/>
                </a:solidFill>
              </a:rPr>
              <a:t>延迟付</a:t>
            </a:r>
          </a:p>
        </p:txBody>
      </p:sp>
    </p:spTree>
    <p:extLst>
      <p:ext uri="{BB962C8B-B14F-4D97-AF65-F5344CB8AC3E}">
        <p14:creationId xmlns:p14="http://schemas.microsoft.com/office/powerpoint/2010/main" val="26022726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outVertical)">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300" fill="hold"/>
                                        <p:tgtEl>
                                          <p:spTgt spid="5"/>
                                        </p:tgtEl>
                                        <p:attrNameLst>
                                          <p:attrName>ppt_w</p:attrName>
                                        </p:attrNameLst>
                                      </p:cBhvr>
                                      <p:tavLst>
                                        <p:tav tm="0">
                                          <p:val>
                                            <p:fltVal val="0"/>
                                          </p:val>
                                        </p:tav>
                                        <p:tav tm="100000">
                                          <p:val>
                                            <p:strVal val="#ppt_w"/>
                                          </p:val>
                                        </p:tav>
                                      </p:tavLst>
                                    </p:anim>
                                    <p:anim calcmode="lin" valueType="num">
                                      <p:cBhvr>
                                        <p:cTn id="20" dur="1300" fill="hold"/>
                                        <p:tgtEl>
                                          <p:spTgt spid="5"/>
                                        </p:tgtEl>
                                        <p:attrNameLst>
                                          <p:attrName>ppt_h</p:attrName>
                                        </p:attrNameLst>
                                      </p:cBhvr>
                                      <p:tavLst>
                                        <p:tav tm="0">
                                          <p:val>
                                            <p:fltVal val="0"/>
                                          </p:val>
                                        </p:tav>
                                        <p:tav tm="100000">
                                          <p:val>
                                            <p:strVal val="#ppt_h"/>
                                          </p:val>
                                        </p:tav>
                                      </p:tavLst>
                                    </p:anim>
                                    <p:animEffect transition="in" filter="fade">
                                      <p:cBhvr>
                                        <p:cTn id="21" dur="13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anim calcmode="lin" valueType="num">
                                      <p:cBhvr>
                                        <p:cTn id="33" dur="1200" fill="hold"/>
                                        <p:tgtEl>
                                          <p:spTgt spid="6"/>
                                        </p:tgtEl>
                                        <p:attrNameLst>
                                          <p:attrName>ppt_x</p:attrName>
                                        </p:attrNameLst>
                                      </p:cBhvr>
                                      <p:tavLst>
                                        <p:tav tm="0">
                                          <p:val>
                                            <p:strVal val="#ppt_x"/>
                                          </p:val>
                                        </p:tav>
                                        <p:tav tm="100000">
                                          <p:val>
                                            <p:strVal val="#ppt_x"/>
                                          </p:val>
                                        </p:tav>
                                      </p:tavLst>
                                    </p:anim>
                                    <p:anim calcmode="lin" valueType="num">
                                      <p:cBhvr>
                                        <p:cTn id="34" dur="12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椭圆 34"/>
          <p:cNvSpPr/>
          <p:nvPr/>
        </p:nvSpPr>
        <p:spPr bwMode="auto">
          <a:xfrm rot="8294606">
            <a:off x="4506383" y="2137743"/>
            <a:ext cx="1437216" cy="184784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8" name="等腰三角形 42"/>
          <p:cNvSpPr/>
          <p:nvPr/>
        </p:nvSpPr>
        <p:spPr>
          <a:xfrm rot="13301840">
            <a:off x="5968968" y="2181005"/>
            <a:ext cx="1353535" cy="1733948"/>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chemeClr val="bg1"/>
              </a:solidFill>
            </a:endParaRPr>
          </a:p>
        </p:txBody>
      </p:sp>
      <p:sp>
        <p:nvSpPr>
          <p:cNvPr id="63" name="椭圆 34"/>
          <p:cNvSpPr/>
          <p:nvPr/>
        </p:nvSpPr>
        <p:spPr bwMode="auto">
          <a:xfrm rot="8294606" flipH="1" flipV="1">
            <a:off x="5903385" y="3683000"/>
            <a:ext cx="1435100" cy="184573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7" name="等腰三角形 42"/>
          <p:cNvSpPr/>
          <p:nvPr/>
        </p:nvSpPr>
        <p:spPr>
          <a:xfrm rot="13301840" flipH="1" flipV="1">
            <a:off x="4523723" y="3745987"/>
            <a:ext cx="1353535" cy="1733948"/>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9" name="TextBox 9"/>
          <p:cNvSpPr txBox="1">
            <a:spLocks noChangeArrowheads="1"/>
          </p:cNvSpPr>
          <p:nvPr/>
        </p:nvSpPr>
        <p:spPr bwMode="auto">
          <a:xfrm>
            <a:off x="4267201" y="2529417"/>
            <a:ext cx="1606551" cy="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600" dirty="0">
                <a:solidFill>
                  <a:schemeClr val="bg1"/>
                </a:solidFill>
                <a:latin typeface="微软雅黑" pitchFamily="34" charset="-122"/>
                <a:ea typeface="微软雅黑" pitchFamily="34" charset="-122"/>
              </a:rPr>
              <a:t>人力成本</a:t>
            </a:r>
          </a:p>
        </p:txBody>
      </p:sp>
      <p:sp>
        <p:nvSpPr>
          <p:cNvPr id="70" name="TextBox 9"/>
          <p:cNvSpPr txBox="1">
            <a:spLocks noChangeArrowheads="1"/>
          </p:cNvSpPr>
          <p:nvPr/>
        </p:nvSpPr>
        <p:spPr bwMode="auto">
          <a:xfrm>
            <a:off x="4286251" y="2815167"/>
            <a:ext cx="1606549" cy="6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200">
                <a:solidFill>
                  <a:schemeClr val="bg1"/>
                </a:solidFill>
                <a:latin typeface="Impact" pitchFamily="34" charset="0"/>
                <a:ea typeface="微软雅黑" pitchFamily="34" charset="-122"/>
              </a:rPr>
              <a:t>45%</a:t>
            </a:r>
            <a:endParaRPr lang="zh-CN" altLang="en-US" sz="3200">
              <a:solidFill>
                <a:schemeClr val="bg1"/>
              </a:solidFill>
              <a:latin typeface="Impact" pitchFamily="34" charset="0"/>
              <a:ea typeface="微软雅黑" pitchFamily="34" charset="-122"/>
            </a:endParaRPr>
          </a:p>
        </p:txBody>
      </p:sp>
      <p:sp>
        <p:nvSpPr>
          <p:cNvPr id="71" name="TextBox 9"/>
          <p:cNvSpPr txBox="1"/>
          <p:nvPr/>
        </p:nvSpPr>
        <p:spPr>
          <a:xfrm>
            <a:off x="5994401" y="2529417"/>
            <a:ext cx="1606551" cy="369294"/>
          </a:xfrm>
          <a:prstGeom prst="rect">
            <a:avLst/>
          </a:prstGeom>
          <a:noFill/>
          <a:effectLst/>
        </p:spPr>
        <p:txBody>
          <a:bodyPr lIns="121884" tIns="60941" rIns="121884" bIns="60941">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办公场地</a:t>
            </a:r>
          </a:p>
        </p:txBody>
      </p:sp>
      <p:sp>
        <p:nvSpPr>
          <p:cNvPr id="72" name="TextBox 9"/>
          <p:cNvSpPr txBox="1"/>
          <p:nvPr/>
        </p:nvSpPr>
        <p:spPr>
          <a:xfrm>
            <a:off x="5983818" y="2741085"/>
            <a:ext cx="1606549" cy="615515"/>
          </a:xfrm>
          <a:prstGeom prst="rect">
            <a:avLst/>
          </a:prstGeom>
          <a:noFill/>
          <a:effectLst/>
        </p:spPr>
        <p:txBody>
          <a:bodyPr lIns="121884" tIns="60941" rIns="121884" bIns="60941">
            <a:spAutoFit/>
          </a:bodyPr>
          <a:lstStyle/>
          <a:p>
            <a:pPr algn="ctr">
              <a:defRPr/>
            </a:pPr>
            <a:r>
              <a:rPr lang="en-US" altLang="zh-CN" sz="3200" dirty="0">
                <a:solidFill>
                  <a:schemeClr val="bg1"/>
                </a:solidFill>
                <a:latin typeface="Impact" pitchFamily="34" charset="0"/>
                <a:ea typeface="微软雅黑" panose="020B0503020204020204" pitchFamily="34" charset="-122"/>
              </a:rPr>
              <a:t>22%</a:t>
            </a:r>
            <a:endParaRPr lang="zh-CN" altLang="en-US" sz="3200" dirty="0">
              <a:solidFill>
                <a:schemeClr val="bg1"/>
              </a:solidFill>
              <a:latin typeface="Impact" pitchFamily="34" charset="0"/>
              <a:ea typeface="微软雅黑" panose="020B0503020204020204" pitchFamily="34" charset="-122"/>
            </a:endParaRPr>
          </a:p>
        </p:txBody>
      </p:sp>
      <p:sp>
        <p:nvSpPr>
          <p:cNvPr id="73" name="TextBox 9"/>
          <p:cNvSpPr txBox="1">
            <a:spLocks noChangeArrowheads="1"/>
          </p:cNvSpPr>
          <p:nvPr/>
        </p:nvSpPr>
        <p:spPr bwMode="auto">
          <a:xfrm>
            <a:off x="6002867" y="4375151"/>
            <a:ext cx="1606551" cy="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600">
                <a:solidFill>
                  <a:schemeClr val="bg1"/>
                </a:solidFill>
                <a:latin typeface="微软雅黑" pitchFamily="34" charset="-122"/>
                <a:ea typeface="微软雅黑" pitchFamily="34" charset="-122"/>
              </a:rPr>
              <a:t>推广费用</a:t>
            </a:r>
          </a:p>
        </p:txBody>
      </p:sp>
      <p:sp>
        <p:nvSpPr>
          <p:cNvPr id="74" name="TextBox 9"/>
          <p:cNvSpPr txBox="1">
            <a:spLocks noChangeArrowheads="1"/>
          </p:cNvSpPr>
          <p:nvPr/>
        </p:nvSpPr>
        <p:spPr bwMode="auto">
          <a:xfrm>
            <a:off x="6013451" y="4643967"/>
            <a:ext cx="1606549" cy="6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200">
                <a:solidFill>
                  <a:schemeClr val="bg1"/>
                </a:solidFill>
                <a:latin typeface="Impact" pitchFamily="34" charset="0"/>
                <a:ea typeface="微软雅黑" pitchFamily="34" charset="-122"/>
              </a:rPr>
              <a:t>19%</a:t>
            </a:r>
            <a:endParaRPr lang="zh-CN" altLang="en-US" sz="3200">
              <a:solidFill>
                <a:schemeClr val="bg1"/>
              </a:solidFill>
              <a:latin typeface="Impact" pitchFamily="34" charset="0"/>
              <a:ea typeface="微软雅黑" pitchFamily="34" charset="-122"/>
            </a:endParaRPr>
          </a:p>
        </p:txBody>
      </p:sp>
      <p:sp>
        <p:nvSpPr>
          <p:cNvPr id="75" name="TextBox 9"/>
          <p:cNvSpPr txBox="1"/>
          <p:nvPr/>
        </p:nvSpPr>
        <p:spPr>
          <a:xfrm>
            <a:off x="4267201" y="4375151"/>
            <a:ext cx="1606551" cy="369294"/>
          </a:xfrm>
          <a:prstGeom prst="rect">
            <a:avLst/>
          </a:prstGeom>
          <a:noFill/>
          <a:effectLst/>
        </p:spPr>
        <p:txBody>
          <a:bodyPr lIns="121884" tIns="60941" rIns="121884" bIns="60941">
            <a:spAutoFit/>
          </a:bodyPr>
          <a:lstStyle/>
          <a:p>
            <a:pPr algn="ctr">
              <a:defRPr/>
            </a:pPr>
            <a:r>
              <a:rPr lang="zh-CN" altLang="en-US" sz="1600" dirty="0">
                <a:solidFill>
                  <a:schemeClr val="bg1"/>
                </a:solidFill>
                <a:latin typeface="微软雅黑" panose="020B0503020204020204" pitchFamily="34" charset="-122"/>
                <a:ea typeface="微软雅黑" panose="020B0503020204020204" pitchFamily="34" charset="-122"/>
              </a:rPr>
              <a:t>其它费用</a:t>
            </a:r>
          </a:p>
        </p:txBody>
      </p:sp>
      <p:sp>
        <p:nvSpPr>
          <p:cNvPr id="76" name="TextBox 9"/>
          <p:cNvSpPr txBox="1"/>
          <p:nvPr/>
        </p:nvSpPr>
        <p:spPr>
          <a:xfrm>
            <a:off x="4267201" y="4643967"/>
            <a:ext cx="1606551" cy="615515"/>
          </a:xfrm>
          <a:prstGeom prst="rect">
            <a:avLst/>
          </a:prstGeom>
          <a:noFill/>
          <a:effectLst/>
        </p:spPr>
        <p:txBody>
          <a:bodyPr lIns="121884" tIns="60941" rIns="121884" bIns="60941">
            <a:spAutoFit/>
          </a:bodyPr>
          <a:lstStyle/>
          <a:p>
            <a:pPr algn="ctr">
              <a:defRPr/>
            </a:pPr>
            <a:r>
              <a:rPr lang="en-US" altLang="zh-CN" sz="3200" dirty="0">
                <a:solidFill>
                  <a:schemeClr val="bg1"/>
                </a:solidFill>
                <a:latin typeface="Impact" pitchFamily="34" charset="0"/>
                <a:ea typeface="微软雅黑" panose="020B0503020204020204" pitchFamily="34" charset="-122"/>
              </a:rPr>
              <a:t>14%</a:t>
            </a:r>
            <a:endParaRPr lang="zh-CN" altLang="en-US" sz="3200" dirty="0">
              <a:solidFill>
                <a:schemeClr val="bg1"/>
              </a:solidFill>
              <a:latin typeface="Impact" pitchFamily="34" charset="0"/>
              <a:ea typeface="微软雅黑" panose="020B0503020204020204" pitchFamily="34" charset="-122"/>
            </a:endParaRPr>
          </a:p>
        </p:txBody>
      </p:sp>
      <p:sp>
        <p:nvSpPr>
          <p:cNvPr id="77" name="TextBox 76"/>
          <p:cNvSpPr txBox="1"/>
          <p:nvPr/>
        </p:nvSpPr>
        <p:spPr>
          <a:xfrm>
            <a:off x="812800" y="2169584"/>
            <a:ext cx="2650067" cy="1025602"/>
          </a:xfrm>
          <a:prstGeom prst="rect">
            <a:avLst/>
          </a:prstGeom>
          <a:noFill/>
        </p:spPr>
        <p:txBody>
          <a:bodyPr lIns="0" tIns="0" rIns="0" bIns="0">
            <a:spAutoFit/>
          </a:bodyPr>
          <a:lstStyle/>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详写内容</a:t>
            </a:r>
            <a:r>
              <a:rPr lang="en-US" altLang="zh-CN" sz="1333" kern="0" dirty="0">
                <a:solidFill>
                  <a:srgbClr val="000000">
                    <a:lumMod val="65000"/>
                    <a:lumOff val="35000"/>
                  </a:srgbClr>
                </a:solidFill>
                <a:latin typeface="微软雅黑" pitchFamily="34" charset="-122"/>
                <a:ea typeface="微软雅黑" pitchFamily="34" charset="-122"/>
              </a:rPr>
              <a:t>……</a:t>
            </a:r>
          </a:p>
          <a:p>
            <a:pPr defTabSz="1218804">
              <a:defRPr/>
            </a:pPr>
            <a:endParaRPr lang="en-US" altLang="zh-CN" sz="1333" kern="0" dirty="0">
              <a:solidFill>
                <a:srgbClr val="000000">
                  <a:lumMod val="65000"/>
                  <a:lumOff val="35000"/>
                </a:srgbClr>
              </a:solidFill>
              <a:latin typeface="微软雅黑" pitchFamily="34" charset="-122"/>
              <a:ea typeface="微软雅黑" pitchFamily="34" charset="-122"/>
            </a:endParaRPr>
          </a:p>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333" kern="0" dirty="0">
              <a:solidFill>
                <a:srgbClr val="000000">
                  <a:lumMod val="65000"/>
                  <a:lumOff val="35000"/>
                </a:srgbClr>
              </a:solidFill>
              <a:latin typeface="微软雅黑" pitchFamily="34" charset="-122"/>
              <a:ea typeface="微软雅黑" pitchFamily="34" charset="-122"/>
            </a:endParaRPr>
          </a:p>
        </p:txBody>
      </p:sp>
      <p:sp>
        <p:nvSpPr>
          <p:cNvPr id="78" name="TextBox 77"/>
          <p:cNvSpPr txBox="1"/>
          <p:nvPr/>
        </p:nvSpPr>
        <p:spPr>
          <a:xfrm>
            <a:off x="8384118" y="2169584"/>
            <a:ext cx="2647949" cy="1025602"/>
          </a:xfrm>
          <a:prstGeom prst="rect">
            <a:avLst/>
          </a:prstGeom>
          <a:noFill/>
        </p:spPr>
        <p:txBody>
          <a:bodyPr lIns="0" tIns="0" rIns="0" bIns="0">
            <a:spAutoFit/>
          </a:bodyPr>
          <a:lstStyle/>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详写内容</a:t>
            </a:r>
            <a:r>
              <a:rPr lang="en-US" altLang="zh-CN" sz="1333" kern="0" dirty="0">
                <a:solidFill>
                  <a:srgbClr val="000000">
                    <a:lumMod val="65000"/>
                    <a:lumOff val="35000"/>
                  </a:srgbClr>
                </a:solidFill>
                <a:latin typeface="微软雅黑" pitchFamily="34" charset="-122"/>
                <a:ea typeface="微软雅黑" pitchFamily="34" charset="-122"/>
              </a:rPr>
              <a:t>……</a:t>
            </a:r>
          </a:p>
          <a:p>
            <a:pPr defTabSz="1218804">
              <a:defRPr/>
            </a:pPr>
            <a:endParaRPr lang="en-US" altLang="zh-CN" sz="1333" kern="0" dirty="0">
              <a:solidFill>
                <a:srgbClr val="000000">
                  <a:lumMod val="65000"/>
                  <a:lumOff val="35000"/>
                </a:srgbClr>
              </a:solidFill>
              <a:latin typeface="微软雅黑" pitchFamily="34" charset="-122"/>
              <a:ea typeface="微软雅黑" pitchFamily="34" charset="-122"/>
            </a:endParaRPr>
          </a:p>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333" kern="0" dirty="0">
              <a:solidFill>
                <a:srgbClr val="000000">
                  <a:lumMod val="65000"/>
                  <a:lumOff val="35000"/>
                </a:srgbClr>
              </a:solidFill>
              <a:latin typeface="微软雅黑" pitchFamily="34" charset="-122"/>
              <a:ea typeface="微软雅黑" pitchFamily="34" charset="-122"/>
            </a:endParaRPr>
          </a:p>
        </p:txBody>
      </p:sp>
      <p:sp>
        <p:nvSpPr>
          <p:cNvPr id="79" name="TextBox 78"/>
          <p:cNvSpPr txBox="1"/>
          <p:nvPr/>
        </p:nvSpPr>
        <p:spPr>
          <a:xfrm>
            <a:off x="8384118" y="4150784"/>
            <a:ext cx="2647949" cy="1025602"/>
          </a:xfrm>
          <a:prstGeom prst="rect">
            <a:avLst/>
          </a:prstGeom>
          <a:noFill/>
        </p:spPr>
        <p:txBody>
          <a:bodyPr lIns="0" tIns="0" rIns="0" bIns="0">
            <a:spAutoFit/>
          </a:bodyPr>
          <a:lstStyle/>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详写内容</a:t>
            </a:r>
            <a:r>
              <a:rPr lang="en-US" altLang="zh-CN" sz="1333" kern="0" dirty="0">
                <a:solidFill>
                  <a:srgbClr val="000000">
                    <a:lumMod val="65000"/>
                    <a:lumOff val="35000"/>
                  </a:srgbClr>
                </a:solidFill>
                <a:latin typeface="微软雅黑" pitchFamily="34" charset="-122"/>
                <a:ea typeface="微软雅黑" pitchFamily="34" charset="-122"/>
              </a:rPr>
              <a:t>……</a:t>
            </a:r>
          </a:p>
          <a:p>
            <a:pPr defTabSz="1218804">
              <a:defRPr/>
            </a:pPr>
            <a:endParaRPr lang="en-US" altLang="zh-CN" sz="1333" kern="0" dirty="0">
              <a:solidFill>
                <a:srgbClr val="000000">
                  <a:lumMod val="65000"/>
                  <a:lumOff val="35000"/>
                </a:srgbClr>
              </a:solidFill>
              <a:latin typeface="微软雅黑" pitchFamily="34" charset="-122"/>
              <a:ea typeface="微软雅黑" pitchFamily="34" charset="-122"/>
            </a:endParaRPr>
          </a:p>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333" kern="0" dirty="0">
              <a:solidFill>
                <a:srgbClr val="000000">
                  <a:lumMod val="65000"/>
                  <a:lumOff val="35000"/>
                </a:srgbClr>
              </a:solidFill>
              <a:latin typeface="微软雅黑" pitchFamily="34" charset="-122"/>
              <a:ea typeface="微软雅黑" pitchFamily="34" charset="-122"/>
            </a:endParaRPr>
          </a:p>
        </p:txBody>
      </p:sp>
      <p:sp>
        <p:nvSpPr>
          <p:cNvPr id="80" name="TextBox 79"/>
          <p:cNvSpPr txBox="1"/>
          <p:nvPr/>
        </p:nvSpPr>
        <p:spPr>
          <a:xfrm>
            <a:off x="812800" y="4150784"/>
            <a:ext cx="2650067" cy="1025602"/>
          </a:xfrm>
          <a:prstGeom prst="rect">
            <a:avLst/>
          </a:prstGeom>
          <a:noFill/>
        </p:spPr>
        <p:txBody>
          <a:bodyPr lIns="0" tIns="0" rIns="0" bIns="0">
            <a:spAutoFit/>
          </a:bodyPr>
          <a:lstStyle/>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详写内容</a:t>
            </a:r>
            <a:r>
              <a:rPr lang="en-US" altLang="zh-CN" sz="1333" kern="0" dirty="0">
                <a:solidFill>
                  <a:srgbClr val="000000">
                    <a:lumMod val="65000"/>
                    <a:lumOff val="35000"/>
                  </a:srgbClr>
                </a:solidFill>
                <a:latin typeface="微软雅黑" pitchFamily="34" charset="-122"/>
                <a:ea typeface="微软雅黑" pitchFamily="34" charset="-122"/>
              </a:rPr>
              <a:t>……</a:t>
            </a:r>
          </a:p>
          <a:p>
            <a:pPr defTabSz="1218804">
              <a:defRPr/>
            </a:pPr>
            <a:endParaRPr lang="en-US" altLang="zh-CN" sz="1333" kern="0" dirty="0">
              <a:solidFill>
                <a:srgbClr val="000000">
                  <a:lumMod val="65000"/>
                  <a:lumOff val="35000"/>
                </a:srgbClr>
              </a:solidFill>
              <a:latin typeface="微软雅黑" pitchFamily="34" charset="-122"/>
              <a:ea typeface="微软雅黑" pitchFamily="34" charset="-122"/>
            </a:endParaRPr>
          </a:p>
          <a:p>
            <a:pPr defTabSz="1218804">
              <a:defRPr/>
            </a:pPr>
            <a:r>
              <a:rPr lang="zh-CN" altLang="en-US" sz="1333" kern="0" dirty="0">
                <a:solidFill>
                  <a:srgbClr val="000000">
                    <a:lumMod val="65000"/>
                    <a:lumOff val="35000"/>
                  </a:srgb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333" kern="0" dirty="0">
              <a:solidFill>
                <a:srgbClr val="000000">
                  <a:lumMod val="65000"/>
                  <a:lumOff val="35000"/>
                </a:srgbClr>
              </a:solidFill>
              <a:latin typeface="微软雅黑" pitchFamily="34" charset="-122"/>
              <a:ea typeface="微软雅黑" pitchFamily="34" charset="-122"/>
            </a:endParaRPr>
          </a:p>
        </p:txBody>
      </p:sp>
      <p:sp>
        <p:nvSpPr>
          <p:cNvPr id="39" name="TextBox 38"/>
          <p:cNvSpPr txBox="1"/>
          <p:nvPr/>
        </p:nvSpPr>
        <p:spPr>
          <a:xfrm>
            <a:off x="5182929" y="120459"/>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成本预算</a:t>
            </a:r>
          </a:p>
        </p:txBody>
      </p:sp>
      <p:sp>
        <p:nvSpPr>
          <p:cNvPr id="33" name="TextBox 32"/>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13981605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randombar(horizontal)">
                                      <p:cBhvr>
                                        <p:cTn id="7" dur="500"/>
                                        <p:tgtEl>
                                          <p:spTgt spid="69"/>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randombar(horizontal)">
                                      <p:cBhvr>
                                        <p:cTn id="11" dur="500"/>
                                        <p:tgtEl>
                                          <p:spTgt spid="70"/>
                                        </p:tgtEl>
                                      </p:cBhvr>
                                    </p:animEffect>
                                  </p:childTnLst>
                                </p:cTn>
                              </p:par>
                            </p:childTnLst>
                          </p:cTn>
                        </p:par>
                        <p:par>
                          <p:cTn id="12" fill="hold" nodeType="afterGroup">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randombar(horizontal)">
                                      <p:cBhvr>
                                        <p:cTn id="15" dur="500"/>
                                        <p:tgtEl>
                                          <p:spTgt spid="71"/>
                                        </p:tgtEl>
                                      </p:cBhvr>
                                    </p:animEffect>
                                  </p:childTnLst>
                                </p:cTn>
                              </p:par>
                            </p:childTnLst>
                          </p:cTn>
                        </p:par>
                        <p:par>
                          <p:cTn id="16" fill="hold" nodeType="afterGroup">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randombar(horizontal)">
                                      <p:cBhvr>
                                        <p:cTn id="19" dur="500"/>
                                        <p:tgtEl>
                                          <p:spTgt spid="72"/>
                                        </p:tgtEl>
                                      </p:cBhvr>
                                    </p:animEffect>
                                  </p:childTnLst>
                                </p:cTn>
                              </p:par>
                            </p:childTnLst>
                          </p:cTn>
                        </p:par>
                        <p:par>
                          <p:cTn id="20" fill="hold" nodeType="afterGroup">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randombar(horizontal)">
                                      <p:cBhvr>
                                        <p:cTn id="23" dur="500"/>
                                        <p:tgtEl>
                                          <p:spTgt spid="73"/>
                                        </p:tgtEl>
                                      </p:cBhvr>
                                    </p:animEffect>
                                  </p:childTnLst>
                                </p:cTn>
                              </p:par>
                            </p:childTnLst>
                          </p:cTn>
                        </p:par>
                        <p:par>
                          <p:cTn id="24" fill="hold" nodeType="afterGroup">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randombar(horizontal)">
                                      <p:cBhvr>
                                        <p:cTn id="27" dur="500"/>
                                        <p:tgtEl>
                                          <p:spTgt spid="74"/>
                                        </p:tgtEl>
                                      </p:cBhvr>
                                    </p:animEffect>
                                  </p:childTnLst>
                                </p:cTn>
                              </p:par>
                            </p:childTnLst>
                          </p:cTn>
                        </p:par>
                        <p:par>
                          <p:cTn id="28" fill="hold" nodeType="afterGroup">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randombar(horizontal)">
                                      <p:cBhvr>
                                        <p:cTn id="31" dur="500"/>
                                        <p:tgtEl>
                                          <p:spTgt spid="75"/>
                                        </p:tgtEl>
                                      </p:cBhvr>
                                    </p:animEffect>
                                  </p:childTnLst>
                                </p:cTn>
                              </p:par>
                            </p:childTnLst>
                          </p:cTn>
                        </p:par>
                        <p:par>
                          <p:cTn id="32" fill="hold" nodeType="afterGroup">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randombar(horizontal)">
                                      <p:cBhvr>
                                        <p:cTn id="35" dur="500"/>
                                        <p:tgtEl>
                                          <p:spTgt spid="76"/>
                                        </p:tgtEl>
                                      </p:cBhvr>
                                    </p:animEffect>
                                  </p:childTnLst>
                                </p:cTn>
                              </p:par>
                            </p:childTnLst>
                          </p:cTn>
                        </p:par>
                        <p:par>
                          <p:cTn id="36" fill="hold" nodeType="afterGroup">
                            <p:stCondLst>
                              <p:cond delay="4000"/>
                            </p:stCondLst>
                            <p:childTnLst>
                              <p:par>
                                <p:cTn id="37" presetID="2" presetClass="entr" presetSubtype="8" fill="hold" grpId="0" nodeType="afterEffect">
                                  <p:stCondLst>
                                    <p:cond delay="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500" fill="hold"/>
                                        <p:tgtEl>
                                          <p:spTgt spid="77"/>
                                        </p:tgtEl>
                                        <p:attrNameLst>
                                          <p:attrName>ppt_x</p:attrName>
                                        </p:attrNameLst>
                                      </p:cBhvr>
                                      <p:tavLst>
                                        <p:tav tm="0">
                                          <p:val>
                                            <p:strVal val="0-#ppt_w/2"/>
                                          </p:val>
                                        </p:tav>
                                        <p:tav tm="100000">
                                          <p:val>
                                            <p:strVal val="#ppt_x"/>
                                          </p:val>
                                        </p:tav>
                                      </p:tavLst>
                                    </p:anim>
                                    <p:anim calcmode="lin" valueType="num">
                                      <p:cBhvr additive="base">
                                        <p:cTn id="40" dur="500" fill="hold"/>
                                        <p:tgtEl>
                                          <p:spTgt spid="7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fill="hold"/>
                                        <p:tgtEl>
                                          <p:spTgt spid="78"/>
                                        </p:tgtEl>
                                        <p:attrNameLst>
                                          <p:attrName>ppt_x</p:attrName>
                                        </p:attrNameLst>
                                      </p:cBhvr>
                                      <p:tavLst>
                                        <p:tav tm="0">
                                          <p:val>
                                            <p:strVal val="1+#ppt_w/2"/>
                                          </p:val>
                                        </p:tav>
                                        <p:tav tm="100000">
                                          <p:val>
                                            <p:strVal val="#ppt_x"/>
                                          </p:val>
                                        </p:tav>
                                      </p:tavLst>
                                    </p:anim>
                                    <p:anim calcmode="lin" valueType="num">
                                      <p:cBhvr additive="base">
                                        <p:cTn id="44" dur="500" fill="hold"/>
                                        <p:tgtEl>
                                          <p:spTgt spid="78"/>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1+#ppt_w/2"/>
                                          </p:val>
                                        </p:tav>
                                        <p:tav tm="100000">
                                          <p:val>
                                            <p:strVal val="#ppt_x"/>
                                          </p:val>
                                        </p:tav>
                                      </p:tavLst>
                                    </p:anim>
                                    <p:anim calcmode="lin" valueType="num">
                                      <p:cBhvr additive="base">
                                        <p:cTn id="48" dur="500" fill="hold"/>
                                        <p:tgtEl>
                                          <p:spTgt spid="7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 calcmode="lin" valueType="num">
                                      <p:cBhvr additive="base">
                                        <p:cTn id="51" dur="500" fill="hold"/>
                                        <p:tgtEl>
                                          <p:spTgt spid="80"/>
                                        </p:tgtEl>
                                        <p:attrNameLst>
                                          <p:attrName>ppt_x</p:attrName>
                                        </p:attrNameLst>
                                      </p:cBhvr>
                                      <p:tavLst>
                                        <p:tav tm="0">
                                          <p:val>
                                            <p:strVal val="0-#ppt_w/2"/>
                                          </p:val>
                                        </p:tav>
                                        <p:tav tm="100000">
                                          <p:val>
                                            <p:strVal val="#ppt_x"/>
                                          </p:val>
                                        </p:tav>
                                      </p:tavLst>
                                    </p:anim>
                                    <p:anim calcmode="lin" valueType="num">
                                      <p:cBhvr additive="base">
                                        <p:cTn id="52" dur="500" fill="hold"/>
                                        <p:tgtEl>
                                          <p:spTgt spid="80"/>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42"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1200"/>
                                        <p:tgtEl>
                                          <p:spTgt spid="33"/>
                                        </p:tgtEl>
                                      </p:cBhvr>
                                    </p:animEffect>
                                    <p:anim calcmode="lin" valueType="num">
                                      <p:cBhvr>
                                        <p:cTn id="57" dur="1200" fill="hold"/>
                                        <p:tgtEl>
                                          <p:spTgt spid="33"/>
                                        </p:tgtEl>
                                        <p:attrNameLst>
                                          <p:attrName>ppt_x</p:attrName>
                                        </p:attrNameLst>
                                      </p:cBhvr>
                                      <p:tavLst>
                                        <p:tav tm="0">
                                          <p:val>
                                            <p:strVal val="#ppt_x"/>
                                          </p:val>
                                        </p:tav>
                                        <p:tav tm="100000">
                                          <p:val>
                                            <p:strVal val="#ppt_x"/>
                                          </p:val>
                                        </p:tav>
                                      </p:tavLst>
                                    </p:anim>
                                    <p:anim calcmode="lin" valueType="num">
                                      <p:cBhvr>
                                        <p:cTn id="58" dur="12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73" grpId="0"/>
      <p:bldP spid="74" grpId="0"/>
      <p:bldP spid="75" grpId="0"/>
      <p:bldP spid="76" grpId="0"/>
      <p:bldP spid="77" grpId="0"/>
      <p:bldP spid="78" grpId="0"/>
      <p:bldP spid="79" grpId="0"/>
      <p:bldP spid="80"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45202" y="2128103"/>
            <a:ext cx="3152477" cy="3152043"/>
          </a:xfrm>
          <a:prstGeom prst="ellipse">
            <a:avLst/>
          </a:prstGeom>
          <a:solidFill>
            <a:schemeClr val="accent1"/>
          </a:solid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grpSp>
        <p:nvGrpSpPr>
          <p:cNvPr id="33" name="组合 32"/>
          <p:cNvGrpSpPr/>
          <p:nvPr/>
        </p:nvGrpSpPr>
        <p:grpSpPr>
          <a:xfrm>
            <a:off x="1811775" y="2819588"/>
            <a:ext cx="2019332" cy="1830259"/>
            <a:chOff x="3235325" y="871538"/>
            <a:chExt cx="5781675" cy="5240338"/>
          </a:xfrm>
          <a:solidFill>
            <a:schemeClr val="bg1"/>
          </a:solidFill>
        </p:grpSpPr>
        <p:sp>
          <p:nvSpPr>
            <p:cNvPr id="34" name="Freeform 230"/>
            <p:cNvSpPr>
              <a:spLocks/>
            </p:cNvSpPr>
            <p:nvPr/>
          </p:nvSpPr>
          <p:spPr bwMode="auto">
            <a:xfrm>
              <a:off x="6208713" y="5040313"/>
              <a:ext cx="1450975" cy="1071563"/>
            </a:xfrm>
            <a:custGeom>
              <a:avLst/>
              <a:gdLst>
                <a:gd name="T0" fmla="*/ 0 w 386"/>
                <a:gd name="T1" fmla="*/ 187 h 285"/>
                <a:gd name="T2" fmla="*/ 386 w 386"/>
                <a:gd name="T3" fmla="*/ 49 h 285"/>
                <a:gd name="T4" fmla="*/ 270 w 386"/>
                <a:gd name="T5" fmla="*/ 156 h 285"/>
                <a:gd name="T6" fmla="*/ 19 w 386"/>
                <a:gd name="T7" fmla="*/ 216 h 285"/>
                <a:gd name="T8" fmla="*/ 261 w 386"/>
                <a:gd name="T9" fmla="*/ 61 h 285"/>
                <a:gd name="T10" fmla="*/ 0 w 386"/>
                <a:gd name="T11" fmla="*/ 187 h 285"/>
              </a:gdLst>
              <a:ahLst/>
              <a:cxnLst>
                <a:cxn ang="0">
                  <a:pos x="T0" y="T1"/>
                </a:cxn>
                <a:cxn ang="0">
                  <a:pos x="T2" y="T3"/>
                </a:cxn>
                <a:cxn ang="0">
                  <a:pos x="T4" y="T5"/>
                </a:cxn>
                <a:cxn ang="0">
                  <a:pos x="T6" y="T7"/>
                </a:cxn>
                <a:cxn ang="0">
                  <a:pos x="T8" y="T9"/>
                </a:cxn>
                <a:cxn ang="0">
                  <a:pos x="T10" y="T11"/>
                </a:cxn>
              </a:cxnLst>
              <a:rect l="0" t="0" r="r" b="b"/>
              <a:pathLst>
                <a:path w="386" h="285">
                  <a:moveTo>
                    <a:pt x="0" y="187"/>
                  </a:moveTo>
                  <a:cubicBezTo>
                    <a:pt x="13" y="146"/>
                    <a:pt x="81" y="0"/>
                    <a:pt x="386" y="49"/>
                  </a:cubicBezTo>
                  <a:cubicBezTo>
                    <a:pt x="344" y="42"/>
                    <a:pt x="288" y="129"/>
                    <a:pt x="270" y="156"/>
                  </a:cubicBezTo>
                  <a:cubicBezTo>
                    <a:pt x="206" y="248"/>
                    <a:pt x="107" y="285"/>
                    <a:pt x="19" y="216"/>
                  </a:cubicBezTo>
                  <a:cubicBezTo>
                    <a:pt x="107" y="90"/>
                    <a:pt x="261" y="61"/>
                    <a:pt x="261" y="61"/>
                  </a:cubicBezTo>
                  <a:cubicBezTo>
                    <a:pt x="261" y="61"/>
                    <a:pt x="80" y="75"/>
                    <a:pt x="0"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35" name="Freeform 231"/>
            <p:cNvSpPr>
              <a:spLocks noEditPoints="1"/>
            </p:cNvSpPr>
            <p:nvPr/>
          </p:nvSpPr>
          <p:spPr bwMode="auto">
            <a:xfrm>
              <a:off x="5273675" y="871538"/>
              <a:ext cx="3743325" cy="2243138"/>
            </a:xfrm>
            <a:custGeom>
              <a:avLst/>
              <a:gdLst>
                <a:gd name="T0" fmla="*/ 295 w 996"/>
                <a:gd name="T1" fmla="*/ 381 h 597"/>
                <a:gd name="T2" fmla="*/ 157 w 996"/>
                <a:gd name="T3" fmla="*/ 274 h 597"/>
                <a:gd name="T4" fmla="*/ 152 w 996"/>
                <a:gd name="T5" fmla="*/ 275 h 597"/>
                <a:gd name="T6" fmla="*/ 155 w 996"/>
                <a:gd name="T7" fmla="*/ 289 h 597"/>
                <a:gd name="T8" fmla="*/ 51 w 996"/>
                <a:gd name="T9" fmla="*/ 378 h 597"/>
                <a:gd name="T10" fmla="*/ 0 w 996"/>
                <a:gd name="T11" fmla="*/ 145 h 597"/>
                <a:gd name="T12" fmla="*/ 132 w 996"/>
                <a:gd name="T13" fmla="*/ 182 h 597"/>
                <a:gd name="T14" fmla="*/ 138 w 996"/>
                <a:gd name="T15" fmla="*/ 212 h 597"/>
                <a:gd name="T16" fmla="*/ 253 w 996"/>
                <a:gd name="T17" fmla="*/ 187 h 597"/>
                <a:gd name="T18" fmla="*/ 237 w 996"/>
                <a:gd name="T19" fmla="*/ 115 h 597"/>
                <a:gd name="T20" fmla="*/ 769 w 996"/>
                <a:gd name="T21" fmla="*/ 0 h 597"/>
                <a:gd name="T22" fmla="*/ 777 w 996"/>
                <a:gd name="T23" fmla="*/ 37 h 597"/>
                <a:gd name="T24" fmla="*/ 803 w 996"/>
                <a:gd name="T25" fmla="*/ 28 h 597"/>
                <a:gd name="T26" fmla="*/ 977 w 996"/>
                <a:gd name="T27" fmla="*/ 160 h 597"/>
                <a:gd name="T28" fmla="*/ 873 w 996"/>
                <a:gd name="T29" fmla="*/ 353 h 597"/>
                <a:gd name="T30" fmla="*/ 846 w 996"/>
                <a:gd name="T31" fmla="*/ 356 h 597"/>
                <a:gd name="T32" fmla="*/ 850 w 996"/>
                <a:gd name="T33" fmla="*/ 374 h 597"/>
                <a:gd name="T34" fmla="*/ 776 w 996"/>
                <a:gd name="T35" fmla="*/ 513 h 597"/>
                <a:gd name="T36" fmla="*/ 444 w 996"/>
                <a:gd name="T37" fmla="*/ 585 h 597"/>
                <a:gd name="T38" fmla="*/ 319 w 996"/>
                <a:gd name="T39" fmla="*/ 490 h 597"/>
                <a:gd name="T40" fmla="*/ 295 w 996"/>
                <a:gd name="T41" fmla="*/ 381 h 597"/>
                <a:gd name="T42" fmla="*/ 289 w 996"/>
                <a:gd name="T43" fmla="*/ 352 h 597"/>
                <a:gd name="T44" fmla="*/ 267 w 996"/>
                <a:gd name="T45" fmla="*/ 250 h 597"/>
                <a:gd name="T46" fmla="*/ 182 w 996"/>
                <a:gd name="T47" fmla="*/ 269 h 597"/>
                <a:gd name="T48" fmla="*/ 289 w 996"/>
                <a:gd name="T49" fmla="*/ 352 h 597"/>
                <a:gd name="T50" fmla="*/ 865 w 996"/>
                <a:gd name="T51" fmla="*/ 315 h 597"/>
                <a:gd name="T52" fmla="*/ 944 w 996"/>
                <a:gd name="T53" fmla="*/ 167 h 597"/>
                <a:gd name="T54" fmla="*/ 811 w 996"/>
                <a:gd name="T55" fmla="*/ 66 h 597"/>
                <a:gd name="T56" fmla="*/ 785 w 996"/>
                <a:gd name="T57" fmla="*/ 76 h 597"/>
                <a:gd name="T58" fmla="*/ 838 w 996"/>
                <a:gd name="T59" fmla="*/ 317 h 597"/>
                <a:gd name="T60" fmla="*/ 865 w 996"/>
                <a:gd name="T61" fmla="*/ 315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6" h="597">
                  <a:moveTo>
                    <a:pt x="295" y="381"/>
                  </a:moveTo>
                  <a:cubicBezTo>
                    <a:pt x="157" y="274"/>
                    <a:pt x="157" y="274"/>
                    <a:pt x="157" y="274"/>
                  </a:cubicBezTo>
                  <a:cubicBezTo>
                    <a:pt x="152" y="275"/>
                    <a:pt x="152" y="275"/>
                    <a:pt x="152" y="275"/>
                  </a:cubicBezTo>
                  <a:cubicBezTo>
                    <a:pt x="155" y="289"/>
                    <a:pt x="155" y="289"/>
                    <a:pt x="155" y="289"/>
                  </a:cubicBezTo>
                  <a:cubicBezTo>
                    <a:pt x="51" y="378"/>
                    <a:pt x="51" y="378"/>
                    <a:pt x="51" y="378"/>
                  </a:cubicBezTo>
                  <a:cubicBezTo>
                    <a:pt x="0" y="145"/>
                    <a:pt x="0" y="145"/>
                    <a:pt x="0" y="145"/>
                  </a:cubicBezTo>
                  <a:cubicBezTo>
                    <a:pt x="132" y="182"/>
                    <a:pt x="132" y="182"/>
                    <a:pt x="132" y="182"/>
                  </a:cubicBezTo>
                  <a:cubicBezTo>
                    <a:pt x="138" y="212"/>
                    <a:pt x="138" y="212"/>
                    <a:pt x="138" y="212"/>
                  </a:cubicBezTo>
                  <a:cubicBezTo>
                    <a:pt x="253" y="187"/>
                    <a:pt x="253" y="187"/>
                    <a:pt x="253" y="187"/>
                  </a:cubicBezTo>
                  <a:cubicBezTo>
                    <a:pt x="237" y="115"/>
                    <a:pt x="237" y="115"/>
                    <a:pt x="237" y="115"/>
                  </a:cubicBezTo>
                  <a:cubicBezTo>
                    <a:pt x="769" y="0"/>
                    <a:pt x="769" y="0"/>
                    <a:pt x="769" y="0"/>
                  </a:cubicBezTo>
                  <a:cubicBezTo>
                    <a:pt x="777" y="37"/>
                    <a:pt x="777" y="37"/>
                    <a:pt x="777" y="37"/>
                  </a:cubicBezTo>
                  <a:cubicBezTo>
                    <a:pt x="785" y="33"/>
                    <a:pt x="794" y="30"/>
                    <a:pt x="803" y="28"/>
                  </a:cubicBezTo>
                  <a:cubicBezTo>
                    <a:pt x="879" y="11"/>
                    <a:pt x="957" y="71"/>
                    <a:pt x="977" y="160"/>
                  </a:cubicBezTo>
                  <a:cubicBezTo>
                    <a:pt x="996" y="250"/>
                    <a:pt x="950" y="336"/>
                    <a:pt x="873" y="353"/>
                  </a:cubicBezTo>
                  <a:cubicBezTo>
                    <a:pt x="864" y="355"/>
                    <a:pt x="855" y="356"/>
                    <a:pt x="846" y="356"/>
                  </a:cubicBezTo>
                  <a:cubicBezTo>
                    <a:pt x="850" y="374"/>
                    <a:pt x="850" y="374"/>
                    <a:pt x="850" y="374"/>
                  </a:cubicBezTo>
                  <a:cubicBezTo>
                    <a:pt x="864" y="439"/>
                    <a:pt x="831" y="501"/>
                    <a:pt x="776" y="513"/>
                  </a:cubicBezTo>
                  <a:cubicBezTo>
                    <a:pt x="444" y="585"/>
                    <a:pt x="444" y="585"/>
                    <a:pt x="444" y="585"/>
                  </a:cubicBezTo>
                  <a:cubicBezTo>
                    <a:pt x="389" y="597"/>
                    <a:pt x="333" y="554"/>
                    <a:pt x="319" y="490"/>
                  </a:cubicBezTo>
                  <a:lnTo>
                    <a:pt x="295" y="381"/>
                  </a:lnTo>
                  <a:close/>
                  <a:moveTo>
                    <a:pt x="289" y="352"/>
                  </a:moveTo>
                  <a:cubicBezTo>
                    <a:pt x="267" y="250"/>
                    <a:pt x="267" y="250"/>
                    <a:pt x="267" y="250"/>
                  </a:cubicBezTo>
                  <a:cubicBezTo>
                    <a:pt x="182" y="269"/>
                    <a:pt x="182" y="269"/>
                    <a:pt x="182" y="269"/>
                  </a:cubicBezTo>
                  <a:lnTo>
                    <a:pt x="289" y="352"/>
                  </a:lnTo>
                  <a:close/>
                  <a:moveTo>
                    <a:pt x="865" y="315"/>
                  </a:moveTo>
                  <a:cubicBezTo>
                    <a:pt x="924" y="302"/>
                    <a:pt x="959" y="236"/>
                    <a:pt x="944" y="167"/>
                  </a:cubicBezTo>
                  <a:cubicBezTo>
                    <a:pt x="929" y="99"/>
                    <a:pt x="870" y="53"/>
                    <a:pt x="811" y="66"/>
                  </a:cubicBezTo>
                  <a:cubicBezTo>
                    <a:pt x="802" y="68"/>
                    <a:pt x="793" y="71"/>
                    <a:pt x="785" y="76"/>
                  </a:cubicBezTo>
                  <a:cubicBezTo>
                    <a:pt x="838" y="317"/>
                    <a:pt x="838" y="317"/>
                    <a:pt x="838" y="317"/>
                  </a:cubicBezTo>
                  <a:cubicBezTo>
                    <a:pt x="847" y="318"/>
                    <a:pt x="856" y="317"/>
                    <a:pt x="865" y="3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36" name="Freeform 232"/>
            <p:cNvSpPr>
              <a:spLocks/>
            </p:cNvSpPr>
            <p:nvPr/>
          </p:nvSpPr>
          <p:spPr bwMode="auto">
            <a:xfrm>
              <a:off x="5535613" y="3897313"/>
              <a:ext cx="925513" cy="2003425"/>
            </a:xfrm>
            <a:custGeom>
              <a:avLst/>
              <a:gdLst>
                <a:gd name="T0" fmla="*/ 246 w 246"/>
                <a:gd name="T1" fmla="*/ 267 h 533"/>
                <a:gd name="T2" fmla="*/ 0 w 246"/>
                <a:gd name="T3" fmla="*/ 533 h 533"/>
                <a:gd name="T4" fmla="*/ 0 w 246"/>
                <a:gd name="T5" fmla="*/ 446 h 533"/>
                <a:gd name="T6" fmla="*/ 53 w 246"/>
                <a:gd name="T7" fmla="*/ 446 h 533"/>
                <a:gd name="T8" fmla="*/ 105 w 246"/>
                <a:gd name="T9" fmla="*/ 405 h 533"/>
                <a:gd name="T10" fmla="*/ 105 w 246"/>
                <a:gd name="T11" fmla="*/ 287 h 533"/>
                <a:gd name="T12" fmla="*/ 53 w 246"/>
                <a:gd name="T13" fmla="*/ 246 h 533"/>
                <a:gd name="T14" fmla="*/ 0 w 246"/>
                <a:gd name="T15" fmla="*/ 246 h 533"/>
                <a:gd name="T16" fmla="*/ 0 w 246"/>
                <a:gd name="T17" fmla="*/ 120 h 533"/>
                <a:gd name="T18" fmla="*/ 26 w 246"/>
                <a:gd name="T19" fmla="*/ 120 h 533"/>
                <a:gd name="T20" fmla="*/ 59 w 246"/>
                <a:gd name="T21" fmla="*/ 146 h 533"/>
                <a:gd name="T22" fmla="*/ 59 w 246"/>
                <a:gd name="T23" fmla="*/ 183 h 533"/>
                <a:gd name="T24" fmla="*/ 106 w 246"/>
                <a:gd name="T25" fmla="*/ 183 h 533"/>
                <a:gd name="T26" fmla="*/ 106 w 246"/>
                <a:gd name="T27" fmla="*/ 124 h 533"/>
                <a:gd name="T28" fmla="*/ 54 w 246"/>
                <a:gd name="T29" fmla="*/ 83 h 533"/>
                <a:gd name="T30" fmla="*/ 0 w 246"/>
                <a:gd name="T31" fmla="*/ 83 h 533"/>
                <a:gd name="T32" fmla="*/ 0 w 246"/>
                <a:gd name="T33" fmla="*/ 0 h 533"/>
                <a:gd name="T34" fmla="*/ 246 w 246"/>
                <a:gd name="T35" fmla="*/ 26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533">
                  <a:moveTo>
                    <a:pt x="246" y="267"/>
                  </a:moveTo>
                  <a:cubicBezTo>
                    <a:pt x="246" y="407"/>
                    <a:pt x="138" y="522"/>
                    <a:pt x="0" y="533"/>
                  </a:cubicBezTo>
                  <a:cubicBezTo>
                    <a:pt x="0" y="446"/>
                    <a:pt x="0" y="446"/>
                    <a:pt x="0" y="446"/>
                  </a:cubicBezTo>
                  <a:cubicBezTo>
                    <a:pt x="53" y="446"/>
                    <a:pt x="53" y="446"/>
                    <a:pt x="53" y="446"/>
                  </a:cubicBezTo>
                  <a:cubicBezTo>
                    <a:pt x="82" y="446"/>
                    <a:pt x="105" y="428"/>
                    <a:pt x="105" y="405"/>
                  </a:cubicBezTo>
                  <a:cubicBezTo>
                    <a:pt x="105" y="287"/>
                    <a:pt x="105" y="287"/>
                    <a:pt x="105" y="287"/>
                  </a:cubicBezTo>
                  <a:cubicBezTo>
                    <a:pt x="105" y="264"/>
                    <a:pt x="82" y="246"/>
                    <a:pt x="53" y="246"/>
                  </a:cubicBezTo>
                  <a:cubicBezTo>
                    <a:pt x="0" y="246"/>
                    <a:pt x="0" y="246"/>
                    <a:pt x="0" y="246"/>
                  </a:cubicBezTo>
                  <a:cubicBezTo>
                    <a:pt x="0" y="120"/>
                    <a:pt x="0" y="120"/>
                    <a:pt x="0" y="120"/>
                  </a:cubicBezTo>
                  <a:cubicBezTo>
                    <a:pt x="26" y="120"/>
                    <a:pt x="26" y="120"/>
                    <a:pt x="26" y="120"/>
                  </a:cubicBezTo>
                  <a:cubicBezTo>
                    <a:pt x="44" y="120"/>
                    <a:pt x="59" y="132"/>
                    <a:pt x="59" y="146"/>
                  </a:cubicBezTo>
                  <a:cubicBezTo>
                    <a:pt x="59" y="183"/>
                    <a:pt x="59" y="183"/>
                    <a:pt x="59" y="183"/>
                  </a:cubicBezTo>
                  <a:cubicBezTo>
                    <a:pt x="106" y="183"/>
                    <a:pt x="106" y="183"/>
                    <a:pt x="106" y="183"/>
                  </a:cubicBezTo>
                  <a:cubicBezTo>
                    <a:pt x="106" y="124"/>
                    <a:pt x="106" y="124"/>
                    <a:pt x="106" y="124"/>
                  </a:cubicBezTo>
                  <a:cubicBezTo>
                    <a:pt x="106" y="101"/>
                    <a:pt x="83" y="83"/>
                    <a:pt x="54" y="83"/>
                  </a:cubicBezTo>
                  <a:cubicBezTo>
                    <a:pt x="0" y="83"/>
                    <a:pt x="0" y="83"/>
                    <a:pt x="0" y="83"/>
                  </a:cubicBezTo>
                  <a:cubicBezTo>
                    <a:pt x="0" y="0"/>
                    <a:pt x="0" y="0"/>
                    <a:pt x="0" y="0"/>
                  </a:cubicBezTo>
                  <a:cubicBezTo>
                    <a:pt x="138" y="11"/>
                    <a:pt x="246" y="126"/>
                    <a:pt x="246"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37" name="Freeform 233"/>
            <p:cNvSpPr>
              <a:spLocks/>
            </p:cNvSpPr>
            <p:nvPr/>
          </p:nvSpPr>
          <p:spPr bwMode="auto">
            <a:xfrm>
              <a:off x="5535613" y="4960938"/>
              <a:ext cx="219075" cy="469900"/>
            </a:xfrm>
            <a:custGeom>
              <a:avLst/>
              <a:gdLst>
                <a:gd name="T0" fmla="*/ 58 w 58"/>
                <a:gd name="T1" fmla="*/ 26 h 125"/>
                <a:gd name="T2" fmla="*/ 58 w 58"/>
                <a:gd name="T3" fmla="*/ 100 h 125"/>
                <a:gd name="T4" fmla="*/ 26 w 58"/>
                <a:gd name="T5" fmla="*/ 125 h 125"/>
                <a:gd name="T6" fmla="*/ 0 w 58"/>
                <a:gd name="T7" fmla="*/ 125 h 125"/>
                <a:gd name="T8" fmla="*/ 0 w 58"/>
                <a:gd name="T9" fmla="*/ 0 h 125"/>
                <a:gd name="T10" fmla="*/ 26 w 58"/>
                <a:gd name="T11" fmla="*/ 0 h 125"/>
                <a:gd name="T12" fmla="*/ 58 w 58"/>
                <a:gd name="T13" fmla="*/ 26 h 125"/>
              </a:gdLst>
              <a:ahLst/>
              <a:cxnLst>
                <a:cxn ang="0">
                  <a:pos x="T0" y="T1"/>
                </a:cxn>
                <a:cxn ang="0">
                  <a:pos x="T2" y="T3"/>
                </a:cxn>
                <a:cxn ang="0">
                  <a:pos x="T4" y="T5"/>
                </a:cxn>
                <a:cxn ang="0">
                  <a:pos x="T6" y="T7"/>
                </a:cxn>
                <a:cxn ang="0">
                  <a:pos x="T8" y="T9"/>
                </a:cxn>
                <a:cxn ang="0">
                  <a:pos x="T10" y="T11"/>
                </a:cxn>
                <a:cxn ang="0">
                  <a:pos x="T12" y="T13"/>
                </a:cxn>
              </a:cxnLst>
              <a:rect l="0" t="0" r="r" b="b"/>
              <a:pathLst>
                <a:path w="58" h="125">
                  <a:moveTo>
                    <a:pt x="58" y="26"/>
                  </a:moveTo>
                  <a:cubicBezTo>
                    <a:pt x="58" y="100"/>
                    <a:pt x="58" y="100"/>
                    <a:pt x="58" y="100"/>
                  </a:cubicBezTo>
                  <a:cubicBezTo>
                    <a:pt x="58" y="114"/>
                    <a:pt x="44" y="125"/>
                    <a:pt x="26" y="125"/>
                  </a:cubicBezTo>
                  <a:cubicBezTo>
                    <a:pt x="0" y="125"/>
                    <a:pt x="0" y="125"/>
                    <a:pt x="0" y="125"/>
                  </a:cubicBezTo>
                  <a:cubicBezTo>
                    <a:pt x="0" y="0"/>
                    <a:pt x="0" y="0"/>
                    <a:pt x="0" y="0"/>
                  </a:cubicBezTo>
                  <a:cubicBezTo>
                    <a:pt x="26" y="0"/>
                    <a:pt x="26" y="0"/>
                    <a:pt x="26" y="0"/>
                  </a:cubicBezTo>
                  <a:cubicBezTo>
                    <a:pt x="44" y="0"/>
                    <a:pt x="58" y="12"/>
                    <a:pt x="5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38" name="Freeform 234"/>
            <p:cNvSpPr>
              <a:spLocks/>
            </p:cNvSpPr>
            <p:nvPr/>
          </p:nvSpPr>
          <p:spPr bwMode="auto">
            <a:xfrm>
              <a:off x="4452938" y="3897313"/>
              <a:ext cx="925513" cy="2003425"/>
            </a:xfrm>
            <a:custGeom>
              <a:avLst/>
              <a:gdLst>
                <a:gd name="T0" fmla="*/ 246 w 246"/>
                <a:gd name="T1" fmla="*/ 446 h 533"/>
                <a:gd name="T2" fmla="*/ 246 w 246"/>
                <a:gd name="T3" fmla="*/ 533 h 533"/>
                <a:gd name="T4" fmla="*/ 0 w 246"/>
                <a:gd name="T5" fmla="*/ 267 h 533"/>
                <a:gd name="T6" fmla="*/ 246 w 246"/>
                <a:gd name="T7" fmla="*/ 0 h 533"/>
                <a:gd name="T8" fmla="*/ 246 w 246"/>
                <a:gd name="T9" fmla="*/ 83 h 533"/>
                <a:gd name="T10" fmla="*/ 193 w 246"/>
                <a:gd name="T11" fmla="*/ 83 h 533"/>
                <a:gd name="T12" fmla="*/ 141 w 246"/>
                <a:gd name="T13" fmla="*/ 124 h 533"/>
                <a:gd name="T14" fmla="*/ 141 w 246"/>
                <a:gd name="T15" fmla="*/ 242 h 533"/>
                <a:gd name="T16" fmla="*/ 193 w 246"/>
                <a:gd name="T17" fmla="*/ 283 h 533"/>
                <a:gd name="T18" fmla="*/ 246 w 246"/>
                <a:gd name="T19" fmla="*/ 283 h 533"/>
                <a:gd name="T20" fmla="*/ 246 w 246"/>
                <a:gd name="T21" fmla="*/ 408 h 533"/>
                <a:gd name="T22" fmla="*/ 220 w 246"/>
                <a:gd name="T23" fmla="*/ 408 h 533"/>
                <a:gd name="T24" fmla="*/ 188 w 246"/>
                <a:gd name="T25" fmla="*/ 383 h 533"/>
                <a:gd name="T26" fmla="*/ 188 w 246"/>
                <a:gd name="T27" fmla="*/ 346 h 533"/>
                <a:gd name="T28" fmla="*/ 141 w 246"/>
                <a:gd name="T29" fmla="*/ 346 h 533"/>
                <a:gd name="T30" fmla="*/ 141 w 246"/>
                <a:gd name="T31" fmla="*/ 405 h 533"/>
                <a:gd name="T32" fmla="*/ 193 w 246"/>
                <a:gd name="T33" fmla="*/ 446 h 533"/>
                <a:gd name="T34" fmla="*/ 246 w 246"/>
                <a:gd name="T35" fmla="*/ 44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533">
                  <a:moveTo>
                    <a:pt x="246" y="446"/>
                  </a:moveTo>
                  <a:cubicBezTo>
                    <a:pt x="246" y="533"/>
                    <a:pt x="246" y="533"/>
                    <a:pt x="246" y="533"/>
                  </a:cubicBezTo>
                  <a:cubicBezTo>
                    <a:pt x="109" y="522"/>
                    <a:pt x="0" y="407"/>
                    <a:pt x="0" y="267"/>
                  </a:cubicBezTo>
                  <a:cubicBezTo>
                    <a:pt x="0" y="126"/>
                    <a:pt x="109" y="11"/>
                    <a:pt x="246" y="0"/>
                  </a:cubicBezTo>
                  <a:cubicBezTo>
                    <a:pt x="246" y="83"/>
                    <a:pt x="246" y="83"/>
                    <a:pt x="246" y="83"/>
                  </a:cubicBezTo>
                  <a:cubicBezTo>
                    <a:pt x="193" y="83"/>
                    <a:pt x="193" y="83"/>
                    <a:pt x="193" y="83"/>
                  </a:cubicBezTo>
                  <a:cubicBezTo>
                    <a:pt x="165" y="83"/>
                    <a:pt x="141" y="101"/>
                    <a:pt x="141" y="124"/>
                  </a:cubicBezTo>
                  <a:cubicBezTo>
                    <a:pt x="141" y="242"/>
                    <a:pt x="141" y="242"/>
                    <a:pt x="141" y="242"/>
                  </a:cubicBezTo>
                  <a:cubicBezTo>
                    <a:pt x="141" y="265"/>
                    <a:pt x="165" y="283"/>
                    <a:pt x="193" y="283"/>
                  </a:cubicBezTo>
                  <a:cubicBezTo>
                    <a:pt x="246" y="283"/>
                    <a:pt x="246" y="283"/>
                    <a:pt x="246" y="283"/>
                  </a:cubicBezTo>
                  <a:cubicBezTo>
                    <a:pt x="246" y="408"/>
                    <a:pt x="246" y="408"/>
                    <a:pt x="246" y="408"/>
                  </a:cubicBezTo>
                  <a:cubicBezTo>
                    <a:pt x="220" y="408"/>
                    <a:pt x="220" y="408"/>
                    <a:pt x="220" y="408"/>
                  </a:cubicBezTo>
                  <a:cubicBezTo>
                    <a:pt x="203" y="408"/>
                    <a:pt x="188" y="397"/>
                    <a:pt x="188" y="383"/>
                  </a:cubicBezTo>
                  <a:cubicBezTo>
                    <a:pt x="188" y="346"/>
                    <a:pt x="188" y="346"/>
                    <a:pt x="188" y="346"/>
                  </a:cubicBezTo>
                  <a:cubicBezTo>
                    <a:pt x="141" y="346"/>
                    <a:pt x="141" y="346"/>
                    <a:pt x="141" y="346"/>
                  </a:cubicBezTo>
                  <a:cubicBezTo>
                    <a:pt x="141" y="405"/>
                    <a:pt x="141" y="405"/>
                    <a:pt x="141" y="405"/>
                  </a:cubicBezTo>
                  <a:cubicBezTo>
                    <a:pt x="141" y="428"/>
                    <a:pt x="164" y="446"/>
                    <a:pt x="193" y="446"/>
                  </a:cubicBezTo>
                  <a:lnTo>
                    <a:pt x="246" y="4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39" name="Freeform 235"/>
            <p:cNvSpPr>
              <a:spLocks/>
            </p:cNvSpPr>
            <p:nvPr/>
          </p:nvSpPr>
          <p:spPr bwMode="auto">
            <a:xfrm>
              <a:off x="5164138" y="4348163"/>
              <a:ext cx="214313" cy="473075"/>
            </a:xfrm>
            <a:custGeom>
              <a:avLst/>
              <a:gdLst>
                <a:gd name="T0" fmla="*/ 57 w 57"/>
                <a:gd name="T1" fmla="*/ 0 h 126"/>
                <a:gd name="T2" fmla="*/ 57 w 57"/>
                <a:gd name="T3" fmla="*/ 126 h 126"/>
                <a:gd name="T4" fmla="*/ 32 w 57"/>
                <a:gd name="T5" fmla="*/ 126 h 126"/>
                <a:gd name="T6" fmla="*/ 0 w 57"/>
                <a:gd name="T7" fmla="*/ 100 h 126"/>
                <a:gd name="T8" fmla="*/ 0 w 57"/>
                <a:gd name="T9" fmla="*/ 26 h 126"/>
                <a:gd name="T10" fmla="*/ 32 w 57"/>
                <a:gd name="T11" fmla="*/ 0 h 126"/>
                <a:gd name="T12" fmla="*/ 57 w 57"/>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57" h="126">
                  <a:moveTo>
                    <a:pt x="57" y="0"/>
                  </a:moveTo>
                  <a:cubicBezTo>
                    <a:pt x="57" y="126"/>
                    <a:pt x="57" y="126"/>
                    <a:pt x="57" y="126"/>
                  </a:cubicBezTo>
                  <a:cubicBezTo>
                    <a:pt x="32" y="126"/>
                    <a:pt x="32" y="126"/>
                    <a:pt x="32" y="126"/>
                  </a:cubicBezTo>
                  <a:cubicBezTo>
                    <a:pt x="14" y="126"/>
                    <a:pt x="0" y="114"/>
                    <a:pt x="0" y="100"/>
                  </a:cubicBezTo>
                  <a:cubicBezTo>
                    <a:pt x="0" y="26"/>
                    <a:pt x="0" y="26"/>
                    <a:pt x="0" y="26"/>
                  </a:cubicBezTo>
                  <a:cubicBezTo>
                    <a:pt x="0" y="12"/>
                    <a:pt x="14" y="0"/>
                    <a:pt x="32" y="0"/>
                  </a:cubicBez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40" name="Freeform 236"/>
            <p:cNvSpPr>
              <a:spLocks noEditPoints="1"/>
            </p:cNvSpPr>
            <p:nvPr/>
          </p:nvSpPr>
          <p:spPr bwMode="auto">
            <a:xfrm>
              <a:off x="4810125" y="2449513"/>
              <a:ext cx="1274763" cy="1173163"/>
            </a:xfrm>
            <a:custGeom>
              <a:avLst/>
              <a:gdLst>
                <a:gd name="T0" fmla="*/ 169 w 339"/>
                <a:gd name="T1" fmla="*/ 312 h 312"/>
                <a:gd name="T2" fmla="*/ 169 w 339"/>
                <a:gd name="T3" fmla="*/ 0 h 312"/>
                <a:gd name="T4" fmla="*/ 169 w 339"/>
                <a:gd name="T5" fmla="*/ 312 h 312"/>
                <a:gd name="T6" fmla="*/ 177 w 339"/>
                <a:gd name="T7" fmla="*/ 69 h 312"/>
                <a:gd name="T8" fmla="*/ 169 w 339"/>
                <a:gd name="T9" fmla="*/ 55 h 312"/>
                <a:gd name="T10" fmla="*/ 169 w 339"/>
                <a:gd name="T11" fmla="*/ 270 h 312"/>
                <a:gd name="T12" fmla="*/ 174 w 339"/>
                <a:gd name="T13" fmla="*/ 270 h 312"/>
                <a:gd name="T14" fmla="*/ 177 w 339"/>
                <a:gd name="T15" fmla="*/ 69 h 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312">
                  <a:moveTo>
                    <a:pt x="169" y="312"/>
                  </a:moveTo>
                  <a:cubicBezTo>
                    <a:pt x="0" y="312"/>
                    <a:pt x="169" y="0"/>
                    <a:pt x="169" y="0"/>
                  </a:cubicBezTo>
                  <a:cubicBezTo>
                    <a:pt x="169" y="0"/>
                    <a:pt x="339" y="312"/>
                    <a:pt x="169" y="312"/>
                  </a:cubicBezTo>
                  <a:close/>
                  <a:moveTo>
                    <a:pt x="177" y="69"/>
                  </a:moveTo>
                  <a:cubicBezTo>
                    <a:pt x="172" y="60"/>
                    <a:pt x="169" y="55"/>
                    <a:pt x="169" y="55"/>
                  </a:cubicBezTo>
                  <a:cubicBezTo>
                    <a:pt x="169" y="55"/>
                    <a:pt x="53" y="270"/>
                    <a:pt x="169" y="270"/>
                  </a:cubicBezTo>
                  <a:cubicBezTo>
                    <a:pt x="171" y="270"/>
                    <a:pt x="172" y="270"/>
                    <a:pt x="174" y="270"/>
                  </a:cubicBezTo>
                  <a:cubicBezTo>
                    <a:pt x="126" y="236"/>
                    <a:pt x="149" y="142"/>
                    <a:pt x="17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sp>
          <p:nvSpPr>
            <p:cNvPr id="41" name="Freeform 237"/>
            <p:cNvSpPr>
              <a:spLocks/>
            </p:cNvSpPr>
            <p:nvPr/>
          </p:nvSpPr>
          <p:spPr bwMode="auto">
            <a:xfrm>
              <a:off x="3235325" y="5040313"/>
              <a:ext cx="1450975" cy="1071563"/>
            </a:xfrm>
            <a:custGeom>
              <a:avLst/>
              <a:gdLst>
                <a:gd name="T0" fmla="*/ 125 w 386"/>
                <a:gd name="T1" fmla="*/ 61 h 285"/>
                <a:gd name="T2" fmla="*/ 367 w 386"/>
                <a:gd name="T3" fmla="*/ 216 h 285"/>
                <a:gd name="T4" fmla="*/ 116 w 386"/>
                <a:gd name="T5" fmla="*/ 156 h 285"/>
                <a:gd name="T6" fmla="*/ 0 w 386"/>
                <a:gd name="T7" fmla="*/ 49 h 285"/>
                <a:gd name="T8" fmla="*/ 386 w 386"/>
                <a:gd name="T9" fmla="*/ 187 h 285"/>
                <a:gd name="T10" fmla="*/ 125 w 386"/>
                <a:gd name="T11" fmla="*/ 61 h 285"/>
              </a:gdLst>
              <a:ahLst/>
              <a:cxnLst>
                <a:cxn ang="0">
                  <a:pos x="T0" y="T1"/>
                </a:cxn>
                <a:cxn ang="0">
                  <a:pos x="T2" y="T3"/>
                </a:cxn>
                <a:cxn ang="0">
                  <a:pos x="T4" y="T5"/>
                </a:cxn>
                <a:cxn ang="0">
                  <a:pos x="T6" y="T7"/>
                </a:cxn>
                <a:cxn ang="0">
                  <a:pos x="T8" y="T9"/>
                </a:cxn>
                <a:cxn ang="0">
                  <a:pos x="T10" y="T11"/>
                </a:cxn>
              </a:cxnLst>
              <a:rect l="0" t="0" r="r" b="b"/>
              <a:pathLst>
                <a:path w="386" h="285">
                  <a:moveTo>
                    <a:pt x="125" y="61"/>
                  </a:moveTo>
                  <a:cubicBezTo>
                    <a:pt x="125" y="61"/>
                    <a:pt x="279" y="90"/>
                    <a:pt x="367" y="216"/>
                  </a:cubicBezTo>
                  <a:cubicBezTo>
                    <a:pt x="279" y="285"/>
                    <a:pt x="180" y="248"/>
                    <a:pt x="116" y="156"/>
                  </a:cubicBezTo>
                  <a:cubicBezTo>
                    <a:pt x="98" y="129"/>
                    <a:pt x="41" y="42"/>
                    <a:pt x="0" y="49"/>
                  </a:cubicBezTo>
                  <a:cubicBezTo>
                    <a:pt x="305" y="0"/>
                    <a:pt x="373" y="146"/>
                    <a:pt x="386" y="187"/>
                  </a:cubicBezTo>
                  <a:cubicBezTo>
                    <a:pt x="306" y="75"/>
                    <a:pt x="125" y="61"/>
                    <a:pt x="125"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2839">
                <a:defRPr/>
              </a:pPr>
              <a:endParaRPr lang="zh-CN" altLang="en-US" sz="1867">
                <a:solidFill>
                  <a:prstClr val="black"/>
                </a:solidFill>
                <a:latin typeface="Calibri"/>
                <a:ea typeface="宋体"/>
              </a:endParaRPr>
            </a:p>
          </p:txBody>
        </p:sp>
      </p:grpSp>
      <p:sp>
        <p:nvSpPr>
          <p:cNvPr id="42" name="TextBox 9"/>
          <p:cNvSpPr txBox="1"/>
          <p:nvPr/>
        </p:nvSpPr>
        <p:spPr>
          <a:xfrm>
            <a:off x="5581651" y="2142067"/>
            <a:ext cx="2389716" cy="635970"/>
          </a:xfrm>
          <a:prstGeom prst="rect">
            <a:avLst/>
          </a:prstGeom>
          <a:noFill/>
          <a:effectLst/>
        </p:spPr>
        <p:txBody>
          <a:bodyPr lIns="121884" tIns="60941" rIns="121884" bIns="60941">
            <a:spAutoFit/>
          </a:bodyPr>
          <a:lstStyle/>
          <a:p>
            <a:pPr algn="ctr">
              <a:defRPr/>
            </a:pPr>
            <a:r>
              <a:rPr lang="zh-CN" altLang="en-US" sz="3333" dirty="0">
                <a:solidFill>
                  <a:schemeClr val="accent1"/>
                </a:solidFill>
                <a:latin typeface="微软雅黑" panose="020B0503020204020204" pitchFamily="34" charset="-122"/>
                <a:ea typeface="微软雅黑" panose="020B0503020204020204" pitchFamily="34" charset="-122"/>
              </a:rPr>
              <a:t>所需资金：</a:t>
            </a:r>
          </a:p>
        </p:txBody>
      </p:sp>
      <p:sp>
        <p:nvSpPr>
          <p:cNvPr id="43" name="TextBox 9"/>
          <p:cNvSpPr txBox="1">
            <a:spLocks noChangeArrowheads="1"/>
          </p:cNvSpPr>
          <p:nvPr/>
        </p:nvSpPr>
        <p:spPr bwMode="auto">
          <a:xfrm>
            <a:off x="7615767" y="1600201"/>
            <a:ext cx="2895600" cy="145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8666" dirty="0">
                <a:solidFill>
                  <a:schemeClr val="accent1"/>
                </a:solidFill>
                <a:latin typeface="Impact" pitchFamily="34" charset="0"/>
                <a:ea typeface="微软雅黑" pitchFamily="34" charset="-122"/>
              </a:rPr>
              <a:t>300</a:t>
            </a:r>
            <a:endParaRPr lang="zh-CN" altLang="en-US" sz="8666" dirty="0">
              <a:solidFill>
                <a:schemeClr val="accent1"/>
              </a:solidFill>
              <a:latin typeface="Impact" pitchFamily="34" charset="0"/>
              <a:ea typeface="微软雅黑" pitchFamily="34" charset="-122"/>
            </a:endParaRPr>
          </a:p>
        </p:txBody>
      </p:sp>
      <p:sp>
        <p:nvSpPr>
          <p:cNvPr id="44" name="TextBox 9"/>
          <p:cNvSpPr txBox="1"/>
          <p:nvPr/>
        </p:nvSpPr>
        <p:spPr>
          <a:xfrm>
            <a:off x="9800167" y="2209800"/>
            <a:ext cx="963084" cy="635970"/>
          </a:xfrm>
          <a:prstGeom prst="rect">
            <a:avLst/>
          </a:prstGeom>
          <a:noFill/>
          <a:effectLst/>
        </p:spPr>
        <p:txBody>
          <a:bodyPr lIns="121884" tIns="60941" rIns="121884" bIns="60941">
            <a:spAutoFit/>
          </a:bodyPr>
          <a:lstStyle/>
          <a:p>
            <a:pPr algn="ctr">
              <a:defRPr/>
            </a:pPr>
            <a:r>
              <a:rPr lang="zh-CN" altLang="en-US" sz="3333" dirty="0">
                <a:solidFill>
                  <a:srgbClr val="416660"/>
                </a:solidFill>
                <a:latin typeface="微软雅黑" panose="020B0503020204020204" pitchFamily="34" charset="-122"/>
                <a:ea typeface="微软雅黑" panose="020B0503020204020204" pitchFamily="34" charset="-122"/>
              </a:rPr>
              <a:t>万</a:t>
            </a:r>
          </a:p>
        </p:txBody>
      </p:sp>
      <p:sp>
        <p:nvSpPr>
          <p:cNvPr id="45" name="TextBox 44"/>
          <p:cNvSpPr txBox="1"/>
          <p:nvPr/>
        </p:nvSpPr>
        <p:spPr>
          <a:xfrm>
            <a:off x="5634567" y="3039533"/>
            <a:ext cx="5128684" cy="830956"/>
          </a:xfrm>
          <a:prstGeom prst="rect">
            <a:avLst/>
          </a:prstGeom>
          <a:noFill/>
        </p:spPr>
        <p:txBody>
          <a:bodyPr lIns="91400" tIns="45700" rIns="91400" bIns="45700">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请输入您的文字对目标进行说明请输入您的文字对目标进行说明请输入您的文字对目标进行说明</a:t>
            </a:r>
          </a:p>
          <a:p>
            <a:pPr>
              <a:defRPr/>
            </a:pP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46" name="TextBox 9"/>
          <p:cNvSpPr txBox="1"/>
          <p:nvPr/>
        </p:nvSpPr>
        <p:spPr>
          <a:xfrm>
            <a:off x="5581651" y="4241800"/>
            <a:ext cx="2389716" cy="635970"/>
          </a:xfrm>
          <a:prstGeom prst="rect">
            <a:avLst/>
          </a:prstGeom>
          <a:noFill/>
          <a:effectLst/>
        </p:spPr>
        <p:txBody>
          <a:bodyPr lIns="121884" tIns="60941" rIns="121884" bIns="60941">
            <a:spAutoFit/>
          </a:bodyPr>
          <a:lstStyle/>
          <a:p>
            <a:pPr algn="ctr">
              <a:defRPr/>
            </a:pPr>
            <a:r>
              <a:rPr lang="zh-CN" altLang="en-US" sz="3333" dirty="0">
                <a:solidFill>
                  <a:schemeClr val="accent2"/>
                </a:solidFill>
                <a:latin typeface="微软雅黑" panose="020B0503020204020204" pitchFamily="34" charset="-122"/>
                <a:ea typeface="微软雅黑" panose="020B0503020204020204" pitchFamily="34" charset="-122"/>
              </a:rPr>
              <a:t>已有资金：</a:t>
            </a:r>
          </a:p>
        </p:txBody>
      </p:sp>
      <p:sp>
        <p:nvSpPr>
          <p:cNvPr id="47" name="TextBox 9"/>
          <p:cNvSpPr txBox="1">
            <a:spLocks noChangeArrowheads="1"/>
          </p:cNvSpPr>
          <p:nvPr/>
        </p:nvSpPr>
        <p:spPr bwMode="auto">
          <a:xfrm>
            <a:off x="7615767" y="3699934"/>
            <a:ext cx="2895600" cy="1456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8666" dirty="0">
                <a:solidFill>
                  <a:schemeClr val="accent2"/>
                </a:solidFill>
                <a:latin typeface="Impact" pitchFamily="34" charset="0"/>
                <a:ea typeface="微软雅黑" pitchFamily="34" charset="-122"/>
              </a:rPr>
              <a:t>100</a:t>
            </a:r>
            <a:endParaRPr lang="zh-CN" altLang="en-US" sz="8666" dirty="0">
              <a:solidFill>
                <a:schemeClr val="accent2"/>
              </a:solidFill>
              <a:latin typeface="Impact" pitchFamily="34" charset="0"/>
              <a:ea typeface="微软雅黑" pitchFamily="34" charset="-122"/>
            </a:endParaRPr>
          </a:p>
        </p:txBody>
      </p:sp>
      <p:sp>
        <p:nvSpPr>
          <p:cNvPr id="48" name="TextBox 9"/>
          <p:cNvSpPr txBox="1"/>
          <p:nvPr/>
        </p:nvSpPr>
        <p:spPr>
          <a:xfrm>
            <a:off x="9800167" y="4309533"/>
            <a:ext cx="963084" cy="635970"/>
          </a:xfrm>
          <a:prstGeom prst="rect">
            <a:avLst/>
          </a:prstGeom>
          <a:noFill/>
          <a:effectLst/>
        </p:spPr>
        <p:txBody>
          <a:bodyPr lIns="121884" tIns="60941" rIns="121884" bIns="60941">
            <a:spAutoFit/>
          </a:bodyPr>
          <a:lstStyle/>
          <a:p>
            <a:pPr algn="ctr">
              <a:defRPr/>
            </a:pPr>
            <a:r>
              <a:rPr lang="zh-CN" altLang="en-US" sz="3333" dirty="0">
                <a:solidFill>
                  <a:srgbClr val="416660"/>
                </a:solidFill>
                <a:latin typeface="微软雅黑" panose="020B0503020204020204" pitchFamily="34" charset="-122"/>
                <a:ea typeface="微软雅黑" panose="020B0503020204020204" pitchFamily="34" charset="-122"/>
              </a:rPr>
              <a:t>万</a:t>
            </a:r>
          </a:p>
        </p:txBody>
      </p:sp>
      <p:sp>
        <p:nvSpPr>
          <p:cNvPr id="49" name="TextBox 48"/>
          <p:cNvSpPr txBox="1"/>
          <p:nvPr/>
        </p:nvSpPr>
        <p:spPr>
          <a:xfrm>
            <a:off x="5634567" y="5137151"/>
            <a:ext cx="5128684" cy="830956"/>
          </a:xfrm>
          <a:prstGeom prst="rect">
            <a:avLst/>
          </a:prstGeom>
          <a:noFill/>
        </p:spPr>
        <p:txBody>
          <a:bodyPr lIns="91400" tIns="45700" rIns="91400" bIns="45700">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请输入您的文字对目标进行说明请输入您的文字对目标进行说明请输入您的文字对目标进行说明</a:t>
            </a:r>
          </a:p>
          <a:p>
            <a:pPr>
              <a:defRPr/>
            </a:pP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54" name="TextBox 53"/>
          <p:cNvSpPr txBox="1"/>
          <p:nvPr/>
        </p:nvSpPr>
        <p:spPr>
          <a:xfrm>
            <a:off x="5182929" y="93529"/>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赐金缺口</a:t>
            </a:r>
          </a:p>
        </p:txBody>
      </p:sp>
      <p:sp>
        <p:nvSpPr>
          <p:cNvPr id="29" name="TextBox 28"/>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22760369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nodeType="afterGroup">
                            <p:stCondLst>
                              <p:cond delay="1000"/>
                            </p:stCondLst>
                            <p:childTnLst>
                              <p:par>
                                <p:cTn id="13" presetID="23" presetClass="entr" presetSubtype="32" fill="hold" grpId="0" nodeType="afterEffect">
                                  <p:stCondLst>
                                    <p:cond delay="0"/>
                                  </p:stCondLst>
                                  <p:iterate type="lt">
                                    <p:tmPct val="15000"/>
                                  </p:iterate>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strVal val="4*#ppt_w"/>
                                          </p:val>
                                        </p:tav>
                                        <p:tav tm="100000">
                                          <p:val>
                                            <p:strVal val="#ppt_w"/>
                                          </p:val>
                                        </p:tav>
                                      </p:tavLst>
                                    </p:anim>
                                    <p:anim calcmode="lin" valueType="num">
                                      <p:cBhvr>
                                        <p:cTn id="16" dur="500" fill="hold"/>
                                        <p:tgtEl>
                                          <p:spTgt spid="43"/>
                                        </p:tgtEl>
                                        <p:attrNameLst>
                                          <p:attrName>ppt_h</p:attrName>
                                        </p:attrNameLst>
                                      </p:cBhvr>
                                      <p:tavLst>
                                        <p:tav tm="0">
                                          <p:val>
                                            <p:strVal val="4*#ppt_h"/>
                                          </p:val>
                                        </p:tav>
                                        <p:tav tm="100000">
                                          <p:val>
                                            <p:strVal val="#ppt_h"/>
                                          </p:val>
                                        </p:tav>
                                      </p:tavLst>
                                    </p:anim>
                                  </p:childTnLst>
                                </p:cTn>
                              </p:par>
                            </p:childTnLst>
                          </p:cTn>
                        </p:par>
                        <p:par>
                          <p:cTn id="17" fill="hold" nodeType="afterGroup">
                            <p:stCondLst>
                              <p:cond delay="1650"/>
                            </p:stCondLst>
                            <p:childTnLst>
                              <p:par>
                                <p:cTn id="18" presetID="14" presetClass="entr" presetSubtype="10"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randombar(horizontal)">
                                      <p:cBhvr>
                                        <p:cTn id="20" dur="500"/>
                                        <p:tgtEl>
                                          <p:spTgt spid="44"/>
                                        </p:tgtEl>
                                      </p:cBhvr>
                                    </p:animEffect>
                                  </p:childTnLst>
                                </p:cTn>
                              </p:par>
                            </p:childTnLst>
                          </p:cTn>
                        </p:par>
                        <p:par>
                          <p:cTn id="21" fill="hold" nodeType="afterGroup">
                            <p:stCondLst>
                              <p:cond delay="2150"/>
                            </p:stCondLst>
                            <p:childTnLst>
                              <p:par>
                                <p:cTn id="22" presetID="16" presetClass="entr" presetSubtype="21"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barn(inVertical)">
                                      <p:cBhvr>
                                        <p:cTn id="24" dur="500"/>
                                        <p:tgtEl>
                                          <p:spTgt spid="45"/>
                                        </p:tgtEl>
                                      </p:cBhvr>
                                    </p:animEffect>
                                  </p:childTnLst>
                                </p:cTn>
                              </p:par>
                            </p:childTnLst>
                          </p:cTn>
                        </p:par>
                        <p:par>
                          <p:cTn id="25" fill="hold" nodeType="afterGroup">
                            <p:stCondLst>
                              <p:cond delay="2650"/>
                            </p:stCondLst>
                            <p:childTnLst>
                              <p:par>
                                <p:cTn id="26" presetID="22" presetClass="entr" presetSubtype="8"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500"/>
                                        <p:tgtEl>
                                          <p:spTgt spid="46"/>
                                        </p:tgtEl>
                                      </p:cBhvr>
                                    </p:animEffect>
                                  </p:childTnLst>
                                </p:cTn>
                              </p:par>
                            </p:childTnLst>
                          </p:cTn>
                        </p:par>
                        <p:par>
                          <p:cTn id="29" fill="hold" nodeType="afterGroup">
                            <p:stCondLst>
                              <p:cond delay="3150"/>
                            </p:stCondLst>
                            <p:childTnLst>
                              <p:par>
                                <p:cTn id="30" presetID="23" presetClass="entr" presetSubtype="32" fill="hold" grpId="0" nodeType="afterEffect">
                                  <p:stCondLst>
                                    <p:cond delay="0"/>
                                  </p:stCondLst>
                                  <p:iterate type="lt">
                                    <p:tmPct val="15000"/>
                                  </p:iterate>
                                  <p:childTnLst>
                                    <p:set>
                                      <p:cBhvr>
                                        <p:cTn id="31" dur="1" fill="hold">
                                          <p:stCondLst>
                                            <p:cond delay="0"/>
                                          </p:stCondLst>
                                        </p:cTn>
                                        <p:tgtEl>
                                          <p:spTgt spid="47"/>
                                        </p:tgtEl>
                                        <p:attrNameLst>
                                          <p:attrName>style.visibility</p:attrName>
                                        </p:attrNameLst>
                                      </p:cBhvr>
                                      <p:to>
                                        <p:strVal val="visible"/>
                                      </p:to>
                                    </p:set>
                                    <p:anim calcmode="lin" valueType="num">
                                      <p:cBhvr>
                                        <p:cTn id="32" dur="500" fill="hold"/>
                                        <p:tgtEl>
                                          <p:spTgt spid="47"/>
                                        </p:tgtEl>
                                        <p:attrNameLst>
                                          <p:attrName>ppt_w</p:attrName>
                                        </p:attrNameLst>
                                      </p:cBhvr>
                                      <p:tavLst>
                                        <p:tav tm="0">
                                          <p:val>
                                            <p:strVal val="4*#ppt_w"/>
                                          </p:val>
                                        </p:tav>
                                        <p:tav tm="100000">
                                          <p:val>
                                            <p:strVal val="#ppt_w"/>
                                          </p:val>
                                        </p:tav>
                                      </p:tavLst>
                                    </p:anim>
                                    <p:anim calcmode="lin" valueType="num">
                                      <p:cBhvr>
                                        <p:cTn id="33" dur="500" fill="hold"/>
                                        <p:tgtEl>
                                          <p:spTgt spid="47"/>
                                        </p:tgtEl>
                                        <p:attrNameLst>
                                          <p:attrName>ppt_h</p:attrName>
                                        </p:attrNameLst>
                                      </p:cBhvr>
                                      <p:tavLst>
                                        <p:tav tm="0">
                                          <p:val>
                                            <p:strVal val="4*#ppt_h"/>
                                          </p:val>
                                        </p:tav>
                                        <p:tav tm="100000">
                                          <p:val>
                                            <p:strVal val="#ppt_h"/>
                                          </p:val>
                                        </p:tav>
                                      </p:tavLst>
                                    </p:anim>
                                  </p:childTnLst>
                                </p:cTn>
                              </p:par>
                            </p:childTnLst>
                          </p:cTn>
                        </p:par>
                        <p:par>
                          <p:cTn id="34" fill="hold" nodeType="afterGroup">
                            <p:stCondLst>
                              <p:cond delay="3800"/>
                            </p:stCondLst>
                            <p:childTnLst>
                              <p:par>
                                <p:cTn id="35" presetID="14" presetClass="entr" presetSubtype="10"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randombar(horizontal)">
                                      <p:cBhvr>
                                        <p:cTn id="37" dur="500"/>
                                        <p:tgtEl>
                                          <p:spTgt spid="48"/>
                                        </p:tgtEl>
                                      </p:cBhvr>
                                    </p:animEffect>
                                  </p:childTnLst>
                                </p:cTn>
                              </p:par>
                            </p:childTnLst>
                          </p:cTn>
                        </p:par>
                        <p:par>
                          <p:cTn id="38" fill="hold" nodeType="afterGroup">
                            <p:stCondLst>
                              <p:cond delay="4300"/>
                            </p:stCondLst>
                            <p:childTnLst>
                              <p:par>
                                <p:cTn id="39" presetID="16" presetClass="entr" presetSubtype="21"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barn(inVertical)">
                                      <p:cBhvr>
                                        <p:cTn id="41" dur="500"/>
                                        <p:tgtEl>
                                          <p:spTgt spid="49"/>
                                        </p:tgtEl>
                                      </p:cBhvr>
                                    </p:animEffect>
                                  </p:childTnLst>
                                </p:cTn>
                              </p:par>
                            </p:childTnLst>
                          </p:cTn>
                        </p:par>
                        <p:par>
                          <p:cTn id="42" fill="hold">
                            <p:stCondLst>
                              <p:cond delay="4800"/>
                            </p:stCondLst>
                            <p:childTnLst>
                              <p:par>
                                <p:cTn id="43" presetID="42"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200"/>
                                        <p:tgtEl>
                                          <p:spTgt spid="29"/>
                                        </p:tgtEl>
                                      </p:cBhvr>
                                    </p:animEffect>
                                    <p:anim calcmode="lin" valueType="num">
                                      <p:cBhvr>
                                        <p:cTn id="46" dur="1200" fill="hold"/>
                                        <p:tgtEl>
                                          <p:spTgt spid="29"/>
                                        </p:tgtEl>
                                        <p:attrNameLst>
                                          <p:attrName>ppt_x</p:attrName>
                                        </p:attrNameLst>
                                      </p:cBhvr>
                                      <p:tavLst>
                                        <p:tav tm="0">
                                          <p:val>
                                            <p:strVal val="#ppt_x"/>
                                          </p:val>
                                        </p:tav>
                                        <p:tav tm="100000">
                                          <p:val>
                                            <p:strVal val="#ppt_x"/>
                                          </p:val>
                                        </p:tav>
                                      </p:tavLst>
                                    </p:anim>
                                    <p:anim calcmode="lin" valueType="num">
                                      <p:cBhvr>
                                        <p:cTn id="47" dur="12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48" grpId="0"/>
      <p:bldP spid="49"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197583" y="1529346"/>
            <a:ext cx="4343872" cy="1142489"/>
            <a:chOff x="4304043" y="1286668"/>
            <a:chExt cx="3837944" cy="2757793"/>
          </a:xfrm>
          <a:solidFill>
            <a:schemeClr val="accent2"/>
          </a:solidFill>
          <a:effectLst/>
        </p:grpSpPr>
        <p:sp>
          <p:nvSpPr>
            <p:cNvPr id="12" name="圆角矩形 11"/>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13" name="圆角矩形 12"/>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grpSp>
        <p:nvGrpSpPr>
          <p:cNvPr id="14" name="组合 13"/>
          <p:cNvGrpSpPr>
            <a:grpSpLocks/>
          </p:cNvGrpSpPr>
          <p:nvPr/>
        </p:nvGrpSpPr>
        <p:grpSpPr bwMode="auto">
          <a:xfrm>
            <a:off x="3405718" y="2311400"/>
            <a:ext cx="1339849" cy="2641600"/>
            <a:chOff x="2210594" y="1810545"/>
            <a:chExt cx="1005703" cy="1981199"/>
          </a:xfrm>
        </p:grpSpPr>
        <p:cxnSp>
          <p:nvCxnSpPr>
            <p:cNvPr id="15" name="直接连接符 14"/>
            <p:cNvCxnSpPr/>
            <p:nvPr/>
          </p:nvCxnSpPr>
          <p:spPr>
            <a:xfrm>
              <a:off x="2210594" y="3161507"/>
              <a:ext cx="1005703" cy="630237"/>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347230" y="2801145"/>
              <a:ext cx="776917" cy="0"/>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210594" y="1810545"/>
              <a:ext cx="943741" cy="581025"/>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0" name="椭圆 19"/>
          <p:cNvSpPr/>
          <p:nvPr/>
        </p:nvSpPr>
        <p:spPr>
          <a:xfrm>
            <a:off x="1625330" y="2554601"/>
            <a:ext cx="2170009" cy="2169712"/>
          </a:xfrm>
          <a:prstGeom prst="ellipse">
            <a:avLst/>
          </a:prstGeom>
          <a:solidFill>
            <a:schemeClr val="accent1"/>
          </a:solidFill>
          <a:ln w="25400" cap="flat" cmpd="sng" algn="ctr">
            <a:noFill/>
            <a:prstDash val="solid"/>
          </a:ln>
          <a:effectLst/>
        </p:spPr>
        <p:txBody>
          <a:bodyPr anchor="ctr"/>
          <a:lstStyle/>
          <a:p>
            <a:pPr algn="ctr" defTabSz="1218804">
              <a:defRPr/>
            </a:pPr>
            <a:endParaRPr lang="zh-CN" altLang="en-US" sz="2400" kern="0">
              <a:solidFill>
                <a:sysClr val="window" lastClr="FFFFFF"/>
              </a:solidFill>
              <a:latin typeface="Calibri"/>
              <a:ea typeface="宋体"/>
            </a:endParaRPr>
          </a:p>
        </p:txBody>
      </p:sp>
      <p:sp>
        <p:nvSpPr>
          <p:cNvPr id="23" name="椭圆 22"/>
          <p:cNvSpPr/>
          <p:nvPr/>
        </p:nvSpPr>
        <p:spPr>
          <a:xfrm>
            <a:off x="4359808" y="1483794"/>
            <a:ext cx="1200875" cy="1200709"/>
          </a:xfrm>
          <a:prstGeom prst="ellipse">
            <a:avLst/>
          </a:prstGeom>
          <a:solidFill>
            <a:schemeClr val="accent2"/>
          </a:solid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sp>
        <p:nvSpPr>
          <p:cNvPr id="26" name="椭圆 25"/>
          <p:cNvSpPr/>
          <p:nvPr/>
        </p:nvSpPr>
        <p:spPr>
          <a:xfrm>
            <a:off x="4359808" y="3055598"/>
            <a:ext cx="1200875" cy="1200709"/>
          </a:xfrm>
          <a:prstGeom prst="ellipse">
            <a:avLst/>
          </a:prstGeom>
          <a:solidFill>
            <a:schemeClr val="accent3"/>
          </a:solid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sp>
        <p:nvSpPr>
          <p:cNvPr id="29" name="椭圆 28"/>
          <p:cNvSpPr/>
          <p:nvPr/>
        </p:nvSpPr>
        <p:spPr>
          <a:xfrm>
            <a:off x="4359808" y="4579127"/>
            <a:ext cx="1200875" cy="1200709"/>
          </a:xfrm>
          <a:prstGeom prst="ellipse">
            <a:avLst/>
          </a:prstGeom>
          <a:solidFill>
            <a:schemeClr val="accent4"/>
          </a:solid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sp>
        <p:nvSpPr>
          <p:cNvPr id="30" name="文本框 37"/>
          <p:cNvSpPr>
            <a:spLocks noChangeArrowheads="1"/>
          </p:cNvSpPr>
          <p:nvPr/>
        </p:nvSpPr>
        <p:spPr bwMode="auto">
          <a:xfrm>
            <a:off x="2176950" y="3187700"/>
            <a:ext cx="1066886" cy="110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defRPr/>
            </a:pPr>
            <a:r>
              <a:rPr lang="zh-CN" altLang="en-US" dirty="0">
                <a:solidFill>
                  <a:schemeClr val="bg1"/>
                </a:solidFill>
                <a:latin typeface="方正兰亭粗黑_GBK" pitchFamily="2" charset="-122"/>
                <a:ea typeface="方正兰亭粗黑_GBK" pitchFamily="2" charset="-122"/>
                <a:sym typeface="微软雅黑" pitchFamily="34" charset="-122"/>
              </a:rPr>
              <a:t>融资</a:t>
            </a:r>
            <a:endParaRPr lang="en-US" altLang="zh-CN" dirty="0">
              <a:solidFill>
                <a:schemeClr val="bg1"/>
              </a:solidFill>
              <a:latin typeface="方正兰亭粗黑_GBK" pitchFamily="2" charset="-122"/>
              <a:ea typeface="方正兰亭粗黑_GBK" pitchFamily="2" charset="-122"/>
              <a:sym typeface="微软雅黑" pitchFamily="34" charset="-122"/>
            </a:endParaRPr>
          </a:p>
          <a:p>
            <a:pPr algn="ctr">
              <a:spcBef>
                <a:spcPct val="0"/>
              </a:spcBef>
              <a:buNone/>
              <a:defRPr/>
            </a:pPr>
            <a:r>
              <a:rPr lang="zh-CN" altLang="en-US" dirty="0">
                <a:solidFill>
                  <a:schemeClr val="bg1"/>
                </a:solidFill>
                <a:latin typeface="方正兰亭粗黑_GBK" pitchFamily="2" charset="-122"/>
                <a:ea typeface="方正兰亭粗黑_GBK" pitchFamily="2" charset="-122"/>
                <a:sym typeface="微软雅黑" pitchFamily="34" charset="-122"/>
              </a:rPr>
              <a:t>计划</a:t>
            </a:r>
          </a:p>
        </p:txBody>
      </p:sp>
      <p:sp>
        <p:nvSpPr>
          <p:cNvPr id="31" name="文本框 37"/>
          <p:cNvSpPr>
            <a:spLocks noChangeArrowheads="1"/>
          </p:cNvSpPr>
          <p:nvPr/>
        </p:nvSpPr>
        <p:spPr bwMode="auto">
          <a:xfrm>
            <a:off x="4631092" y="1701801"/>
            <a:ext cx="656517" cy="6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defRPr/>
            </a:pPr>
            <a:r>
              <a:rPr lang="zh-CN" altLang="en-US" sz="1600" dirty="0">
                <a:solidFill>
                  <a:schemeClr val="bg1"/>
                </a:solidFill>
                <a:sym typeface="微软雅黑" pitchFamily="34" charset="-122"/>
              </a:rPr>
              <a:t>文字</a:t>
            </a:r>
            <a:endParaRPr lang="en-US" altLang="zh-CN" sz="1600" dirty="0">
              <a:solidFill>
                <a:schemeClr val="bg1"/>
              </a:solidFill>
              <a:sym typeface="微软雅黑" pitchFamily="34" charset="-122"/>
            </a:endParaRPr>
          </a:p>
          <a:p>
            <a:pPr algn="ctr">
              <a:spcBef>
                <a:spcPct val="0"/>
              </a:spcBef>
              <a:buNone/>
              <a:defRPr/>
            </a:pPr>
            <a:r>
              <a:rPr lang="zh-CN" altLang="en-US" sz="1600" dirty="0">
                <a:solidFill>
                  <a:schemeClr val="bg1"/>
                </a:solidFill>
                <a:sym typeface="微软雅黑" pitchFamily="34" charset="-122"/>
              </a:rPr>
              <a:t>内容</a:t>
            </a:r>
          </a:p>
        </p:txBody>
      </p:sp>
      <p:sp>
        <p:nvSpPr>
          <p:cNvPr id="32" name="文本框 37"/>
          <p:cNvSpPr>
            <a:spLocks noChangeArrowheads="1"/>
          </p:cNvSpPr>
          <p:nvPr/>
        </p:nvSpPr>
        <p:spPr bwMode="auto">
          <a:xfrm>
            <a:off x="4631092" y="3335867"/>
            <a:ext cx="656517" cy="6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defRPr/>
            </a:pPr>
            <a:r>
              <a:rPr lang="zh-CN" altLang="en-US" sz="1600" dirty="0">
                <a:solidFill>
                  <a:schemeClr val="bg1"/>
                </a:solidFill>
                <a:sym typeface="微软雅黑" pitchFamily="34" charset="-122"/>
              </a:rPr>
              <a:t>文字</a:t>
            </a:r>
            <a:endParaRPr lang="en-US" altLang="zh-CN" sz="1600" dirty="0">
              <a:solidFill>
                <a:schemeClr val="bg1"/>
              </a:solidFill>
              <a:sym typeface="微软雅黑" pitchFamily="34" charset="-122"/>
            </a:endParaRPr>
          </a:p>
          <a:p>
            <a:pPr algn="ctr">
              <a:spcBef>
                <a:spcPct val="0"/>
              </a:spcBef>
              <a:buNone/>
              <a:defRPr/>
            </a:pPr>
            <a:r>
              <a:rPr lang="zh-CN" altLang="en-US" sz="1600" dirty="0">
                <a:solidFill>
                  <a:schemeClr val="bg1"/>
                </a:solidFill>
                <a:sym typeface="微软雅黑" pitchFamily="34" charset="-122"/>
              </a:rPr>
              <a:t>内容</a:t>
            </a:r>
          </a:p>
        </p:txBody>
      </p:sp>
      <p:sp>
        <p:nvSpPr>
          <p:cNvPr id="33" name="文本框 37"/>
          <p:cNvSpPr>
            <a:spLocks noChangeArrowheads="1"/>
          </p:cNvSpPr>
          <p:nvPr/>
        </p:nvSpPr>
        <p:spPr bwMode="auto">
          <a:xfrm>
            <a:off x="4631092" y="4868334"/>
            <a:ext cx="656517" cy="6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4" tIns="60941" rIns="121884" bIns="6094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defRPr/>
            </a:pPr>
            <a:r>
              <a:rPr lang="zh-CN" altLang="en-US" sz="1600" dirty="0">
                <a:solidFill>
                  <a:schemeClr val="bg1"/>
                </a:solidFill>
                <a:sym typeface="微软雅黑" pitchFamily="34" charset="-122"/>
              </a:rPr>
              <a:t>文字</a:t>
            </a:r>
            <a:endParaRPr lang="en-US" altLang="zh-CN" sz="1600" dirty="0">
              <a:solidFill>
                <a:schemeClr val="bg1"/>
              </a:solidFill>
              <a:sym typeface="微软雅黑" pitchFamily="34" charset="-122"/>
            </a:endParaRPr>
          </a:p>
          <a:p>
            <a:pPr algn="ctr">
              <a:spcBef>
                <a:spcPct val="0"/>
              </a:spcBef>
              <a:buNone/>
              <a:defRPr/>
            </a:pPr>
            <a:r>
              <a:rPr lang="zh-CN" altLang="en-US" sz="1600" dirty="0">
                <a:solidFill>
                  <a:schemeClr val="bg1"/>
                </a:solidFill>
                <a:sym typeface="微软雅黑" pitchFamily="34" charset="-122"/>
              </a:rPr>
              <a:t>内容</a:t>
            </a:r>
          </a:p>
        </p:txBody>
      </p:sp>
      <p:sp>
        <p:nvSpPr>
          <p:cNvPr id="34" name="文本1"/>
          <p:cNvSpPr>
            <a:spLocks noChangeArrowheads="1"/>
          </p:cNvSpPr>
          <p:nvPr/>
        </p:nvSpPr>
        <p:spPr bwMode="gray">
          <a:xfrm>
            <a:off x="6377518" y="1498601"/>
            <a:ext cx="4127500" cy="1189567"/>
          </a:xfrm>
          <a:prstGeom prst="roundRect">
            <a:avLst>
              <a:gd name="adj" fmla="val 11505"/>
            </a:avLst>
          </a:prstGeom>
          <a:noFill/>
          <a:ln w="28575" cap="flat" cmpd="sng" algn="ctr">
            <a:noFill/>
            <a:prstDash val="solid"/>
          </a:ln>
          <a:effectLst/>
          <a:extLst/>
        </p:spPr>
        <p:txBody>
          <a:bodyPr lIns="91424" tIns="45713" rIns="91424" bIns="4571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4">
              <a:lnSpc>
                <a:spcPct val="120000"/>
              </a:lnSpc>
              <a:defRPr/>
            </a:pPr>
            <a:r>
              <a:rPr lang="zh-CN" altLang="en-US" sz="1333"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333" dirty="0">
              <a:solidFill>
                <a:schemeClr val="bg1">
                  <a:lumMod val="95000"/>
                </a:schemeClr>
              </a:solidFill>
              <a:latin typeface="微软雅黑" pitchFamily="34" charset="-122"/>
              <a:ea typeface="微软雅黑" pitchFamily="34" charset="-122"/>
            </a:endParaRPr>
          </a:p>
        </p:txBody>
      </p:sp>
      <p:grpSp>
        <p:nvGrpSpPr>
          <p:cNvPr id="35" name="组合 34"/>
          <p:cNvGrpSpPr/>
          <p:nvPr/>
        </p:nvGrpSpPr>
        <p:grpSpPr>
          <a:xfrm>
            <a:off x="6197583" y="3083026"/>
            <a:ext cx="4343872" cy="1142489"/>
            <a:chOff x="4304043" y="1286668"/>
            <a:chExt cx="3837944" cy="2757793"/>
          </a:xfrm>
          <a:solidFill>
            <a:schemeClr val="accent3"/>
          </a:solidFill>
          <a:effectLst/>
        </p:grpSpPr>
        <p:sp>
          <p:nvSpPr>
            <p:cNvPr id="36" name="圆角矩形 35"/>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37" name="圆角矩形 36"/>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sp>
        <p:nvSpPr>
          <p:cNvPr id="38" name="文本1"/>
          <p:cNvSpPr>
            <a:spLocks noChangeArrowheads="1"/>
          </p:cNvSpPr>
          <p:nvPr/>
        </p:nvSpPr>
        <p:spPr bwMode="gray">
          <a:xfrm>
            <a:off x="6377518" y="3052234"/>
            <a:ext cx="4127500" cy="1189567"/>
          </a:xfrm>
          <a:prstGeom prst="roundRect">
            <a:avLst>
              <a:gd name="adj" fmla="val 11505"/>
            </a:avLst>
          </a:prstGeom>
          <a:noFill/>
          <a:ln w="28575" cap="flat" cmpd="sng" algn="ctr">
            <a:noFill/>
            <a:prstDash val="solid"/>
          </a:ln>
          <a:effectLst/>
          <a:extLst/>
        </p:spPr>
        <p:txBody>
          <a:bodyPr lIns="91424" tIns="45713" rIns="91424" bIns="4571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4">
              <a:lnSpc>
                <a:spcPct val="120000"/>
              </a:lnSpc>
              <a:defRPr/>
            </a:pPr>
            <a:r>
              <a:rPr lang="zh-CN" altLang="en-US" sz="1333"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333" dirty="0">
              <a:solidFill>
                <a:schemeClr val="bg1">
                  <a:lumMod val="95000"/>
                </a:schemeClr>
              </a:solidFill>
              <a:latin typeface="微软雅黑" pitchFamily="34" charset="-122"/>
              <a:ea typeface="微软雅黑" pitchFamily="34" charset="-122"/>
            </a:endParaRPr>
          </a:p>
        </p:txBody>
      </p:sp>
      <p:grpSp>
        <p:nvGrpSpPr>
          <p:cNvPr id="39" name="组合 38"/>
          <p:cNvGrpSpPr/>
          <p:nvPr/>
        </p:nvGrpSpPr>
        <p:grpSpPr>
          <a:xfrm>
            <a:off x="6197583" y="4601798"/>
            <a:ext cx="4343872" cy="1142489"/>
            <a:chOff x="4304043" y="1286668"/>
            <a:chExt cx="3837944" cy="2757793"/>
          </a:xfrm>
          <a:solidFill>
            <a:schemeClr val="accent4"/>
          </a:solidFill>
          <a:effectLst/>
        </p:grpSpPr>
        <p:sp>
          <p:nvSpPr>
            <p:cNvPr id="40" name="圆角矩形 39"/>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1" name="圆角矩形 40"/>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sp>
        <p:nvSpPr>
          <p:cNvPr id="42" name="文本1"/>
          <p:cNvSpPr>
            <a:spLocks noChangeArrowheads="1"/>
          </p:cNvSpPr>
          <p:nvPr/>
        </p:nvSpPr>
        <p:spPr bwMode="gray">
          <a:xfrm>
            <a:off x="6377518" y="4572000"/>
            <a:ext cx="4127500" cy="1187451"/>
          </a:xfrm>
          <a:prstGeom prst="roundRect">
            <a:avLst>
              <a:gd name="adj" fmla="val 11505"/>
            </a:avLst>
          </a:prstGeom>
          <a:noFill/>
          <a:ln w="28575" cap="flat" cmpd="sng" algn="ctr">
            <a:noFill/>
            <a:prstDash val="solid"/>
          </a:ln>
          <a:effectLst/>
          <a:extLst/>
        </p:spPr>
        <p:txBody>
          <a:bodyPr lIns="91424" tIns="45713" rIns="91424" bIns="45713"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804">
              <a:lnSpc>
                <a:spcPct val="120000"/>
              </a:lnSpc>
              <a:defRPr/>
            </a:pPr>
            <a:r>
              <a:rPr lang="zh-CN" altLang="en-US" sz="1333"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333" dirty="0">
              <a:solidFill>
                <a:schemeClr val="bg1">
                  <a:lumMod val="95000"/>
                </a:schemeClr>
              </a:solidFill>
              <a:latin typeface="微软雅黑" pitchFamily="34" charset="-122"/>
              <a:ea typeface="微软雅黑" pitchFamily="34" charset="-122"/>
            </a:endParaRPr>
          </a:p>
        </p:txBody>
      </p:sp>
      <p:sp>
        <p:nvSpPr>
          <p:cNvPr id="47" name="TextBox 46"/>
          <p:cNvSpPr txBox="1"/>
          <p:nvPr/>
        </p:nvSpPr>
        <p:spPr>
          <a:xfrm>
            <a:off x="5182929" y="104173"/>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融资计划</a:t>
            </a:r>
          </a:p>
        </p:txBody>
      </p:sp>
      <p:sp>
        <p:nvSpPr>
          <p:cNvPr id="50" name="TextBox 49"/>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13868471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nodeType="afterGroup">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par>
                          <p:cTn id="14" fill="hold" nodeType="afterGroup">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childTnLst>
                          </p:cTn>
                        </p:par>
                        <p:par>
                          <p:cTn id="20" fill="hold" nodeType="afterGroup">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par>
                          <p:cTn id="26" fill="hold" nodeType="afterGroup">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childTnLst>
                          </p:cTn>
                        </p:par>
                        <p:par>
                          <p:cTn id="32" fill="hold" nodeType="afterGroup">
                            <p:stCondLst>
                              <p:cond delay="2500"/>
                            </p:stCondLst>
                            <p:childTnLst>
                              <p:par>
                                <p:cTn id="33" presetID="42"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anim calcmode="lin" valueType="num">
                                      <p:cBhvr>
                                        <p:cTn id="36" dur="500" fill="hold"/>
                                        <p:tgtEl>
                                          <p:spTgt spid="11"/>
                                        </p:tgtEl>
                                        <p:attrNameLst>
                                          <p:attrName>ppt_x</p:attrName>
                                        </p:attrNameLst>
                                      </p:cBhvr>
                                      <p:tavLst>
                                        <p:tav tm="0">
                                          <p:val>
                                            <p:strVal val="#ppt_x"/>
                                          </p:val>
                                        </p:tav>
                                        <p:tav tm="100000">
                                          <p:val>
                                            <p:strVal val="#ppt_x"/>
                                          </p:val>
                                        </p:tav>
                                      </p:tavLst>
                                    </p:anim>
                                    <p:anim calcmode="lin" valueType="num">
                                      <p:cBhvr>
                                        <p:cTn id="37" dur="500" fill="hold"/>
                                        <p:tgtEl>
                                          <p:spTgt spid="11"/>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childTnLst>
                          </p:cTn>
                        </p:par>
                        <p:par>
                          <p:cTn id="42" fill="hold" nodeType="afterGroup">
                            <p:stCondLst>
                              <p:cond delay="3500"/>
                            </p:stCondLst>
                            <p:childTnLst>
                              <p:par>
                                <p:cTn id="43" presetID="42" presetClass="entr" presetSubtype="0"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anim calcmode="lin" valueType="num">
                                      <p:cBhvr>
                                        <p:cTn id="46" dur="500" fill="hold"/>
                                        <p:tgtEl>
                                          <p:spTgt spid="35"/>
                                        </p:tgtEl>
                                        <p:attrNameLst>
                                          <p:attrName>ppt_x</p:attrName>
                                        </p:attrNameLst>
                                      </p:cBhvr>
                                      <p:tavLst>
                                        <p:tav tm="0">
                                          <p:val>
                                            <p:strVal val="#ppt_x"/>
                                          </p:val>
                                        </p:tav>
                                        <p:tav tm="100000">
                                          <p:val>
                                            <p:strVal val="#ppt_x"/>
                                          </p:val>
                                        </p:tav>
                                      </p:tavLst>
                                    </p:anim>
                                    <p:anim calcmode="lin" valueType="num">
                                      <p:cBhvr>
                                        <p:cTn id="47" dur="500" fill="hold"/>
                                        <p:tgtEl>
                                          <p:spTgt spid="35"/>
                                        </p:tgtEl>
                                        <p:attrNameLst>
                                          <p:attrName>ppt_y</p:attrName>
                                        </p:attrNameLst>
                                      </p:cBhvr>
                                      <p:tavLst>
                                        <p:tav tm="0">
                                          <p:val>
                                            <p:strVal val="#ppt_y+.1"/>
                                          </p:val>
                                        </p:tav>
                                        <p:tav tm="100000">
                                          <p:val>
                                            <p:strVal val="#ppt_y"/>
                                          </p:val>
                                        </p:tav>
                                      </p:tavLst>
                                    </p:anim>
                                  </p:childTnLst>
                                </p:cTn>
                              </p:par>
                            </p:childTnLst>
                          </p:cTn>
                        </p:par>
                        <p:par>
                          <p:cTn id="48" fill="hold" nodeType="afterGroup">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childTnLst>
                          </p:cTn>
                        </p:par>
                        <p:par>
                          <p:cTn id="52" fill="hold" nodeType="afterGroup">
                            <p:stCondLst>
                              <p:cond delay="4500"/>
                            </p:stCondLst>
                            <p:childTnLst>
                              <p:par>
                                <p:cTn id="53" presetID="42"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anim calcmode="lin" valueType="num">
                                      <p:cBhvr>
                                        <p:cTn id="56" dur="500" fill="hold"/>
                                        <p:tgtEl>
                                          <p:spTgt spid="39"/>
                                        </p:tgtEl>
                                        <p:attrNameLst>
                                          <p:attrName>ppt_x</p:attrName>
                                        </p:attrNameLst>
                                      </p:cBhvr>
                                      <p:tavLst>
                                        <p:tav tm="0">
                                          <p:val>
                                            <p:strVal val="#ppt_x"/>
                                          </p:val>
                                        </p:tav>
                                        <p:tav tm="100000">
                                          <p:val>
                                            <p:strVal val="#ppt_x"/>
                                          </p:val>
                                        </p:tav>
                                      </p:tavLst>
                                    </p:anim>
                                    <p:anim calcmode="lin" valueType="num">
                                      <p:cBhvr>
                                        <p:cTn id="57" dur="500" fill="hold"/>
                                        <p:tgtEl>
                                          <p:spTgt spid="39"/>
                                        </p:tgtEl>
                                        <p:attrNameLst>
                                          <p:attrName>ppt_y</p:attrName>
                                        </p:attrNameLst>
                                      </p:cBhvr>
                                      <p:tavLst>
                                        <p:tav tm="0">
                                          <p:val>
                                            <p:strVal val="#ppt_y+.1"/>
                                          </p:val>
                                        </p:tav>
                                        <p:tav tm="100000">
                                          <p:val>
                                            <p:strVal val="#ppt_y"/>
                                          </p:val>
                                        </p:tav>
                                      </p:tavLst>
                                    </p:anim>
                                  </p:childTnLst>
                                </p:cTn>
                              </p:par>
                            </p:childTnLst>
                          </p:cTn>
                        </p:par>
                        <p:par>
                          <p:cTn id="58" fill="hold" nodeType="afterGroup">
                            <p:stCondLst>
                              <p:cond delay="5000"/>
                            </p:stCondLst>
                            <p:childTnLst>
                              <p:par>
                                <p:cTn id="59" presetID="22" presetClass="entr" presetSubtype="8"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1200"/>
                                        <p:tgtEl>
                                          <p:spTgt spid="50"/>
                                        </p:tgtEl>
                                      </p:cBhvr>
                                    </p:animEffect>
                                    <p:anim calcmode="lin" valueType="num">
                                      <p:cBhvr>
                                        <p:cTn id="66" dur="1200" fill="hold"/>
                                        <p:tgtEl>
                                          <p:spTgt spid="50"/>
                                        </p:tgtEl>
                                        <p:attrNameLst>
                                          <p:attrName>ppt_x</p:attrName>
                                        </p:attrNameLst>
                                      </p:cBhvr>
                                      <p:tavLst>
                                        <p:tav tm="0">
                                          <p:val>
                                            <p:strVal val="#ppt_x"/>
                                          </p:val>
                                        </p:tav>
                                        <p:tav tm="100000">
                                          <p:val>
                                            <p:strVal val="#ppt_x"/>
                                          </p:val>
                                        </p:tav>
                                      </p:tavLst>
                                    </p:anim>
                                    <p:anim calcmode="lin" valueType="num">
                                      <p:cBhvr>
                                        <p:cTn id="67" dur="12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8" grpId="0"/>
      <p:bldP spid="42" grpId="0"/>
      <p:bldP spid="5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flipH="1">
            <a:off x="7899623" y="4507593"/>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346779" y="5663780"/>
            <a:ext cx="116944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3580777" y="4497665"/>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608515" y="2879047"/>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790398" y="1624439"/>
            <a:ext cx="943204" cy="238304"/>
            <a:chOff x="4470269" y="1661160"/>
            <a:chExt cx="1290451" cy="262890"/>
          </a:xfrm>
        </p:grpSpPr>
        <p:cxnSp>
          <p:nvCxnSpPr>
            <p:cNvPr id="52" name="直接连接符 51"/>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470269" y="1663541"/>
              <a:ext cx="94231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6820278" y="2603055"/>
            <a:ext cx="1090253" cy="953221"/>
            <a:chOff x="6842760" y="2637270"/>
            <a:chExt cx="1203960" cy="1051560"/>
          </a:xfrm>
          <a:solidFill>
            <a:schemeClr val="accent2"/>
          </a:solidFill>
          <a:effectLst/>
        </p:grpSpPr>
        <p:sp>
          <p:nvSpPr>
            <p:cNvPr id="55" name="六边形 54"/>
            <p:cNvSpPr/>
            <p:nvPr/>
          </p:nvSpPr>
          <p:spPr>
            <a:xfrm>
              <a:off x="6842760" y="2637270"/>
              <a:ext cx="1203960" cy="1051560"/>
            </a:xfrm>
            <a:prstGeom prst="hexagon">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文本框 61"/>
            <p:cNvSpPr txBox="1"/>
            <p:nvPr/>
          </p:nvSpPr>
          <p:spPr>
            <a:xfrm>
              <a:off x="7024263" y="2809108"/>
              <a:ext cx="820724" cy="645103"/>
            </a:xfrm>
            <a:prstGeom prst="rect">
              <a:avLst/>
            </a:prstGeom>
            <a:grp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组合 56"/>
          <p:cNvGrpSpPr/>
          <p:nvPr/>
        </p:nvGrpSpPr>
        <p:grpSpPr>
          <a:xfrm>
            <a:off x="5492720" y="1850323"/>
            <a:ext cx="1090253" cy="953223"/>
            <a:chOff x="5525852" y="1879080"/>
            <a:chExt cx="1203960" cy="1051560"/>
          </a:xfrm>
          <a:solidFill>
            <a:schemeClr val="accent1"/>
          </a:solidFill>
          <a:effectLst/>
        </p:grpSpPr>
        <p:sp>
          <p:nvSpPr>
            <p:cNvPr id="58" name="六边形 57"/>
            <p:cNvSpPr/>
            <p:nvPr/>
          </p:nvSpPr>
          <p:spPr>
            <a:xfrm>
              <a:off x="5525852" y="1879080"/>
              <a:ext cx="1203960" cy="1051560"/>
            </a:xfrm>
            <a:prstGeom prst="hexagon">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64"/>
            <p:cNvSpPr txBox="1"/>
            <p:nvPr/>
          </p:nvSpPr>
          <p:spPr>
            <a:xfrm>
              <a:off x="5726776" y="2054770"/>
              <a:ext cx="802114" cy="622935"/>
            </a:xfrm>
            <a:prstGeom prst="rect">
              <a:avLst/>
            </a:prstGeom>
            <a:grp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0" name="组合 59"/>
          <p:cNvGrpSpPr/>
          <p:nvPr/>
        </p:nvGrpSpPr>
        <p:grpSpPr>
          <a:xfrm>
            <a:off x="6809371" y="4030985"/>
            <a:ext cx="1090253" cy="953223"/>
            <a:chOff x="6842760" y="4008870"/>
            <a:chExt cx="1203960" cy="1051560"/>
          </a:xfrm>
          <a:solidFill>
            <a:schemeClr val="accent3"/>
          </a:solidFill>
          <a:effectLst/>
        </p:grpSpPr>
        <p:sp>
          <p:nvSpPr>
            <p:cNvPr id="61" name="六边形 60"/>
            <p:cNvSpPr/>
            <p:nvPr/>
          </p:nvSpPr>
          <p:spPr>
            <a:xfrm>
              <a:off x="6842760" y="4008870"/>
              <a:ext cx="1203960" cy="1051560"/>
            </a:xfrm>
            <a:prstGeom prst="hexagon">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文本框 67"/>
            <p:cNvSpPr txBox="1"/>
            <p:nvPr/>
          </p:nvSpPr>
          <p:spPr>
            <a:xfrm>
              <a:off x="7062009" y="4184560"/>
              <a:ext cx="765464" cy="622935"/>
            </a:xfrm>
            <a:prstGeom prst="rect">
              <a:avLst/>
            </a:prstGeom>
            <a:grp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 name="组合 62"/>
          <p:cNvGrpSpPr/>
          <p:nvPr/>
        </p:nvGrpSpPr>
        <p:grpSpPr>
          <a:xfrm>
            <a:off x="4134975" y="4019335"/>
            <a:ext cx="1090253" cy="953223"/>
            <a:chOff x="4206240" y="4008870"/>
            <a:chExt cx="1203960" cy="1051560"/>
          </a:xfrm>
          <a:solidFill>
            <a:schemeClr val="accent5"/>
          </a:solidFill>
          <a:effectLst/>
        </p:grpSpPr>
        <p:sp>
          <p:nvSpPr>
            <p:cNvPr id="64" name="六边形 63"/>
            <p:cNvSpPr/>
            <p:nvPr/>
          </p:nvSpPr>
          <p:spPr>
            <a:xfrm>
              <a:off x="4206240" y="4008870"/>
              <a:ext cx="1203960" cy="1051560"/>
            </a:xfrm>
            <a:prstGeom prst="hexagon">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5" name="文本框 70"/>
            <p:cNvSpPr txBox="1"/>
            <p:nvPr/>
          </p:nvSpPr>
          <p:spPr>
            <a:xfrm>
              <a:off x="4397859" y="4183708"/>
              <a:ext cx="820724" cy="753751"/>
            </a:xfrm>
            <a:prstGeom prst="rect">
              <a:avLst/>
            </a:prstGeom>
            <a:grp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05</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6" name="组合 65"/>
          <p:cNvGrpSpPr/>
          <p:nvPr/>
        </p:nvGrpSpPr>
        <p:grpSpPr>
          <a:xfrm>
            <a:off x="4162711" y="2564903"/>
            <a:ext cx="1090253" cy="953221"/>
            <a:chOff x="4206240" y="2637270"/>
            <a:chExt cx="1203960" cy="1051560"/>
          </a:xfrm>
          <a:solidFill>
            <a:schemeClr val="accent6"/>
          </a:solidFill>
          <a:effectLst/>
        </p:grpSpPr>
        <p:sp>
          <p:nvSpPr>
            <p:cNvPr id="67" name="六边形 66"/>
            <p:cNvSpPr/>
            <p:nvPr/>
          </p:nvSpPr>
          <p:spPr>
            <a:xfrm>
              <a:off x="4206240" y="2637270"/>
              <a:ext cx="1203960" cy="1051560"/>
            </a:xfrm>
            <a:prstGeom prst="hexagon">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73"/>
            <p:cNvSpPr txBox="1"/>
            <p:nvPr/>
          </p:nvSpPr>
          <p:spPr>
            <a:xfrm>
              <a:off x="4387743" y="2809108"/>
              <a:ext cx="820724" cy="645103"/>
            </a:xfrm>
            <a:prstGeom prst="rect">
              <a:avLst/>
            </a:prstGeom>
            <a:grp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06</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2" name="矩形 71"/>
          <p:cNvSpPr/>
          <p:nvPr/>
        </p:nvSpPr>
        <p:spPr>
          <a:xfrm>
            <a:off x="3462261" y="1412776"/>
            <a:ext cx="1292558" cy="309392"/>
          </a:xfrm>
          <a:prstGeom prst="rect">
            <a:avLst/>
          </a:prstGeom>
        </p:spPr>
        <p:txBody>
          <a:bodyPr wrap="none" lIns="82816" tIns="41408" rIns="82816" bIns="41408">
            <a:spAutoFit/>
          </a:bodyPr>
          <a:lstStyle/>
          <a:p>
            <a:pPr algn="r"/>
            <a:r>
              <a:rPr lang="zh-CN" altLang="en-US" sz="1467" b="1" dirty="0">
                <a:solidFill>
                  <a:schemeClr val="accent1"/>
                </a:solidFill>
                <a:latin typeface="微软雅黑" pitchFamily="34" charset="-122"/>
                <a:ea typeface="微软雅黑" pitchFamily="34" charset="-122"/>
              </a:rPr>
              <a:t>此处添加标题</a:t>
            </a:r>
            <a:endParaRPr lang="en-US" altLang="zh-CN" sz="1467" b="1" dirty="0">
              <a:solidFill>
                <a:schemeClr val="accent1"/>
              </a:solidFill>
              <a:latin typeface="微软雅黑" pitchFamily="34" charset="-122"/>
              <a:ea typeface="微软雅黑" pitchFamily="34" charset="-122"/>
            </a:endParaRPr>
          </a:p>
        </p:txBody>
      </p:sp>
      <p:sp>
        <p:nvSpPr>
          <p:cNvPr id="73" name="矩形 47"/>
          <p:cNvSpPr>
            <a:spLocks noChangeArrowheads="1"/>
          </p:cNvSpPr>
          <p:nvPr/>
        </p:nvSpPr>
        <p:spPr bwMode="auto">
          <a:xfrm>
            <a:off x="1775520" y="1743595"/>
            <a:ext cx="2979301" cy="57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33" dirty="0">
                <a:solidFill>
                  <a:srgbClr val="595959"/>
                </a:solidFill>
                <a:sym typeface="微软雅黑" pitchFamily="34" charset="-122"/>
              </a:rPr>
              <a:t>您的内容打在这里，或者通过复制您的文本后，在此框中选择粘贴</a:t>
            </a:r>
          </a:p>
        </p:txBody>
      </p:sp>
      <p:sp>
        <p:nvSpPr>
          <p:cNvPr id="74" name="矩形 73"/>
          <p:cNvSpPr/>
          <p:nvPr/>
        </p:nvSpPr>
        <p:spPr>
          <a:xfrm>
            <a:off x="2244810" y="2669123"/>
            <a:ext cx="1292558" cy="309392"/>
          </a:xfrm>
          <a:prstGeom prst="rect">
            <a:avLst/>
          </a:prstGeom>
        </p:spPr>
        <p:txBody>
          <a:bodyPr wrap="none" lIns="82816" tIns="41408" rIns="82816" bIns="41408">
            <a:spAutoFit/>
          </a:bodyPr>
          <a:lstStyle/>
          <a:p>
            <a:pPr algn="r"/>
            <a:r>
              <a:rPr lang="zh-CN" altLang="en-US" sz="1467" b="1" dirty="0">
                <a:solidFill>
                  <a:schemeClr val="accent6"/>
                </a:solidFill>
                <a:latin typeface="微软雅黑" pitchFamily="34" charset="-122"/>
                <a:ea typeface="微软雅黑" pitchFamily="34" charset="-122"/>
              </a:rPr>
              <a:t>此处添加标题</a:t>
            </a:r>
            <a:endParaRPr lang="en-US" altLang="zh-CN" sz="1467" b="1" dirty="0">
              <a:solidFill>
                <a:schemeClr val="accent6"/>
              </a:solidFill>
              <a:latin typeface="微软雅黑" pitchFamily="34" charset="-122"/>
              <a:ea typeface="微软雅黑" pitchFamily="34" charset="-122"/>
            </a:endParaRPr>
          </a:p>
        </p:txBody>
      </p:sp>
      <p:sp>
        <p:nvSpPr>
          <p:cNvPr id="75" name="矩形 47"/>
          <p:cNvSpPr>
            <a:spLocks noChangeArrowheads="1"/>
          </p:cNvSpPr>
          <p:nvPr/>
        </p:nvSpPr>
        <p:spPr bwMode="auto">
          <a:xfrm>
            <a:off x="1256454" y="2999941"/>
            <a:ext cx="2276829"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33" dirty="0">
                <a:solidFill>
                  <a:srgbClr val="595959"/>
                </a:solidFill>
                <a:sym typeface="微软雅黑" pitchFamily="34" charset="-122"/>
              </a:rPr>
              <a:t>您的内容打在这里，或者通过复制您的文本后，在此框中选择粘贴</a:t>
            </a:r>
          </a:p>
        </p:txBody>
      </p:sp>
      <p:sp>
        <p:nvSpPr>
          <p:cNvPr id="76" name="矩形 75"/>
          <p:cNvSpPr/>
          <p:nvPr/>
        </p:nvSpPr>
        <p:spPr>
          <a:xfrm>
            <a:off x="2217074" y="4166851"/>
            <a:ext cx="1292558" cy="309392"/>
          </a:xfrm>
          <a:prstGeom prst="rect">
            <a:avLst/>
          </a:prstGeom>
        </p:spPr>
        <p:txBody>
          <a:bodyPr wrap="none" lIns="82816" tIns="41408" rIns="82816" bIns="41408">
            <a:spAutoFit/>
          </a:bodyPr>
          <a:lstStyle/>
          <a:p>
            <a:pPr algn="r"/>
            <a:r>
              <a:rPr lang="zh-CN" altLang="en-US" sz="1467" b="1" dirty="0">
                <a:solidFill>
                  <a:schemeClr val="accent5"/>
                </a:solidFill>
                <a:latin typeface="微软雅黑" pitchFamily="34" charset="-122"/>
                <a:ea typeface="微软雅黑" pitchFamily="34" charset="-122"/>
              </a:rPr>
              <a:t>此处添加标题</a:t>
            </a:r>
            <a:endParaRPr lang="en-US" altLang="zh-CN" sz="1467" b="1" dirty="0">
              <a:solidFill>
                <a:schemeClr val="accent5"/>
              </a:solidFill>
              <a:latin typeface="微软雅黑" pitchFamily="34" charset="-122"/>
              <a:ea typeface="微软雅黑" pitchFamily="34" charset="-122"/>
            </a:endParaRPr>
          </a:p>
        </p:txBody>
      </p:sp>
      <p:sp>
        <p:nvSpPr>
          <p:cNvPr id="77" name="矩形 47"/>
          <p:cNvSpPr>
            <a:spLocks noChangeArrowheads="1"/>
          </p:cNvSpPr>
          <p:nvPr/>
        </p:nvSpPr>
        <p:spPr bwMode="auto">
          <a:xfrm>
            <a:off x="1228717" y="4497666"/>
            <a:ext cx="2276828"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33" dirty="0">
                <a:solidFill>
                  <a:srgbClr val="595959"/>
                </a:solidFill>
                <a:sym typeface="微软雅黑" pitchFamily="34" charset="-122"/>
              </a:rPr>
              <a:t>您的内容打在这里，或者通过复制您的文本后，在此框中选择粘贴</a:t>
            </a:r>
          </a:p>
        </p:txBody>
      </p:sp>
      <p:sp>
        <p:nvSpPr>
          <p:cNvPr id="78" name="矩形 77"/>
          <p:cNvSpPr/>
          <p:nvPr/>
        </p:nvSpPr>
        <p:spPr>
          <a:xfrm>
            <a:off x="8484561" y="2171108"/>
            <a:ext cx="1292558" cy="309392"/>
          </a:xfrm>
          <a:prstGeom prst="rect">
            <a:avLst/>
          </a:prstGeom>
        </p:spPr>
        <p:txBody>
          <a:bodyPr wrap="none" lIns="82816" tIns="41408" rIns="82816" bIns="41408">
            <a:spAutoFit/>
          </a:bodyPr>
          <a:lstStyle/>
          <a:p>
            <a:pPr algn="r"/>
            <a:r>
              <a:rPr lang="zh-CN" altLang="en-US" sz="1467" b="1" dirty="0">
                <a:solidFill>
                  <a:schemeClr val="accent2"/>
                </a:solidFill>
                <a:latin typeface="微软雅黑" pitchFamily="34" charset="-122"/>
                <a:ea typeface="微软雅黑" pitchFamily="34" charset="-122"/>
              </a:rPr>
              <a:t>此处添加标题</a:t>
            </a:r>
            <a:endParaRPr lang="en-US" altLang="zh-CN" sz="1467" b="1" dirty="0">
              <a:solidFill>
                <a:schemeClr val="accent2"/>
              </a:solidFill>
              <a:latin typeface="微软雅黑" pitchFamily="34" charset="-122"/>
              <a:ea typeface="微软雅黑" pitchFamily="34" charset="-122"/>
            </a:endParaRPr>
          </a:p>
        </p:txBody>
      </p:sp>
      <p:sp>
        <p:nvSpPr>
          <p:cNvPr id="79" name="矩形 47"/>
          <p:cNvSpPr>
            <a:spLocks noChangeArrowheads="1"/>
          </p:cNvSpPr>
          <p:nvPr/>
        </p:nvSpPr>
        <p:spPr bwMode="auto">
          <a:xfrm>
            <a:off x="8507560" y="2516215"/>
            <a:ext cx="2427987"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33" dirty="0">
                <a:solidFill>
                  <a:srgbClr val="595959"/>
                </a:solidFill>
                <a:sym typeface="微软雅黑" pitchFamily="34" charset="-122"/>
              </a:rPr>
              <a:t>您的内容打在这里，或者通过复制您的文本后，在此框中选择粘贴</a:t>
            </a:r>
          </a:p>
        </p:txBody>
      </p:sp>
      <p:sp>
        <p:nvSpPr>
          <p:cNvPr id="80" name="矩形 79"/>
          <p:cNvSpPr/>
          <p:nvPr/>
        </p:nvSpPr>
        <p:spPr>
          <a:xfrm>
            <a:off x="8513693" y="3895839"/>
            <a:ext cx="1292558" cy="309392"/>
          </a:xfrm>
          <a:prstGeom prst="rect">
            <a:avLst/>
          </a:prstGeom>
        </p:spPr>
        <p:txBody>
          <a:bodyPr wrap="none" lIns="82816" tIns="41408" rIns="82816" bIns="41408">
            <a:spAutoFit/>
          </a:bodyPr>
          <a:lstStyle/>
          <a:p>
            <a:pPr algn="r"/>
            <a:r>
              <a:rPr lang="zh-CN" altLang="en-US" sz="1467" b="1" dirty="0">
                <a:solidFill>
                  <a:schemeClr val="accent3"/>
                </a:solidFill>
                <a:latin typeface="微软雅黑" pitchFamily="34" charset="-122"/>
                <a:ea typeface="微软雅黑" pitchFamily="34" charset="-122"/>
              </a:rPr>
              <a:t>此处添加标题</a:t>
            </a:r>
            <a:endParaRPr lang="en-US" altLang="zh-CN" sz="1467" b="1" dirty="0">
              <a:solidFill>
                <a:schemeClr val="accent3"/>
              </a:solidFill>
              <a:latin typeface="微软雅黑" pitchFamily="34" charset="-122"/>
              <a:ea typeface="微软雅黑" pitchFamily="34" charset="-122"/>
            </a:endParaRPr>
          </a:p>
        </p:txBody>
      </p:sp>
      <p:sp>
        <p:nvSpPr>
          <p:cNvPr id="81" name="矩形 47"/>
          <p:cNvSpPr>
            <a:spLocks noChangeArrowheads="1"/>
          </p:cNvSpPr>
          <p:nvPr/>
        </p:nvSpPr>
        <p:spPr bwMode="auto">
          <a:xfrm>
            <a:off x="8527067" y="4240947"/>
            <a:ext cx="2427987"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33" dirty="0">
                <a:solidFill>
                  <a:srgbClr val="595959"/>
                </a:solidFill>
                <a:sym typeface="微软雅黑" pitchFamily="34" charset="-122"/>
              </a:rPr>
              <a:t>您的内容打在这里，或者通过复制您的文本后，在此框中选择粘贴</a:t>
            </a:r>
          </a:p>
        </p:txBody>
      </p:sp>
      <p:sp>
        <p:nvSpPr>
          <p:cNvPr id="82" name="矩形 81"/>
          <p:cNvSpPr/>
          <p:nvPr/>
        </p:nvSpPr>
        <p:spPr>
          <a:xfrm>
            <a:off x="7573895" y="5196121"/>
            <a:ext cx="1292558" cy="309392"/>
          </a:xfrm>
          <a:prstGeom prst="rect">
            <a:avLst/>
          </a:prstGeom>
        </p:spPr>
        <p:txBody>
          <a:bodyPr wrap="none" lIns="82816" tIns="41408" rIns="82816" bIns="41408">
            <a:spAutoFit/>
          </a:bodyPr>
          <a:lstStyle/>
          <a:p>
            <a:pPr algn="r"/>
            <a:r>
              <a:rPr lang="zh-CN" altLang="en-US" sz="1467" b="1" dirty="0">
                <a:solidFill>
                  <a:schemeClr val="accent4"/>
                </a:solidFill>
                <a:latin typeface="微软雅黑" pitchFamily="34" charset="-122"/>
                <a:ea typeface="微软雅黑" pitchFamily="34" charset="-122"/>
              </a:rPr>
              <a:t>此处添加标题</a:t>
            </a:r>
            <a:endParaRPr lang="en-US" altLang="zh-CN" sz="1467" b="1" dirty="0">
              <a:solidFill>
                <a:schemeClr val="accent4"/>
              </a:solidFill>
              <a:latin typeface="微软雅黑" pitchFamily="34" charset="-122"/>
              <a:ea typeface="微软雅黑" pitchFamily="34" charset="-122"/>
            </a:endParaRPr>
          </a:p>
        </p:txBody>
      </p:sp>
      <p:sp>
        <p:nvSpPr>
          <p:cNvPr id="83" name="矩形 47"/>
          <p:cNvSpPr>
            <a:spLocks noChangeArrowheads="1"/>
          </p:cNvSpPr>
          <p:nvPr/>
        </p:nvSpPr>
        <p:spPr bwMode="auto">
          <a:xfrm>
            <a:off x="7596900" y="5541232"/>
            <a:ext cx="2931667" cy="57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33" dirty="0">
                <a:solidFill>
                  <a:srgbClr val="595959"/>
                </a:solidFill>
                <a:sym typeface="微软雅黑" pitchFamily="34" charset="-122"/>
              </a:rPr>
              <a:t>您的内容打在这里，或者通过复制您的文本后，在此框中选择粘贴</a:t>
            </a:r>
          </a:p>
        </p:txBody>
      </p:sp>
      <p:grpSp>
        <p:nvGrpSpPr>
          <p:cNvPr id="84" name="组合 83"/>
          <p:cNvGrpSpPr/>
          <p:nvPr/>
        </p:nvGrpSpPr>
        <p:grpSpPr>
          <a:xfrm flipH="1">
            <a:off x="7664115" y="2377361"/>
            <a:ext cx="800612" cy="238304"/>
            <a:chOff x="4255294" y="1661160"/>
            <a:chExt cx="1505426" cy="262890"/>
          </a:xfrm>
        </p:grpSpPr>
        <p:cxnSp>
          <p:nvCxnSpPr>
            <p:cNvPr id="85" name="直接连接符 84"/>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183438" y="3052844"/>
            <a:ext cx="1708833" cy="1443644"/>
            <a:chOff x="5927099" y="3207123"/>
            <a:chExt cx="1887055" cy="1592580"/>
          </a:xfrm>
          <a:solidFill>
            <a:schemeClr val="accent1"/>
          </a:solidFill>
          <a:effectLst/>
        </p:grpSpPr>
        <p:sp>
          <p:nvSpPr>
            <p:cNvPr id="88" name="六边形 87"/>
            <p:cNvSpPr/>
            <p:nvPr/>
          </p:nvSpPr>
          <p:spPr>
            <a:xfrm>
              <a:off x="5927099" y="3207123"/>
              <a:ext cx="1887055" cy="1592580"/>
            </a:xfrm>
            <a:prstGeom prst="hexagon">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67">
                <a:latin typeface="Arial" panose="020B0604020202020204" pitchFamily="34" charset="0"/>
                <a:ea typeface="微软雅黑" panose="020B0503020204020204" pitchFamily="34" charset="-122"/>
                <a:cs typeface="Arial" panose="020B0604020202020204" pitchFamily="34" charset="0"/>
              </a:endParaRPr>
            </a:p>
          </p:txBody>
        </p:sp>
        <p:sp>
          <p:nvSpPr>
            <p:cNvPr id="89" name="文本框 1"/>
            <p:cNvSpPr txBox="1"/>
            <p:nvPr/>
          </p:nvSpPr>
          <p:spPr>
            <a:xfrm>
              <a:off x="6291627" y="3451749"/>
              <a:ext cx="1157998" cy="1097669"/>
            </a:xfrm>
            <a:prstGeom prst="rect">
              <a:avLst/>
            </a:prstGeom>
            <a:grpFill/>
            <a:ln w="38100">
              <a:noFill/>
            </a:ln>
          </p:spPr>
          <p:txBody>
            <a:bodyPr wrap="square" rtlCol="0">
              <a:spAutoFit/>
            </a:bodyPr>
            <a:lstStyle/>
            <a:p>
              <a:pPr algn="ctr"/>
              <a:r>
                <a:rPr lang="zh-CN" altLang="en-US" sz="2933" b="1" dirty="0">
                  <a:solidFill>
                    <a:schemeClr val="bg1"/>
                  </a:solidFill>
                  <a:latin typeface="微软雅黑" panose="020B0503020204020204" pitchFamily="34" charset="-122"/>
                  <a:ea typeface="微软雅黑" panose="020B0503020204020204" pitchFamily="34" charset="-122"/>
                </a:rPr>
                <a:t>资金用途</a:t>
              </a:r>
            </a:p>
          </p:txBody>
        </p:sp>
      </p:grpSp>
      <p:grpSp>
        <p:nvGrpSpPr>
          <p:cNvPr id="69" name="组合 68"/>
          <p:cNvGrpSpPr/>
          <p:nvPr/>
        </p:nvGrpSpPr>
        <p:grpSpPr>
          <a:xfrm>
            <a:off x="5492720" y="4718367"/>
            <a:ext cx="1090253" cy="953221"/>
            <a:chOff x="5525852" y="4683240"/>
            <a:chExt cx="1203960" cy="1051560"/>
          </a:xfrm>
          <a:solidFill>
            <a:schemeClr val="accent4"/>
          </a:solidFill>
          <a:effectLst/>
        </p:grpSpPr>
        <p:sp>
          <p:nvSpPr>
            <p:cNvPr id="70" name="六边形 69"/>
            <p:cNvSpPr/>
            <p:nvPr/>
          </p:nvSpPr>
          <p:spPr>
            <a:xfrm>
              <a:off x="5525852" y="4683240"/>
              <a:ext cx="1203960" cy="1051560"/>
            </a:xfrm>
            <a:prstGeom prst="hexagon">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76"/>
            <p:cNvSpPr txBox="1"/>
            <p:nvPr/>
          </p:nvSpPr>
          <p:spPr>
            <a:xfrm>
              <a:off x="5693284" y="4855078"/>
              <a:ext cx="820724" cy="645103"/>
            </a:xfrm>
            <a:prstGeom prst="rect">
              <a:avLst/>
            </a:prstGeom>
            <a:grp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04</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94" name="TextBox 93"/>
          <p:cNvSpPr txBox="1"/>
          <p:nvPr/>
        </p:nvSpPr>
        <p:spPr>
          <a:xfrm>
            <a:off x="5225228" y="141950"/>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资金用途</a:t>
            </a:r>
          </a:p>
        </p:txBody>
      </p:sp>
      <p:sp>
        <p:nvSpPr>
          <p:cNvPr id="95" name="矩形 94"/>
          <p:cNvSpPr/>
          <p:nvPr/>
        </p:nvSpPr>
        <p:spPr>
          <a:xfrm>
            <a:off x="10513485" y="177801"/>
            <a:ext cx="803553" cy="461665"/>
          </a:xfrm>
          <a:prstGeom prst="rect">
            <a:avLst/>
          </a:prstGeom>
        </p:spPr>
        <p:txBody>
          <a:bodyPr wrap="none">
            <a:spAutoFit/>
          </a:bodyPr>
          <a:lstStyle/>
          <a:p>
            <a:pPr>
              <a:defRPr/>
            </a:pPr>
            <a:r>
              <a:rPr lang="en-US" altLang="zh-CN" sz="2400" dirty="0">
                <a:solidFill>
                  <a:schemeClr val="tx1">
                    <a:lumMod val="75000"/>
                    <a:lumOff val="25000"/>
                  </a:schemeClr>
                </a:solidFill>
                <a:latin typeface="Impact" pitchFamily="34" charset="0"/>
              </a:rPr>
              <a:t>LOGO</a:t>
            </a:r>
            <a:endParaRPr lang="zh-CN" altLang="en-US" sz="2400" dirty="0">
              <a:solidFill>
                <a:schemeClr val="tx1">
                  <a:lumMod val="75000"/>
                  <a:lumOff val="25000"/>
                </a:schemeClr>
              </a:solidFill>
              <a:latin typeface="Impact" pitchFamily="34" charset="0"/>
            </a:endParaRPr>
          </a:p>
        </p:txBody>
      </p:sp>
      <p:sp>
        <p:nvSpPr>
          <p:cNvPr id="90" name="TextBox 89"/>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17241252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350" fill="hold"/>
                                        <p:tgtEl>
                                          <p:spTgt spid="87"/>
                                        </p:tgtEl>
                                        <p:attrNameLst>
                                          <p:attrName>ppt_w</p:attrName>
                                        </p:attrNameLst>
                                      </p:cBhvr>
                                      <p:tavLst>
                                        <p:tav tm="0">
                                          <p:val>
                                            <p:fltVal val="0"/>
                                          </p:val>
                                        </p:tav>
                                        <p:tav tm="100000">
                                          <p:val>
                                            <p:strVal val="#ppt_w"/>
                                          </p:val>
                                        </p:tav>
                                      </p:tavLst>
                                    </p:anim>
                                    <p:anim calcmode="lin" valueType="num">
                                      <p:cBhvr>
                                        <p:cTn id="8" dur="350" fill="hold"/>
                                        <p:tgtEl>
                                          <p:spTgt spid="87"/>
                                        </p:tgtEl>
                                        <p:attrNameLst>
                                          <p:attrName>ppt_h</p:attrName>
                                        </p:attrNameLst>
                                      </p:cBhvr>
                                      <p:tavLst>
                                        <p:tav tm="0">
                                          <p:val>
                                            <p:fltVal val="0"/>
                                          </p:val>
                                        </p:tav>
                                        <p:tav tm="100000">
                                          <p:val>
                                            <p:strVal val="#ppt_h"/>
                                          </p:val>
                                        </p:tav>
                                      </p:tavLst>
                                    </p:anim>
                                    <p:anim calcmode="lin" valueType="num">
                                      <p:cBhvr>
                                        <p:cTn id="9" dur="350" fill="hold"/>
                                        <p:tgtEl>
                                          <p:spTgt spid="87"/>
                                        </p:tgtEl>
                                        <p:attrNameLst>
                                          <p:attrName>ppt_x</p:attrName>
                                        </p:attrNameLst>
                                      </p:cBhvr>
                                      <p:tavLst>
                                        <p:tav tm="0">
                                          <p:val>
                                            <p:fltVal val="0.5"/>
                                          </p:val>
                                        </p:tav>
                                        <p:tav tm="100000">
                                          <p:val>
                                            <p:strVal val="#ppt_x"/>
                                          </p:val>
                                        </p:tav>
                                      </p:tavLst>
                                    </p:anim>
                                    <p:anim calcmode="lin" valueType="num">
                                      <p:cBhvr>
                                        <p:cTn id="10" dur="350" fill="hold"/>
                                        <p:tgtEl>
                                          <p:spTgt spid="87"/>
                                        </p:tgtEl>
                                        <p:attrNameLst>
                                          <p:attrName>ppt_y</p:attrName>
                                        </p:attrNameLst>
                                      </p:cBhvr>
                                      <p:tavLst>
                                        <p:tav tm="0">
                                          <p:val>
                                            <p:fltVal val="0.5"/>
                                          </p:val>
                                        </p:tav>
                                        <p:tav tm="100000">
                                          <p:val>
                                            <p:strVal val="#ppt_y"/>
                                          </p:val>
                                        </p:tav>
                                      </p:tavLst>
                                    </p:anim>
                                  </p:childTnLst>
                                </p:cTn>
                              </p:par>
                              <p:par>
                                <p:cTn id="11" presetID="2" presetClass="entr" presetSubtype="1" fill="hold" nodeType="withEffect">
                                  <p:stCondLst>
                                    <p:cond delay="75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250" fill="hold"/>
                                        <p:tgtEl>
                                          <p:spTgt spid="57"/>
                                        </p:tgtEl>
                                        <p:attrNameLst>
                                          <p:attrName>ppt_x</p:attrName>
                                        </p:attrNameLst>
                                      </p:cBhvr>
                                      <p:tavLst>
                                        <p:tav tm="0">
                                          <p:val>
                                            <p:strVal val="#ppt_x"/>
                                          </p:val>
                                        </p:tav>
                                        <p:tav tm="100000">
                                          <p:val>
                                            <p:strVal val="#ppt_x"/>
                                          </p:val>
                                        </p:tav>
                                      </p:tavLst>
                                    </p:anim>
                                    <p:anim calcmode="lin" valueType="num">
                                      <p:cBhvr additive="base">
                                        <p:cTn id="14" dur="250" fill="hold"/>
                                        <p:tgtEl>
                                          <p:spTgt spid="57"/>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2" presetClass="entr" presetSubtype="2" fill="hold" nodeType="afterEffect">
                                  <p:stCondLst>
                                    <p:cond delay="250"/>
                                  </p:stCondLst>
                                  <p:childTnLst>
                                    <p:set>
                                      <p:cBhvr>
                                        <p:cTn id="17" dur="1" fill="hold">
                                          <p:stCondLst>
                                            <p:cond delay="0"/>
                                          </p:stCondLst>
                                        </p:cTn>
                                        <p:tgtEl>
                                          <p:spTgt spid="51"/>
                                        </p:tgtEl>
                                        <p:attrNameLst>
                                          <p:attrName>style.visibility</p:attrName>
                                        </p:attrNameLst>
                                      </p:cBhvr>
                                      <p:to>
                                        <p:strVal val="visible"/>
                                      </p:to>
                                    </p:set>
                                    <p:animEffect transition="in" filter="wipe(right)">
                                      <p:cBhvr>
                                        <p:cTn id="18" dur="500"/>
                                        <p:tgtEl>
                                          <p:spTgt spid="51"/>
                                        </p:tgtEl>
                                      </p:cBhvr>
                                    </p:animEffect>
                                  </p:childTnLst>
                                </p:cTn>
                              </p:par>
                            </p:childTnLst>
                          </p:cTn>
                        </p:par>
                        <p:par>
                          <p:cTn id="19" fill="hold">
                            <p:stCondLst>
                              <p:cond delay="1750"/>
                            </p:stCondLst>
                            <p:childTnLst>
                              <p:par>
                                <p:cTn id="20" presetID="22" presetClass="entr" presetSubtype="2" fill="hold" grpId="0"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right)">
                                      <p:cBhvr>
                                        <p:cTn id="22" dur="500"/>
                                        <p:tgtEl>
                                          <p:spTgt spid="72"/>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right)">
                                      <p:cBhvr>
                                        <p:cTn id="25" dur="500"/>
                                        <p:tgtEl>
                                          <p:spTgt spid="73"/>
                                        </p:tgtEl>
                                      </p:cBhvr>
                                    </p:animEffect>
                                  </p:childTnLst>
                                </p:cTn>
                              </p:par>
                            </p:childTnLst>
                          </p:cTn>
                        </p:par>
                        <p:par>
                          <p:cTn id="26" fill="hold">
                            <p:stCondLst>
                              <p:cond delay="2250"/>
                            </p:stCondLst>
                            <p:childTnLst>
                              <p:par>
                                <p:cTn id="27" presetID="2" presetClass="entr" presetSubtype="2" fill="hold" nodeType="afterEffect">
                                  <p:stCondLst>
                                    <p:cond delay="25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250" fill="hold"/>
                                        <p:tgtEl>
                                          <p:spTgt spid="54"/>
                                        </p:tgtEl>
                                        <p:attrNameLst>
                                          <p:attrName>ppt_x</p:attrName>
                                        </p:attrNameLst>
                                      </p:cBhvr>
                                      <p:tavLst>
                                        <p:tav tm="0">
                                          <p:val>
                                            <p:strVal val="1+#ppt_w/2"/>
                                          </p:val>
                                        </p:tav>
                                        <p:tav tm="100000">
                                          <p:val>
                                            <p:strVal val="#ppt_x"/>
                                          </p:val>
                                        </p:tav>
                                      </p:tavLst>
                                    </p:anim>
                                    <p:anim calcmode="lin" valueType="num">
                                      <p:cBhvr additive="base">
                                        <p:cTn id="30" dur="250" fill="hold"/>
                                        <p:tgtEl>
                                          <p:spTgt spid="54"/>
                                        </p:tgtEl>
                                        <p:attrNameLst>
                                          <p:attrName>ppt_y</p:attrName>
                                        </p:attrNameLst>
                                      </p:cBhvr>
                                      <p:tavLst>
                                        <p:tav tm="0">
                                          <p:val>
                                            <p:strVal val="#ppt_y"/>
                                          </p:val>
                                        </p:tav>
                                        <p:tav tm="100000">
                                          <p:val>
                                            <p:strVal val="#ppt_y"/>
                                          </p:val>
                                        </p:tav>
                                      </p:tavLst>
                                    </p:anim>
                                  </p:childTnLst>
                                </p:cTn>
                              </p:par>
                            </p:childTnLst>
                          </p:cTn>
                        </p:par>
                        <p:par>
                          <p:cTn id="31" fill="hold">
                            <p:stCondLst>
                              <p:cond delay="2750"/>
                            </p:stCondLst>
                            <p:childTnLst>
                              <p:par>
                                <p:cTn id="32" presetID="22" presetClass="entr" presetSubtype="8" fill="hold"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wipe(left)">
                                      <p:cBhvr>
                                        <p:cTn id="34" dur="500"/>
                                        <p:tgtEl>
                                          <p:spTgt spid="84"/>
                                        </p:tgtEl>
                                      </p:cBhvr>
                                    </p:animEffect>
                                  </p:childTnLst>
                                </p:cTn>
                              </p:par>
                            </p:childTnLst>
                          </p:cTn>
                        </p:par>
                        <p:par>
                          <p:cTn id="35" fill="hold">
                            <p:stCondLst>
                              <p:cond delay="3250"/>
                            </p:stCondLst>
                            <p:childTnLst>
                              <p:par>
                                <p:cTn id="36" presetID="22" presetClass="entr" presetSubtype="8"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wipe(left)">
                                      <p:cBhvr>
                                        <p:cTn id="38" dur="500"/>
                                        <p:tgtEl>
                                          <p:spTgt spid="7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left)">
                                      <p:cBhvr>
                                        <p:cTn id="41" dur="500"/>
                                        <p:tgtEl>
                                          <p:spTgt spid="79"/>
                                        </p:tgtEl>
                                      </p:cBhvr>
                                    </p:animEffect>
                                  </p:childTnLst>
                                </p:cTn>
                              </p:par>
                            </p:childTnLst>
                          </p:cTn>
                        </p:par>
                        <p:par>
                          <p:cTn id="42" fill="hold">
                            <p:stCondLst>
                              <p:cond delay="3750"/>
                            </p:stCondLst>
                            <p:childTnLst>
                              <p:par>
                                <p:cTn id="43" presetID="2" presetClass="entr" presetSubtype="2" fill="hold" nodeType="afterEffect">
                                  <p:stCondLst>
                                    <p:cond delay="25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250" fill="hold"/>
                                        <p:tgtEl>
                                          <p:spTgt spid="60"/>
                                        </p:tgtEl>
                                        <p:attrNameLst>
                                          <p:attrName>ppt_x</p:attrName>
                                        </p:attrNameLst>
                                      </p:cBhvr>
                                      <p:tavLst>
                                        <p:tav tm="0">
                                          <p:val>
                                            <p:strVal val="1+#ppt_w/2"/>
                                          </p:val>
                                        </p:tav>
                                        <p:tav tm="100000">
                                          <p:val>
                                            <p:strVal val="#ppt_x"/>
                                          </p:val>
                                        </p:tav>
                                      </p:tavLst>
                                    </p:anim>
                                    <p:anim calcmode="lin" valueType="num">
                                      <p:cBhvr additive="base">
                                        <p:cTn id="46" dur="25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left)">
                                      <p:cBhvr>
                                        <p:cTn id="50" dur="500"/>
                                        <p:tgtEl>
                                          <p:spTgt spid="47"/>
                                        </p:tgtEl>
                                      </p:cBhvr>
                                    </p:animEffect>
                                  </p:childTnLst>
                                </p:cTn>
                              </p:par>
                            </p:childTnLst>
                          </p:cTn>
                        </p:par>
                        <p:par>
                          <p:cTn id="51" fill="hold">
                            <p:stCondLst>
                              <p:cond delay="4750"/>
                            </p:stCondLst>
                            <p:childTnLst>
                              <p:par>
                                <p:cTn id="52" presetID="22" presetClass="entr" presetSubtype="8"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left)">
                                      <p:cBhvr>
                                        <p:cTn id="54" dur="500"/>
                                        <p:tgtEl>
                                          <p:spTgt spid="8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wipe(left)">
                                      <p:cBhvr>
                                        <p:cTn id="57" dur="500"/>
                                        <p:tgtEl>
                                          <p:spTgt spid="81"/>
                                        </p:tgtEl>
                                      </p:cBhvr>
                                    </p:animEffect>
                                  </p:childTnLst>
                                </p:cTn>
                              </p:par>
                            </p:childTnLst>
                          </p:cTn>
                        </p:par>
                        <p:par>
                          <p:cTn id="58" fill="hold">
                            <p:stCondLst>
                              <p:cond delay="5250"/>
                            </p:stCondLst>
                            <p:childTnLst>
                              <p:par>
                                <p:cTn id="59" presetID="2" presetClass="entr" presetSubtype="4" fill="hold" nodeType="afterEffect">
                                  <p:stCondLst>
                                    <p:cond delay="250"/>
                                  </p:stCondLst>
                                  <p:childTnLst>
                                    <p:set>
                                      <p:cBhvr>
                                        <p:cTn id="60" dur="1" fill="hold">
                                          <p:stCondLst>
                                            <p:cond delay="0"/>
                                          </p:stCondLst>
                                        </p:cTn>
                                        <p:tgtEl>
                                          <p:spTgt spid="69"/>
                                        </p:tgtEl>
                                        <p:attrNameLst>
                                          <p:attrName>style.visibility</p:attrName>
                                        </p:attrNameLst>
                                      </p:cBhvr>
                                      <p:to>
                                        <p:strVal val="visible"/>
                                      </p:to>
                                    </p:set>
                                    <p:anim calcmode="lin" valueType="num">
                                      <p:cBhvr additive="base">
                                        <p:cTn id="61" dur="250" fill="hold"/>
                                        <p:tgtEl>
                                          <p:spTgt spid="69"/>
                                        </p:tgtEl>
                                        <p:attrNameLst>
                                          <p:attrName>ppt_x</p:attrName>
                                        </p:attrNameLst>
                                      </p:cBhvr>
                                      <p:tavLst>
                                        <p:tav tm="0">
                                          <p:val>
                                            <p:strVal val="#ppt_x"/>
                                          </p:val>
                                        </p:tav>
                                        <p:tav tm="100000">
                                          <p:val>
                                            <p:strVal val="#ppt_x"/>
                                          </p:val>
                                        </p:tav>
                                      </p:tavLst>
                                    </p:anim>
                                    <p:anim calcmode="lin" valueType="num">
                                      <p:cBhvr additive="base">
                                        <p:cTn id="62" dur="250" fill="hold"/>
                                        <p:tgtEl>
                                          <p:spTgt spid="69"/>
                                        </p:tgtEl>
                                        <p:attrNameLst>
                                          <p:attrName>ppt_y</p:attrName>
                                        </p:attrNameLst>
                                      </p:cBhvr>
                                      <p:tavLst>
                                        <p:tav tm="0">
                                          <p:val>
                                            <p:strVal val="1+#ppt_h/2"/>
                                          </p:val>
                                        </p:tav>
                                        <p:tav tm="100000">
                                          <p:val>
                                            <p:strVal val="#ppt_y"/>
                                          </p:val>
                                        </p:tav>
                                      </p:tavLst>
                                    </p:anim>
                                  </p:childTnLst>
                                </p:cTn>
                              </p:par>
                            </p:childTnLst>
                          </p:cTn>
                        </p:par>
                        <p:par>
                          <p:cTn id="63" fill="hold">
                            <p:stCondLst>
                              <p:cond delay="5750"/>
                            </p:stCondLst>
                            <p:childTnLst>
                              <p:par>
                                <p:cTn id="64" presetID="22" presetClass="entr" presetSubtype="8"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left)">
                                      <p:cBhvr>
                                        <p:cTn id="66" dur="500"/>
                                        <p:tgtEl>
                                          <p:spTgt spid="48"/>
                                        </p:tgtEl>
                                      </p:cBhvr>
                                    </p:animEffect>
                                  </p:childTnLst>
                                </p:cTn>
                              </p:par>
                            </p:childTnLst>
                          </p:cTn>
                        </p:par>
                        <p:par>
                          <p:cTn id="67" fill="hold">
                            <p:stCondLst>
                              <p:cond delay="6250"/>
                            </p:stCondLst>
                            <p:childTnLst>
                              <p:par>
                                <p:cTn id="68" presetID="22" presetClass="entr" presetSubtype="8" fill="hold" grpId="0"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wipe(left)">
                                      <p:cBhvr>
                                        <p:cTn id="73" dur="500"/>
                                        <p:tgtEl>
                                          <p:spTgt spid="83"/>
                                        </p:tgtEl>
                                      </p:cBhvr>
                                    </p:animEffect>
                                  </p:childTnLst>
                                </p:cTn>
                              </p:par>
                            </p:childTnLst>
                          </p:cTn>
                        </p:par>
                        <p:par>
                          <p:cTn id="74" fill="hold">
                            <p:stCondLst>
                              <p:cond delay="6750"/>
                            </p:stCondLst>
                            <p:childTnLst>
                              <p:par>
                                <p:cTn id="75" presetID="2" presetClass="entr" presetSubtype="8" fill="hold" nodeType="afterEffect">
                                  <p:stCondLst>
                                    <p:cond delay="25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250" fill="hold"/>
                                        <p:tgtEl>
                                          <p:spTgt spid="63"/>
                                        </p:tgtEl>
                                        <p:attrNameLst>
                                          <p:attrName>ppt_x</p:attrName>
                                        </p:attrNameLst>
                                      </p:cBhvr>
                                      <p:tavLst>
                                        <p:tav tm="0">
                                          <p:val>
                                            <p:strVal val="0-#ppt_w/2"/>
                                          </p:val>
                                        </p:tav>
                                        <p:tav tm="100000">
                                          <p:val>
                                            <p:strVal val="#ppt_x"/>
                                          </p:val>
                                        </p:tav>
                                      </p:tavLst>
                                    </p:anim>
                                    <p:anim calcmode="lin" valueType="num">
                                      <p:cBhvr additive="base">
                                        <p:cTn id="78" dur="250" fill="hold"/>
                                        <p:tgtEl>
                                          <p:spTgt spid="63"/>
                                        </p:tgtEl>
                                        <p:attrNameLst>
                                          <p:attrName>ppt_y</p:attrName>
                                        </p:attrNameLst>
                                      </p:cBhvr>
                                      <p:tavLst>
                                        <p:tav tm="0">
                                          <p:val>
                                            <p:strVal val="#ppt_y"/>
                                          </p:val>
                                        </p:tav>
                                        <p:tav tm="100000">
                                          <p:val>
                                            <p:strVal val="#ppt_y"/>
                                          </p:val>
                                        </p:tav>
                                      </p:tavLst>
                                    </p:anim>
                                  </p:childTnLst>
                                </p:cTn>
                              </p:par>
                            </p:childTnLst>
                          </p:cTn>
                        </p:par>
                        <p:par>
                          <p:cTn id="79" fill="hold">
                            <p:stCondLst>
                              <p:cond delay="7250"/>
                            </p:stCondLst>
                            <p:childTnLst>
                              <p:par>
                                <p:cTn id="80" presetID="22" presetClass="entr" presetSubtype="2" fill="hold"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right)">
                                      <p:cBhvr>
                                        <p:cTn id="82" dur="250"/>
                                        <p:tgtEl>
                                          <p:spTgt spid="49"/>
                                        </p:tgtEl>
                                      </p:cBhvr>
                                    </p:animEffect>
                                  </p:childTnLst>
                                </p:cTn>
                              </p:par>
                            </p:childTnLst>
                          </p:cTn>
                        </p:par>
                        <p:par>
                          <p:cTn id="83" fill="hold">
                            <p:stCondLst>
                              <p:cond delay="7500"/>
                            </p:stCondLst>
                            <p:childTnLst>
                              <p:par>
                                <p:cTn id="84" presetID="22" presetClass="entr" presetSubtype="2" fill="hold" grpId="0" nodeType="after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wipe(right)">
                                      <p:cBhvr>
                                        <p:cTn id="86" dur="500"/>
                                        <p:tgtEl>
                                          <p:spTgt spid="7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wipe(right)">
                                      <p:cBhvr>
                                        <p:cTn id="89" dur="500"/>
                                        <p:tgtEl>
                                          <p:spTgt spid="77"/>
                                        </p:tgtEl>
                                      </p:cBhvr>
                                    </p:animEffect>
                                  </p:childTnLst>
                                </p:cTn>
                              </p:par>
                            </p:childTnLst>
                          </p:cTn>
                        </p:par>
                        <p:par>
                          <p:cTn id="90" fill="hold">
                            <p:stCondLst>
                              <p:cond delay="8000"/>
                            </p:stCondLst>
                            <p:childTnLst>
                              <p:par>
                                <p:cTn id="91" presetID="2" presetClass="entr" presetSubtype="8" fill="hold" nodeType="afterEffect">
                                  <p:stCondLst>
                                    <p:cond delay="250"/>
                                  </p:stCondLst>
                                  <p:childTnLst>
                                    <p:set>
                                      <p:cBhvr>
                                        <p:cTn id="92" dur="1" fill="hold">
                                          <p:stCondLst>
                                            <p:cond delay="0"/>
                                          </p:stCondLst>
                                        </p:cTn>
                                        <p:tgtEl>
                                          <p:spTgt spid="66"/>
                                        </p:tgtEl>
                                        <p:attrNameLst>
                                          <p:attrName>style.visibility</p:attrName>
                                        </p:attrNameLst>
                                      </p:cBhvr>
                                      <p:to>
                                        <p:strVal val="visible"/>
                                      </p:to>
                                    </p:set>
                                    <p:anim calcmode="lin" valueType="num">
                                      <p:cBhvr additive="base">
                                        <p:cTn id="93" dur="250" fill="hold"/>
                                        <p:tgtEl>
                                          <p:spTgt spid="66"/>
                                        </p:tgtEl>
                                        <p:attrNameLst>
                                          <p:attrName>ppt_x</p:attrName>
                                        </p:attrNameLst>
                                      </p:cBhvr>
                                      <p:tavLst>
                                        <p:tav tm="0">
                                          <p:val>
                                            <p:strVal val="0-#ppt_w/2"/>
                                          </p:val>
                                        </p:tav>
                                        <p:tav tm="100000">
                                          <p:val>
                                            <p:strVal val="#ppt_x"/>
                                          </p:val>
                                        </p:tav>
                                      </p:tavLst>
                                    </p:anim>
                                    <p:anim calcmode="lin" valueType="num">
                                      <p:cBhvr additive="base">
                                        <p:cTn id="94" dur="250" fill="hold"/>
                                        <p:tgtEl>
                                          <p:spTgt spid="66"/>
                                        </p:tgtEl>
                                        <p:attrNameLst>
                                          <p:attrName>ppt_y</p:attrName>
                                        </p:attrNameLst>
                                      </p:cBhvr>
                                      <p:tavLst>
                                        <p:tav tm="0">
                                          <p:val>
                                            <p:strVal val="#ppt_y"/>
                                          </p:val>
                                        </p:tav>
                                        <p:tav tm="100000">
                                          <p:val>
                                            <p:strVal val="#ppt_y"/>
                                          </p:val>
                                        </p:tav>
                                      </p:tavLst>
                                    </p:anim>
                                  </p:childTnLst>
                                </p:cTn>
                              </p:par>
                            </p:childTnLst>
                          </p:cTn>
                        </p:par>
                        <p:par>
                          <p:cTn id="95" fill="hold">
                            <p:stCondLst>
                              <p:cond delay="8500"/>
                            </p:stCondLst>
                            <p:childTnLst>
                              <p:par>
                                <p:cTn id="96" presetID="22" presetClass="entr" presetSubtype="2"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right)">
                                      <p:cBhvr>
                                        <p:cTn id="98" dur="250"/>
                                        <p:tgtEl>
                                          <p:spTgt spid="50"/>
                                        </p:tgtEl>
                                      </p:cBhvr>
                                    </p:animEffect>
                                  </p:childTnLst>
                                </p:cTn>
                              </p:par>
                            </p:childTnLst>
                          </p:cTn>
                        </p:par>
                        <p:par>
                          <p:cTn id="99" fill="hold">
                            <p:stCondLst>
                              <p:cond delay="8750"/>
                            </p:stCondLst>
                            <p:childTnLst>
                              <p:par>
                                <p:cTn id="100" presetID="22" presetClass="entr" presetSubtype="2"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wipe(right)">
                                      <p:cBhvr>
                                        <p:cTn id="102" dur="500"/>
                                        <p:tgtEl>
                                          <p:spTgt spid="74"/>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right)">
                                      <p:cBhvr>
                                        <p:cTn id="105" dur="500"/>
                                        <p:tgtEl>
                                          <p:spTgt spid="75"/>
                                        </p:tgtEl>
                                      </p:cBhvr>
                                    </p:animEffect>
                                  </p:childTnLst>
                                </p:cTn>
                              </p:par>
                            </p:childTnLst>
                          </p:cTn>
                        </p:par>
                        <p:par>
                          <p:cTn id="106" fill="hold">
                            <p:stCondLst>
                              <p:cond delay="9250"/>
                            </p:stCondLst>
                            <p:childTnLst>
                              <p:par>
                                <p:cTn id="107" presetID="42" presetClass="entr" presetSubtype="0" fill="hold" grpId="0" nodeType="after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fade">
                                      <p:cBhvr>
                                        <p:cTn id="109" dur="1200"/>
                                        <p:tgtEl>
                                          <p:spTgt spid="90"/>
                                        </p:tgtEl>
                                      </p:cBhvr>
                                    </p:animEffect>
                                    <p:anim calcmode="lin" valueType="num">
                                      <p:cBhvr>
                                        <p:cTn id="110" dur="1200" fill="hold"/>
                                        <p:tgtEl>
                                          <p:spTgt spid="90"/>
                                        </p:tgtEl>
                                        <p:attrNameLst>
                                          <p:attrName>ppt_x</p:attrName>
                                        </p:attrNameLst>
                                      </p:cBhvr>
                                      <p:tavLst>
                                        <p:tav tm="0">
                                          <p:val>
                                            <p:strVal val="#ppt_x"/>
                                          </p:val>
                                        </p:tav>
                                        <p:tav tm="100000">
                                          <p:val>
                                            <p:strVal val="#ppt_x"/>
                                          </p:val>
                                        </p:tav>
                                      </p:tavLst>
                                    </p:anim>
                                    <p:anim calcmode="lin" valueType="num">
                                      <p:cBhvr>
                                        <p:cTn id="111" dur="12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6" grpId="0"/>
      <p:bldP spid="77" grpId="0"/>
      <p:bldP spid="78" grpId="0"/>
      <p:bldP spid="79" grpId="0"/>
      <p:bldP spid="80" grpId="0"/>
      <p:bldP spid="81" grpId="0"/>
      <p:bldP spid="82" grpId="0"/>
      <p:bldP spid="83" grpId="0"/>
      <p:bldP spid="9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7"/>
          <p:cNvSpPr>
            <a:spLocks noEditPoints="1"/>
          </p:cNvSpPr>
          <p:nvPr/>
        </p:nvSpPr>
        <p:spPr bwMode="auto">
          <a:xfrm>
            <a:off x="9601201" y="3702052"/>
            <a:ext cx="2671233" cy="3179233"/>
          </a:xfrm>
          <a:custGeom>
            <a:avLst/>
            <a:gdLst>
              <a:gd name="T0" fmla="*/ 405 w 633"/>
              <a:gd name="T1" fmla="*/ 470 h 730"/>
              <a:gd name="T2" fmla="*/ 483 w 633"/>
              <a:gd name="T3" fmla="*/ 380 h 730"/>
              <a:gd name="T4" fmla="*/ 501 w 633"/>
              <a:gd name="T5" fmla="*/ 293 h 730"/>
              <a:gd name="T6" fmla="*/ 437 w 633"/>
              <a:gd name="T7" fmla="*/ 133 h 730"/>
              <a:gd name="T8" fmla="*/ 316 w 633"/>
              <a:gd name="T9" fmla="*/ 8 h 730"/>
              <a:gd name="T10" fmla="*/ 316 w 633"/>
              <a:gd name="T11" fmla="*/ 40 h 730"/>
              <a:gd name="T12" fmla="*/ 316 w 633"/>
              <a:gd name="T13" fmla="*/ 66 h 730"/>
              <a:gd name="T14" fmla="*/ 237 w 633"/>
              <a:gd name="T15" fmla="*/ 95 h 730"/>
              <a:gd name="T16" fmla="*/ 192 w 633"/>
              <a:gd name="T17" fmla="*/ 135 h 730"/>
              <a:gd name="T18" fmla="*/ 141 w 633"/>
              <a:gd name="T19" fmla="*/ 264 h 730"/>
              <a:gd name="T20" fmla="*/ 133 w 633"/>
              <a:gd name="T21" fmla="*/ 339 h 730"/>
              <a:gd name="T22" fmla="*/ 175 w 633"/>
              <a:gd name="T23" fmla="*/ 399 h 730"/>
              <a:gd name="T24" fmla="*/ 181 w 633"/>
              <a:gd name="T25" fmla="*/ 534 h 730"/>
              <a:gd name="T26" fmla="*/ 24 w 633"/>
              <a:gd name="T27" fmla="*/ 730 h 730"/>
              <a:gd name="T28" fmla="*/ 610 w 633"/>
              <a:gd name="T29" fmla="*/ 730 h 730"/>
              <a:gd name="T30" fmla="*/ 453 w 633"/>
              <a:gd name="T31" fmla="*/ 534 h 730"/>
              <a:gd name="T32" fmla="*/ 156 w 633"/>
              <a:gd name="T33" fmla="*/ 275 h 730"/>
              <a:gd name="T34" fmla="*/ 189 w 633"/>
              <a:gd name="T35" fmla="*/ 335 h 730"/>
              <a:gd name="T36" fmla="*/ 195 w 633"/>
              <a:gd name="T37" fmla="*/ 273 h 730"/>
              <a:gd name="T38" fmla="*/ 211 w 633"/>
              <a:gd name="T39" fmla="*/ 190 h 730"/>
              <a:gd name="T40" fmla="*/ 316 w 633"/>
              <a:gd name="T41" fmla="*/ 195 h 730"/>
              <a:gd name="T42" fmla="*/ 380 w 633"/>
              <a:gd name="T43" fmla="*/ 173 h 730"/>
              <a:gd name="T44" fmla="*/ 424 w 633"/>
              <a:gd name="T45" fmla="*/ 192 h 730"/>
              <a:gd name="T46" fmla="*/ 439 w 633"/>
              <a:gd name="T47" fmla="*/ 273 h 730"/>
              <a:gd name="T48" fmla="*/ 445 w 633"/>
              <a:gd name="T49" fmla="*/ 335 h 730"/>
              <a:gd name="T50" fmla="*/ 477 w 633"/>
              <a:gd name="T51" fmla="*/ 275 h 730"/>
              <a:gd name="T52" fmla="*/ 317 w 633"/>
              <a:gd name="T53" fmla="*/ 482 h 730"/>
              <a:gd name="T54" fmla="*/ 189 w 633"/>
              <a:gd name="T55" fmla="*/ 384 h 730"/>
              <a:gd name="T56" fmla="*/ 316 w 633"/>
              <a:gd name="T57" fmla="*/ 503 h 730"/>
              <a:gd name="T58" fmla="*/ 387 w 633"/>
              <a:gd name="T59" fmla="*/ 483 h 730"/>
              <a:gd name="T60" fmla="*/ 319 w 633"/>
              <a:gd name="T61" fmla="*/ 630 h 730"/>
              <a:gd name="T62" fmla="*/ 224 w 633"/>
              <a:gd name="T63" fmla="*/ 525 h 730"/>
              <a:gd name="T64" fmla="*/ 403 w 633"/>
              <a:gd name="T65" fmla="*/ 669 h 730"/>
              <a:gd name="T66" fmla="*/ 318 w 633"/>
              <a:gd name="T67" fmla="*/ 687 h 730"/>
              <a:gd name="T68" fmla="*/ 272 w 633"/>
              <a:gd name="T69" fmla="*/ 626 h 730"/>
              <a:gd name="T70" fmla="*/ 172 w 633"/>
              <a:gd name="T71" fmla="*/ 556 h 730"/>
              <a:gd name="T72" fmla="*/ 214 w 633"/>
              <a:gd name="T73" fmla="*/ 538 h 730"/>
              <a:gd name="T74" fmla="*/ 319 w 633"/>
              <a:gd name="T75" fmla="*/ 655 h 730"/>
              <a:gd name="T76" fmla="*/ 459 w 633"/>
              <a:gd name="T77" fmla="*/ 558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3" h="730">
                <a:moveTo>
                  <a:pt x="453" y="534"/>
                </a:moveTo>
                <a:cubicBezTo>
                  <a:pt x="420" y="520"/>
                  <a:pt x="408" y="498"/>
                  <a:pt x="405" y="470"/>
                </a:cubicBezTo>
                <a:cubicBezTo>
                  <a:pt x="427" y="452"/>
                  <a:pt x="445" y="427"/>
                  <a:pt x="458" y="399"/>
                </a:cubicBezTo>
                <a:cubicBezTo>
                  <a:pt x="468" y="395"/>
                  <a:pt x="476" y="389"/>
                  <a:pt x="483" y="380"/>
                </a:cubicBezTo>
                <a:cubicBezTo>
                  <a:pt x="491" y="369"/>
                  <a:pt x="497" y="355"/>
                  <a:pt x="500" y="339"/>
                </a:cubicBezTo>
                <a:cubicBezTo>
                  <a:pt x="503" y="324"/>
                  <a:pt x="504" y="308"/>
                  <a:pt x="501" y="293"/>
                </a:cubicBezTo>
                <a:cubicBezTo>
                  <a:pt x="500" y="282"/>
                  <a:pt x="497" y="272"/>
                  <a:pt x="492" y="263"/>
                </a:cubicBezTo>
                <a:cubicBezTo>
                  <a:pt x="486" y="212"/>
                  <a:pt x="466" y="165"/>
                  <a:pt x="437" y="133"/>
                </a:cubicBezTo>
                <a:cubicBezTo>
                  <a:pt x="431" y="125"/>
                  <a:pt x="424" y="118"/>
                  <a:pt x="417" y="112"/>
                </a:cubicBezTo>
                <a:cubicBezTo>
                  <a:pt x="439" y="56"/>
                  <a:pt x="386" y="0"/>
                  <a:pt x="316" y="8"/>
                </a:cubicBezTo>
                <a:cubicBezTo>
                  <a:pt x="307" y="9"/>
                  <a:pt x="297" y="11"/>
                  <a:pt x="288" y="14"/>
                </a:cubicBezTo>
                <a:cubicBezTo>
                  <a:pt x="300" y="20"/>
                  <a:pt x="310" y="30"/>
                  <a:pt x="316" y="40"/>
                </a:cubicBezTo>
                <a:cubicBezTo>
                  <a:pt x="320" y="49"/>
                  <a:pt x="321" y="58"/>
                  <a:pt x="316" y="68"/>
                </a:cubicBezTo>
                <a:cubicBezTo>
                  <a:pt x="316" y="67"/>
                  <a:pt x="316" y="67"/>
                  <a:pt x="316" y="66"/>
                </a:cubicBezTo>
                <a:cubicBezTo>
                  <a:pt x="291" y="0"/>
                  <a:pt x="212" y="20"/>
                  <a:pt x="211" y="42"/>
                </a:cubicBezTo>
                <a:cubicBezTo>
                  <a:pt x="231" y="57"/>
                  <a:pt x="237" y="71"/>
                  <a:pt x="237" y="95"/>
                </a:cubicBezTo>
                <a:cubicBezTo>
                  <a:pt x="214" y="95"/>
                  <a:pt x="206" y="79"/>
                  <a:pt x="197" y="56"/>
                </a:cubicBezTo>
                <a:cubicBezTo>
                  <a:pt x="185" y="82"/>
                  <a:pt x="184" y="110"/>
                  <a:pt x="192" y="135"/>
                </a:cubicBezTo>
                <a:cubicBezTo>
                  <a:pt x="164" y="167"/>
                  <a:pt x="144" y="210"/>
                  <a:pt x="141" y="254"/>
                </a:cubicBezTo>
                <a:cubicBezTo>
                  <a:pt x="141" y="258"/>
                  <a:pt x="141" y="261"/>
                  <a:pt x="141" y="264"/>
                </a:cubicBezTo>
                <a:cubicBezTo>
                  <a:pt x="137" y="273"/>
                  <a:pt x="134" y="283"/>
                  <a:pt x="132" y="293"/>
                </a:cubicBezTo>
                <a:cubicBezTo>
                  <a:pt x="130" y="308"/>
                  <a:pt x="130" y="324"/>
                  <a:pt x="133" y="339"/>
                </a:cubicBezTo>
                <a:cubicBezTo>
                  <a:pt x="136" y="355"/>
                  <a:pt x="142" y="369"/>
                  <a:pt x="151" y="380"/>
                </a:cubicBezTo>
                <a:cubicBezTo>
                  <a:pt x="157" y="389"/>
                  <a:pt x="166" y="395"/>
                  <a:pt x="175" y="399"/>
                </a:cubicBezTo>
                <a:cubicBezTo>
                  <a:pt x="188" y="427"/>
                  <a:pt x="206" y="452"/>
                  <a:pt x="228" y="470"/>
                </a:cubicBezTo>
                <a:cubicBezTo>
                  <a:pt x="225" y="498"/>
                  <a:pt x="214" y="520"/>
                  <a:pt x="181" y="534"/>
                </a:cubicBezTo>
                <a:cubicBezTo>
                  <a:pt x="106" y="565"/>
                  <a:pt x="0" y="574"/>
                  <a:pt x="3" y="668"/>
                </a:cubicBezTo>
                <a:cubicBezTo>
                  <a:pt x="3" y="688"/>
                  <a:pt x="11" y="709"/>
                  <a:pt x="24" y="730"/>
                </a:cubicBezTo>
                <a:cubicBezTo>
                  <a:pt x="316" y="730"/>
                  <a:pt x="316" y="730"/>
                  <a:pt x="316" y="730"/>
                </a:cubicBezTo>
                <a:cubicBezTo>
                  <a:pt x="610" y="730"/>
                  <a:pt x="610" y="730"/>
                  <a:pt x="610" y="730"/>
                </a:cubicBezTo>
                <a:cubicBezTo>
                  <a:pt x="622" y="709"/>
                  <a:pt x="630" y="688"/>
                  <a:pt x="631" y="668"/>
                </a:cubicBezTo>
                <a:cubicBezTo>
                  <a:pt x="633" y="574"/>
                  <a:pt x="528" y="565"/>
                  <a:pt x="453" y="534"/>
                </a:cubicBezTo>
                <a:close/>
                <a:moveTo>
                  <a:pt x="189" y="384"/>
                </a:moveTo>
                <a:cubicBezTo>
                  <a:pt x="154" y="378"/>
                  <a:pt x="140" y="313"/>
                  <a:pt x="156" y="275"/>
                </a:cubicBezTo>
                <a:cubicBezTo>
                  <a:pt x="157" y="275"/>
                  <a:pt x="158" y="274"/>
                  <a:pt x="158" y="274"/>
                </a:cubicBezTo>
                <a:cubicBezTo>
                  <a:pt x="182" y="259"/>
                  <a:pt x="189" y="329"/>
                  <a:pt x="189" y="335"/>
                </a:cubicBezTo>
                <a:cubicBezTo>
                  <a:pt x="189" y="360"/>
                  <a:pt x="216" y="369"/>
                  <a:pt x="210" y="352"/>
                </a:cubicBezTo>
                <a:cubicBezTo>
                  <a:pt x="204" y="334"/>
                  <a:pt x="196" y="307"/>
                  <a:pt x="195" y="273"/>
                </a:cubicBezTo>
                <a:cubicBezTo>
                  <a:pt x="195" y="272"/>
                  <a:pt x="195" y="272"/>
                  <a:pt x="195" y="271"/>
                </a:cubicBezTo>
                <a:cubicBezTo>
                  <a:pt x="194" y="245"/>
                  <a:pt x="200" y="216"/>
                  <a:pt x="211" y="190"/>
                </a:cubicBezTo>
                <a:cubicBezTo>
                  <a:pt x="215" y="185"/>
                  <a:pt x="218" y="180"/>
                  <a:pt x="223" y="177"/>
                </a:cubicBezTo>
                <a:cubicBezTo>
                  <a:pt x="244" y="194"/>
                  <a:pt x="275" y="202"/>
                  <a:pt x="316" y="195"/>
                </a:cubicBezTo>
                <a:cubicBezTo>
                  <a:pt x="335" y="191"/>
                  <a:pt x="356" y="185"/>
                  <a:pt x="379" y="174"/>
                </a:cubicBezTo>
                <a:cubicBezTo>
                  <a:pt x="380" y="174"/>
                  <a:pt x="380" y="173"/>
                  <a:pt x="380" y="173"/>
                </a:cubicBezTo>
                <a:cubicBezTo>
                  <a:pt x="405" y="167"/>
                  <a:pt x="412" y="175"/>
                  <a:pt x="423" y="191"/>
                </a:cubicBezTo>
                <a:cubicBezTo>
                  <a:pt x="423" y="191"/>
                  <a:pt x="423" y="191"/>
                  <a:pt x="424" y="192"/>
                </a:cubicBezTo>
                <a:cubicBezTo>
                  <a:pt x="434" y="216"/>
                  <a:pt x="440" y="243"/>
                  <a:pt x="440" y="269"/>
                </a:cubicBezTo>
                <a:cubicBezTo>
                  <a:pt x="439" y="270"/>
                  <a:pt x="439" y="272"/>
                  <a:pt x="439" y="273"/>
                </a:cubicBezTo>
                <a:cubicBezTo>
                  <a:pt x="438" y="307"/>
                  <a:pt x="430" y="334"/>
                  <a:pt x="424" y="352"/>
                </a:cubicBezTo>
                <a:cubicBezTo>
                  <a:pt x="418" y="369"/>
                  <a:pt x="445" y="360"/>
                  <a:pt x="445" y="335"/>
                </a:cubicBezTo>
                <a:cubicBezTo>
                  <a:pt x="445" y="329"/>
                  <a:pt x="452" y="259"/>
                  <a:pt x="476" y="274"/>
                </a:cubicBezTo>
                <a:cubicBezTo>
                  <a:pt x="476" y="274"/>
                  <a:pt x="477" y="274"/>
                  <a:pt x="477" y="275"/>
                </a:cubicBezTo>
                <a:cubicBezTo>
                  <a:pt x="494" y="313"/>
                  <a:pt x="480" y="378"/>
                  <a:pt x="445" y="384"/>
                </a:cubicBezTo>
                <a:cubicBezTo>
                  <a:pt x="421" y="440"/>
                  <a:pt x="377" y="482"/>
                  <a:pt x="317" y="482"/>
                </a:cubicBezTo>
                <a:cubicBezTo>
                  <a:pt x="316" y="482"/>
                  <a:pt x="316" y="482"/>
                  <a:pt x="316" y="482"/>
                </a:cubicBezTo>
                <a:cubicBezTo>
                  <a:pt x="256" y="482"/>
                  <a:pt x="213" y="440"/>
                  <a:pt x="189" y="384"/>
                </a:cubicBezTo>
                <a:close/>
                <a:moveTo>
                  <a:pt x="249" y="484"/>
                </a:moveTo>
                <a:cubicBezTo>
                  <a:pt x="268" y="496"/>
                  <a:pt x="291" y="502"/>
                  <a:pt x="316" y="503"/>
                </a:cubicBezTo>
                <a:cubicBezTo>
                  <a:pt x="317" y="503"/>
                  <a:pt x="317" y="503"/>
                  <a:pt x="317" y="503"/>
                </a:cubicBezTo>
                <a:cubicBezTo>
                  <a:pt x="343" y="503"/>
                  <a:pt x="366" y="496"/>
                  <a:pt x="387" y="483"/>
                </a:cubicBezTo>
                <a:cubicBezTo>
                  <a:pt x="391" y="500"/>
                  <a:pt x="401" y="518"/>
                  <a:pt x="414" y="532"/>
                </a:cubicBezTo>
                <a:cubicBezTo>
                  <a:pt x="374" y="581"/>
                  <a:pt x="346" y="601"/>
                  <a:pt x="319" y="630"/>
                </a:cubicBezTo>
                <a:cubicBezTo>
                  <a:pt x="318" y="629"/>
                  <a:pt x="317" y="629"/>
                  <a:pt x="316" y="628"/>
                </a:cubicBezTo>
                <a:cubicBezTo>
                  <a:pt x="292" y="612"/>
                  <a:pt x="262" y="579"/>
                  <a:pt x="224" y="525"/>
                </a:cubicBezTo>
                <a:cubicBezTo>
                  <a:pt x="235" y="513"/>
                  <a:pt x="244" y="498"/>
                  <a:pt x="249" y="484"/>
                </a:cubicBezTo>
                <a:close/>
                <a:moveTo>
                  <a:pt x="403" y="669"/>
                </a:moveTo>
                <a:cubicBezTo>
                  <a:pt x="391" y="655"/>
                  <a:pt x="383" y="631"/>
                  <a:pt x="362" y="619"/>
                </a:cubicBezTo>
                <a:cubicBezTo>
                  <a:pt x="344" y="631"/>
                  <a:pt x="321" y="669"/>
                  <a:pt x="318" y="687"/>
                </a:cubicBezTo>
                <a:cubicBezTo>
                  <a:pt x="318" y="684"/>
                  <a:pt x="317" y="680"/>
                  <a:pt x="316" y="677"/>
                </a:cubicBezTo>
                <a:cubicBezTo>
                  <a:pt x="308" y="654"/>
                  <a:pt x="281" y="635"/>
                  <a:pt x="272" y="626"/>
                </a:cubicBezTo>
                <a:cubicBezTo>
                  <a:pt x="252" y="635"/>
                  <a:pt x="246" y="653"/>
                  <a:pt x="233" y="670"/>
                </a:cubicBezTo>
                <a:cubicBezTo>
                  <a:pt x="220" y="653"/>
                  <a:pt x="183" y="602"/>
                  <a:pt x="172" y="556"/>
                </a:cubicBezTo>
                <a:cubicBezTo>
                  <a:pt x="187" y="553"/>
                  <a:pt x="201" y="545"/>
                  <a:pt x="213" y="535"/>
                </a:cubicBezTo>
                <a:cubicBezTo>
                  <a:pt x="213" y="536"/>
                  <a:pt x="214" y="537"/>
                  <a:pt x="214" y="538"/>
                </a:cubicBezTo>
                <a:cubicBezTo>
                  <a:pt x="240" y="574"/>
                  <a:pt x="285" y="626"/>
                  <a:pt x="316" y="652"/>
                </a:cubicBezTo>
                <a:cubicBezTo>
                  <a:pt x="317" y="653"/>
                  <a:pt x="318" y="654"/>
                  <a:pt x="319" y="655"/>
                </a:cubicBezTo>
                <a:cubicBezTo>
                  <a:pt x="351" y="612"/>
                  <a:pt x="388" y="581"/>
                  <a:pt x="425" y="541"/>
                </a:cubicBezTo>
                <a:cubicBezTo>
                  <a:pt x="435" y="549"/>
                  <a:pt x="446" y="555"/>
                  <a:pt x="459" y="558"/>
                </a:cubicBezTo>
                <a:cubicBezTo>
                  <a:pt x="446" y="592"/>
                  <a:pt x="425" y="648"/>
                  <a:pt x="403" y="669"/>
                </a:cubicBezTo>
                <a:close/>
              </a:path>
            </a:pathLst>
          </a:custGeom>
          <a:solidFill>
            <a:schemeClr val="accent1"/>
          </a:solidFill>
          <a:ln>
            <a:noFill/>
          </a:ln>
        </p:spPr>
        <p:txBody>
          <a:bodyPr lIns="121900" tIns="60949" rIns="121900" bIns="60949"/>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defTabSz="1218714">
              <a:defRPr/>
            </a:pPr>
            <a:endParaRPr lang="id-ID" sz="2400">
              <a:solidFill>
                <a:sysClr val="windowText" lastClr="000000"/>
              </a:solidFill>
            </a:endParaRPr>
          </a:p>
        </p:txBody>
      </p:sp>
      <p:sp>
        <p:nvSpPr>
          <p:cNvPr id="14" name="椭圆 13"/>
          <p:cNvSpPr/>
          <p:nvPr/>
        </p:nvSpPr>
        <p:spPr>
          <a:xfrm>
            <a:off x="7383894" y="1831143"/>
            <a:ext cx="3019310" cy="3018902"/>
          </a:xfrm>
          <a:prstGeom prst="ellipse">
            <a:avLst/>
          </a:prstGeom>
          <a:solidFill>
            <a:schemeClr val="accent1"/>
          </a:solid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sp>
        <p:nvSpPr>
          <p:cNvPr id="22" name="椭圆 21"/>
          <p:cNvSpPr/>
          <p:nvPr/>
        </p:nvSpPr>
        <p:spPr>
          <a:xfrm>
            <a:off x="9171286" y="1323871"/>
            <a:ext cx="1218817" cy="1218650"/>
          </a:xfrm>
          <a:prstGeom prst="ellipse">
            <a:avLst/>
          </a:prstGeom>
          <a:solidFill>
            <a:schemeClr val="accent2"/>
          </a:solid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sp>
        <p:nvSpPr>
          <p:cNvPr id="25" name="椭圆 24"/>
          <p:cNvSpPr/>
          <p:nvPr/>
        </p:nvSpPr>
        <p:spPr>
          <a:xfrm>
            <a:off x="6611831" y="925868"/>
            <a:ext cx="1581311" cy="1581093"/>
          </a:xfrm>
          <a:prstGeom prst="ellipse">
            <a:avLst/>
          </a:prstGeom>
          <a:solidFill>
            <a:schemeClr val="accent3"/>
          </a:solid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sp>
        <p:nvSpPr>
          <p:cNvPr id="28" name="椭圆 27"/>
          <p:cNvSpPr/>
          <p:nvPr/>
        </p:nvSpPr>
        <p:spPr>
          <a:xfrm>
            <a:off x="7878773" y="4346579"/>
            <a:ext cx="1435112" cy="1434916"/>
          </a:xfrm>
          <a:prstGeom prst="ellipse">
            <a:avLst/>
          </a:prstGeom>
          <a:solidFill>
            <a:schemeClr val="accent5"/>
          </a:solid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grpSp>
        <p:nvGrpSpPr>
          <p:cNvPr id="29" name="组合 28"/>
          <p:cNvGrpSpPr/>
          <p:nvPr/>
        </p:nvGrpSpPr>
        <p:grpSpPr>
          <a:xfrm>
            <a:off x="6337969" y="5439058"/>
            <a:ext cx="531887" cy="531815"/>
            <a:chOff x="304800" y="673100"/>
            <a:chExt cx="4000500" cy="4000500"/>
          </a:xfrm>
          <a:solidFill>
            <a:schemeClr val="accent6"/>
          </a:solidFill>
          <a:effectLst/>
        </p:grpSpPr>
        <p:sp>
          <p:nvSpPr>
            <p:cNvPr id="30" name="同心圆 29"/>
            <p:cNvSpPr/>
            <p:nvPr/>
          </p:nvSpPr>
          <p:spPr>
            <a:xfrm>
              <a:off x="304800" y="673100"/>
              <a:ext cx="4000500" cy="4000500"/>
            </a:xfrm>
            <a:prstGeom prst="donut">
              <a:avLst>
                <a:gd name="adj" fmla="val 4879"/>
              </a:avLst>
            </a:prstGeom>
            <a:grp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sp>
          <p:nvSpPr>
            <p:cNvPr id="31" name="椭圆 30"/>
            <p:cNvSpPr/>
            <p:nvPr/>
          </p:nvSpPr>
          <p:spPr>
            <a:xfrm>
              <a:off x="392112" y="760412"/>
              <a:ext cx="3825874" cy="3825874"/>
            </a:xfrm>
            <a:prstGeom prst="ellipse">
              <a:avLst/>
            </a:prstGeom>
            <a:grp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grpSp>
      <p:sp>
        <p:nvSpPr>
          <p:cNvPr id="73" name="椭圆 72"/>
          <p:cNvSpPr/>
          <p:nvPr/>
        </p:nvSpPr>
        <p:spPr>
          <a:xfrm>
            <a:off x="7264119" y="4664642"/>
            <a:ext cx="508670" cy="508601"/>
          </a:xfrm>
          <a:prstGeom prst="ellipse">
            <a:avLst/>
          </a:prstGeom>
          <a:solidFill>
            <a:schemeClr val="accent6"/>
          </a:solid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sp>
        <p:nvSpPr>
          <p:cNvPr id="94" name="矩形 93"/>
          <p:cNvSpPr/>
          <p:nvPr/>
        </p:nvSpPr>
        <p:spPr>
          <a:xfrm>
            <a:off x="9224433" y="1488018"/>
            <a:ext cx="1204384" cy="861736"/>
          </a:xfrm>
          <a:prstGeom prst="rect">
            <a:avLst/>
          </a:prstGeom>
        </p:spPr>
        <p:txBody>
          <a:bodyPr lIns="121884" tIns="60941" rIns="121884" bIns="60941">
            <a:spAutoFit/>
          </a:bodyPr>
          <a:lstStyle/>
          <a:p>
            <a:pPr algn="ctr" defTabSz="1218804">
              <a:defRPr/>
            </a:pPr>
            <a:r>
              <a:rPr lang="zh-CN" altLang="en-US" sz="2400" kern="0" dirty="0">
                <a:solidFill>
                  <a:schemeClr val="bg1"/>
                </a:solidFill>
                <a:latin typeface="微软雅黑" pitchFamily="34" charset="-122"/>
                <a:ea typeface="微软雅黑" pitchFamily="34" charset="-122"/>
              </a:rPr>
              <a:t>共创</a:t>
            </a:r>
            <a:endParaRPr lang="en-US" altLang="zh-CN" sz="2400" kern="0" dirty="0">
              <a:solidFill>
                <a:schemeClr val="bg1"/>
              </a:solidFill>
              <a:latin typeface="微软雅黑" pitchFamily="34" charset="-122"/>
              <a:ea typeface="微软雅黑" pitchFamily="34" charset="-122"/>
            </a:endParaRPr>
          </a:p>
          <a:p>
            <a:pPr algn="ctr" defTabSz="1218804">
              <a:defRPr/>
            </a:pPr>
            <a:r>
              <a:rPr lang="zh-CN" altLang="en-US" sz="2400" kern="0" dirty="0">
                <a:solidFill>
                  <a:schemeClr val="bg1"/>
                </a:solidFill>
                <a:latin typeface="微软雅黑" pitchFamily="34" charset="-122"/>
                <a:ea typeface="微软雅黑" pitchFamily="34" charset="-122"/>
              </a:rPr>
              <a:t>未来</a:t>
            </a:r>
          </a:p>
        </p:txBody>
      </p:sp>
      <p:sp>
        <p:nvSpPr>
          <p:cNvPr id="97" name="矩形 96"/>
          <p:cNvSpPr/>
          <p:nvPr/>
        </p:nvSpPr>
        <p:spPr>
          <a:xfrm>
            <a:off x="8083552" y="4601634"/>
            <a:ext cx="1085849" cy="861736"/>
          </a:xfrm>
          <a:prstGeom prst="rect">
            <a:avLst/>
          </a:prstGeom>
          <a:ln>
            <a:noFill/>
          </a:ln>
        </p:spPr>
        <p:txBody>
          <a:bodyPr lIns="121884" tIns="60941" rIns="121884" bIns="60941">
            <a:spAutoFit/>
          </a:bodyPr>
          <a:lstStyle/>
          <a:p>
            <a:pPr algn="ctr" defTabSz="1218804">
              <a:defRPr/>
            </a:pPr>
            <a:r>
              <a:rPr lang="zh-CN" altLang="en-US" sz="2400" kern="0" dirty="0">
                <a:solidFill>
                  <a:schemeClr val="bg1"/>
                </a:solidFill>
                <a:latin typeface="微软雅黑" pitchFamily="34" charset="-122"/>
                <a:ea typeface="微软雅黑" pitchFamily="34" charset="-122"/>
              </a:rPr>
              <a:t>沸腾</a:t>
            </a:r>
            <a:endParaRPr lang="en-US" altLang="zh-CN" sz="2400" kern="0" dirty="0">
              <a:solidFill>
                <a:schemeClr val="bg1"/>
              </a:solidFill>
              <a:latin typeface="微软雅黑" pitchFamily="34" charset="-122"/>
              <a:ea typeface="微软雅黑" pitchFamily="34" charset="-122"/>
            </a:endParaRPr>
          </a:p>
          <a:p>
            <a:pPr algn="ctr" defTabSz="1218804">
              <a:defRPr/>
            </a:pPr>
            <a:r>
              <a:rPr lang="zh-CN" altLang="en-US" sz="2400" kern="0" dirty="0">
                <a:solidFill>
                  <a:schemeClr val="bg1"/>
                </a:solidFill>
                <a:latin typeface="微软雅黑" pitchFamily="34" charset="-122"/>
                <a:ea typeface="微软雅黑" pitchFamily="34" charset="-122"/>
              </a:rPr>
              <a:t>理想</a:t>
            </a:r>
          </a:p>
        </p:txBody>
      </p:sp>
      <p:sp>
        <p:nvSpPr>
          <p:cNvPr id="100" name="矩形 99"/>
          <p:cNvSpPr/>
          <p:nvPr/>
        </p:nvSpPr>
        <p:spPr>
          <a:xfrm>
            <a:off x="6822018" y="1348318"/>
            <a:ext cx="1159933" cy="861736"/>
          </a:xfrm>
          <a:prstGeom prst="rect">
            <a:avLst/>
          </a:prstGeom>
          <a:ln>
            <a:noFill/>
          </a:ln>
        </p:spPr>
        <p:txBody>
          <a:bodyPr lIns="121884" tIns="60941" rIns="121884" bIns="60941">
            <a:spAutoFit/>
          </a:bodyPr>
          <a:lstStyle/>
          <a:p>
            <a:pPr algn="ctr" defTabSz="1218804">
              <a:defRPr/>
            </a:pPr>
            <a:r>
              <a:rPr lang="zh-CN" altLang="en-US" sz="2400" kern="0" dirty="0">
                <a:solidFill>
                  <a:schemeClr val="bg1"/>
                </a:solidFill>
                <a:latin typeface="微软雅黑" pitchFamily="34" charset="-122"/>
                <a:ea typeface="微软雅黑" pitchFamily="34" charset="-122"/>
              </a:rPr>
              <a:t>燃烧</a:t>
            </a:r>
            <a:endParaRPr lang="en-US" altLang="zh-CN" sz="2400" kern="0" dirty="0">
              <a:solidFill>
                <a:schemeClr val="bg1"/>
              </a:solidFill>
              <a:latin typeface="微软雅黑" pitchFamily="34" charset="-122"/>
              <a:ea typeface="微软雅黑" pitchFamily="34" charset="-122"/>
            </a:endParaRPr>
          </a:p>
          <a:p>
            <a:pPr algn="ctr" defTabSz="1218804">
              <a:defRPr/>
            </a:pPr>
            <a:r>
              <a:rPr lang="zh-CN" altLang="en-US" sz="2400" kern="0" dirty="0">
                <a:solidFill>
                  <a:schemeClr val="bg1"/>
                </a:solidFill>
                <a:latin typeface="微软雅黑" pitchFamily="34" charset="-122"/>
                <a:ea typeface="微软雅黑" pitchFamily="34" charset="-122"/>
              </a:rPr>
              <a:t>激情</a:t>
            </a:r>
          </a:p>
        </p:txBody>
      </p:sp>
      <p:sp>
        <p:nvSpPr>
          <p:cNvPr id="106" name="椭圆 105"/>
          <p:cNvSpPr/>
          <p:nvPr/>
        </p:nvSpPr>
        <p:spPr>
          <a:xfrm>
            <a:off x="6557073" y="3105740"/>
            <a:ext cx="996272" cy="996137"/>
          </a:xfrm>
          <a:prstGeom prst="ellipse">
            <a:avLst/>
          </a:prstGeom>
          <a:solidFill>
            <a:schemeClr val="accent4"/>
          </a:solidFill>
          <a:ln w="25400" cap="flat" cmpd="sng" algn="ctr">
            <a:noFill/>
            <a:prstDash val="solid"/>
          </a:ln>
          <a:effectLst/>
        </p:spPr>
        <p:txBody>
          <a:bodyPr anchor="ctr"/>
          <a:lstStyle/>
          <a:p>
            <a:pPr algn="ctr" defTabSz="1218804">
              <a:defRPr/>
            </a:pPr>
            <a:endParaRPr lang="zh-CN" altLang="en-US" sz="2400" kern="0">
              <a:solidFill>
                <a:schemeClr val="bg1"/>
              </a:solidFill>
              <a:latin typeface="Calibri"/>
              <a:ea typeface="宋体"/>
            </a:endParaRPr>
          </a:p>
        </p:txBody>
      </p:sp>
      <p:sp>
        <p:nvSpPr>
          <p:cNvPr id="108" name="矩形 107"/>
          <p:cNvSpPr/>
          <p:nvPr/>
        </p:nvSpPr>
        <p:spPr>
          <a:xfrm>
            <a:off x="6604000" y="3238501"/>
            <a:ext cx="1001184" cy="697717"/>
          </a:xfrm>
          <a:prstGeom prst="rect">
            <a:avLst/>
          </a:prstGeom>
        </p:spPr>
        <p:txBody>
          <a:bodyPr lIns="121884" tIns="60941" rIns="121884" bIns="60941">
            <a:spAutoFit/>
          </a:bodyPr>
          <a:lstStyle/>
          <a:p>
            <a:pPr algn="ctr" defTabSz="1218804">
              <a:defRPr/>
            </a:pPr>
            <a:r>
              <a:rPr lang="zh-CN" altLang="en-US" sz="1867" kern="0" dirty="0">
                <a:solidFill>
                  <a:schemeClr val="bg1"/>
                </a:solidFill>
                <a:latin typeface="微软雅黑" pitchFamily="34" charset="-122"/>
                <a:ea typeface="微软雅黑" pitchFamily="34" charset="-122"/>
              </a:rPr>
              <a:t>团结</a:t>
            </a:r>
            <a:endParaRPr lang="en-US" altLang="zh-CN" sz="1867" kern="0" dirty="0">
              <a:solidFill>
                <a:schemeClr val="bg1"/>
              </a:solidFill>
              <a:latin typeface="微软雅黑" pitchFamily="34" charset="-122"/>
              <a:ea typeface="微软雅黑" pitchFamily="34" charset="-122"/>
            </a:endParaRPr>
          </a:p>
          <a:p>
            <a:pPr algn="ctr" defTabSz="1218804">
              <a:defRPr/>
            </a:pPr>
            <a:r>
              <a:rPr lang="zh-CN" altLang="en-US" sz="1867" kern="0" dirty="0">
                <a:solidFill>
                  <a:schemeClr val="bg1"/>
                </a:solidFill>
                <a:latin typeface="微软雅黑" pitchFamily="34" charset="-122"/>
                <a:ea typeface="微软雅黑" pitchFamily="34" charset="-122"/>
              </a:rPr>
              <a:t>拼搏</a:t>
            </a:r>
          </a:p>
        </p:txBody>
      </p:sp>
      <p:sp>
        <p:nvSpPr>
          <p:cNvPr id="109" name="Rectangle 370" descr="2"/>
          <p:cNvSpPr>
            <a:spLocks noChangeArrowheads="1"/>
          </p:cNvSpPr>
          <p:nvPr/>
        </p:nvSpPr>
        <p:spPr bwMode="gray">
          <a:xfrm>
            <a:off x="7559919" y="2379138"/>
            <a:ext cx="1887624" cy="1107957"/>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121884" tIns="60941" rIns="121884" bIns="60941">
            <a:spAutoFit/>
          </a:bodyPr>
          <a:lstStyle/>
          <a:p>
            <a:pPr defTabSz="609402">
              <a:defRPr/>
            </a:pPr>
            <a:r>
              <a:rPr lang="zh-CN" altLang="en-US" sz="6400" dirty="0">
                <a:solidFill>
                  <a:schemeClr val="bg1"/>
                </a:solidFill>
                <a:latin typeface="方正兰亭粗黑_GBK" pitchFamily="2" charset="-122"/>
                <a:ea typeface="方正兰亭粗黑_GBK" pitchFamily="2" charset="-122"/>
              </a:rPr>
              <a:t>发展</a:t>
            </a:r>
          </a:p>
        </p:txBody>
      </p:sp>
      <p:sp>
        <p:nvSpPr>
          <p:cNvPr id="110" name="Rectangle 371" descr="2"/>
          <p:cNvSpPr>
            <a:spLocks noChangeArrowheads="1"/>
          </p:cNvSpPr>
          <p:nvPr/>
        </p:nvSpPr>
        <p:spPr bwMode="gray">
          <a:xfrm>
            <a:off x="8677520" y="3293538"/>
            <a:ext cx="1066886" cy="615515"/>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121884" tIns="60941" rIns="121884" bIns="60941">
            <a:spAutoFit/>
          </a:bodyPr>
          <a:lstStyle/>
          <a:p>
            <a:pPr defTabSz="609402">
              <a:defRPr/>
            </a:pPr>
            <a:r>
              <a:rPr lang="zh-CN" altLang="en-US" sz="3200" dirty="0">
                <a:solidFill>
                  <a:schemeClr val="bg1"/>
                </a:solidFill>
                <a:latin typeface="方正兰亭粗黑_GBK" pitchFamily="2" charset="-122"/>
                <a:ea typeface="方正兰亭粗黑_GBK" pitchFamily="2" charset="-122"/>
              </a:rPr>
              <a:t>创新</a:t>
            </a:r>
          </a:p>
        </p:txBody>
      </p:sp>
      <p:pic>
        <p:nvPicPr>
          <p:cNvPr id="111" name="Picture 372" descr="章01"/>
          <p:cNvPicPr>
            <a:picLocks noChangeAspect="1" noChangeArrowheads="1"/>
          </p:cNvPicPr>
          <p:nvPr/>
        </p:nvPicPr>
        <p:blipFill>
          <a:blip r:embed="rId3" cstate="print">
            <a:lum contrast="22000"/>
            <a:extLst>
              <a:ext uri="{28A0092B-C50C-407E-A947-70E740481C1C}">
                <a14:useLocalDpi xmlns:a14="http://schemas.microsoft.com/office/drawing/2010/main" val="0"/>
              </a:ext>
            </a:extLst>
          </a:blip>
          <a:srcRect/>
          <a:stretch>
            <a:fillRect/>
          </a:stretch>
        </p:blipFill>
        <p:spPr bwMode="auto">
          <a:xfrm>
            <a:off x="9668933" y="3124201"/>
            <a:ext cx="381000"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Rectangle 371" descr="2"/>
          <p:cNvSpPr>
            <a:spLocks noChangeArrowheads="1"/>
          </p:cNvSpPr>
          <p:nvPr/>
        </p:nvSpPr>
        <p:spPr bwMode="gray">
          <a:xfrm>
            <a:off x="7823201" y="3733801"/>
            <a:ext cx="2167828" cy="430849"/>
          </a:xfrm>
          <a:prstGeom prst="rect">
            <a:avLst/>
          </a:prstGeom>
          <a:noFill/>
          <a:ln>
            <a:noFill/>
          </a:ln>
          <a:effectLst>
            <a:prstShdw prst="shdw17" dist="17961" dir="2700000">
              <a:srgbClr val="999999"/>
            </a:prstShdw>
          </a:effectLst>
          <a:extLst>
            <a:ext uri="{909E8E84-426E-40DD-AFC4-6F175D3DCCD1}">
              <a14:hiddenFill xmlns:a14="http://schemas.microsoft.com/office/drawing/2010/main">
                <a:blipFill dpi="0" rotWithShape="1">
                  <a:blip/>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121884" tIns="60941" rIns="121884" bIns="60941">
            <a:spAutoFit/>
          </a:bodyPr>
          <a:lstStyle/>
          <a:p>
            <a:pPr defTabSz="607469"/>
            <a:r>
              <a:rPr lang="en-US" altLang="zh-CN" sz="2000">
                <a:solidFill>
                  <a:schemeClr val="bg1"/>
                </a:solidFill>
                <a:latin typeface="Impact" pitchFamily="34" charset="0"/>
                <a:ea typeface="方正正大黑简体" pitchFamily="2" charset="-122"/>
              </a:rPr>
              <a:t>FAZHANCHUANGXIN</a:t>
            </a:r>
            <a:endParaRPr lang="zh-CN" altLang="en-US" sz="2000">
              <a:solidFill>
                <a:schemeClr val="bg1"/>
              </a:solidFill>
              <a:latin typeface="Impact" pitchFamily="34" charset="0"/>
              <a:ea typeface="方正正大黑简体" pitchFamily="2" charset="-122"/>
            </a:endParaRPr>
          </a:p>
        </p:txBody>
      </p:sp>
      <p:sp>
        <p:nvSpPr>
          <p:cNvPr id="113" name="TextBox 112"/>
          <p:cNvSpPr txBox="1"/>
          <p:nvPr/>
        </p:nvSpPr>
        <p:spPr>
          <a:xfrm>
            <a:off x="812800" y="1737785"/>
            <a:ext cx="2305051" cy="643829"/>
          </a:xfrm>
          <a:prstGeom prst="rect">
            <a:avLst/>
          </a:prstGeom>
          <a:noFill/>
        </p:spPr>
        <p:txBody>
          <a:bodyPr lIns="91436" tIns="45719" rIns="91436" bIns="45719">
            <a:spAutoFit/>
          </a:bodyPr>
          <a:lstStyle/>
          <a:p>
            <a:pPr defTabSz="1218804">
              <a:lnSpc>
                <a:spcPct val="150000"/>
              </a:lnSpc>
              <a:defRPr/>
            </a:pPr>
            <a:r>
              <a:rPr lang="zh-CN" altLang="en-US" sz="2667" kern="0" dirty="0">
                <a:solidFill>
                  <a:schemeClr val="accent1"/>
                </a:solidFill>
                <a:latin typeface="方正兰亭粗黑_GBK" pitchFamily="2" charset="-122"/>
                <a:ea typeface="方正兰亭粗黑_GBK" pitchFamily="2" charset="-122"/>
                <a:cs typeface="华文黑体" pitchFamily="2" charset="-122"/>
              </a:rPr>
              <a:t>结束语</a:t>
            </a:r>
            <a:r>
              <a:rPr lang="en-US" altLang="zh-CN" sz="2667" kern="0" dirty="0">
                <a:solidFill>
                  <a:schemeClr val="accent1"/>
                </a:solidFill>
                <a:latin typeface="方正兰亭粗黑_GBK" pitchFamily="2" charset="-122"/>
                <a:ea typeface="方正兰亭粗黑_GBK" pitchFamily="2" charset="-122"/>
                <a:cs typeface="华文黑体" pitchFamily="2" charset="-122"/>
              </a:rPr>
              <a:t>:</a:t>
            </a:r>
            <a:endParaRPr lang="zh-CN" altLang="en-US" sz="2667" kern="0" dirty="0">
              <a:solidFill>
                <a:schemeClr val="accent1"/>
              </a:solidFill>
              <a:latin typeface="方正兰亭粗黑_GBK" pitchFamily="2" charset="-122"/>
              <a:ea typeface="方正兰亭粗黑_GBK" pitchFamily="2" charset="-122"/>
              <a:cs typeface="华文黑体" pitchFamily="2" charset="-122"/>
            </a:endParaRPr>
          </a:p>
        </p:txBody>
      </p:sp>
      <p:sp>
        <p:nvSpPr>
          <p:cNvPr id="114" name="TextBox 113"/>
          <p:cNvSpPr txBox="1"/>
          <p:nvPr/>
        </p:nvSpPr>
        <p:spPr>
          <a:xfrm>
            <a:off x="833967" y="2535767"/>
            <a:ext cx="5340351" cy="1692769"/>
          </a:xfrm>
          <a:prstGeom prst="rect">
            <a:avLst/>
          </a:prstGeom>
          <a:noFill/>
        </p:spPr>
        <p:txBody>
          <a:bodyPr lIns="91436" tIns="45719" rIns="91436" bIns="45719">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30000"/>
              </a:lnSpc>
            </a:pPr>
            <a:r>
              <a:rPr lang="zh-CN" altLang="en-US" sz="1600">
                <a:solidFill>
                  <a:srgbClr val="4F6228"/>
                </a:solidFill>
                <a:latin typeface="微软雅黑" pitchFamily="34" charset="-122"/>
                <a:ea typeface="微软雅黑" pitchFamily="34" charset="-122"/>
              </a:rPr>
              <a:t>您的内容打在这里，或者通过复制您的文本后，在此框中选择粘贴，并选择只保留文字。您的内容打在这里。您的内容打在这里，或者通过复制您的文本后，在此框中选择粘贴，并选择只保留文字。您的内容打在这里。</a:t>
            </a:r>
          </a:p>
          <a:p>
            <a:pPr>
              <a:lnSpc>
                <a:spcPct val="130000"/>
              </a:lnSpc>
            </a:pPr>
            <a:endParaRPr lang="zh-CN" altLang="en-US" sz="1600">
              <a:solidFill>
                <a:srgbClr val="4F6228"/>
              </a:solidFill>
              <a:latin typeface="微软雅黑" pitchFamily="34" charset="-122"/>
              <a:ea typeface="微软雅黑" pitchFamily="34" charset="-122"/>
            </a:endParaRPr>
          </a:p>
        </p:txBody>
      </p:sp>
      <p:sp>
        <p:nvSpPr>
          <p:cNvPr id="115" name="TextBox 114"/>
          <p:cNvSpPr txBox="1"/>
          <p:nvPr/>
        </p:nvSpPr>
        <p:spPr>
          <a:xfrm>
            <a:off x="833967" y="4072467"/>
            <a:ext cx="5340351" cy="1692769"/>
          </a:xfrm>
          <a:prstGeom prst="rect">
            <a:avLst/>
          </a:prstGeom>
          <a:noFill/>
        </p:spPr>
        <p:txBody>
          <a:bodyPr lIns="91436" tIns="45719" rIns="91436" bIns="45719">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30000"/>
              </a:lnSpc>
            </a:pPr>
            <a:r>
              <a:rPr lang="zh-CN" altLang="en-US" sz="1600">
                <a:solidFill>
                  <a:srgbClr val="4F6228"/>
                </a:solidFill>
                <a:latin typeface="微软雅黑" pitchFamily="34" charset="-122"/>
                <a:ea typeface="微软雅黑" pitchFamily="34" charset="-122"/>
              </a:rPr>
              <a:t>您的内容打在这里，或者通过复制您的文本后，在此框中选择粘贴，并选择只保留文字。您的内容打在这里。您的内容打在这里，或者通过复制您的文本后，在此框中选择粘贴，并选择只保留文字。您的内容打在这里。</a:t>
            </a:r>
          </a:p>
          <a:p>
            <a:pPr>
              <a:lnSpc>
                <a:spcPct val="130000"/>
              </a:lnSpc>
            </a:pPr>
            <a:endParaRPr lang="zh-CN" altLang="en-US" sz="1600">
              <a:solidFill>
                <a:srgbClr val="4F6228"/>
              </a:solidFill>
              <a:latin typeface="微软雅黑" pitchFamily="34" charset="-122"/>
              <a:ea typeface="微软雅黑" pitchFamily="34" charset="-122"/>
            </a:endParaRPr>
          </a:p>
        </p:txBody>
      </p:sp>
      <p:sp>
        <p:nvSpPr>
          <p:cNvPr id="48" name="TextBox 47"/>
          <p:cNvSpPr txBox="1"/>
          <p:nvPr/>
        </p:nvSpPr>
        <p:spPr>
          <a:xfrm>
            <a:off x="5406246" y="129868"/>
            <a:ext cx="1415772"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结束语</a:t>
            </a:r>
            <a:endParaRPr lang="zh-CN" altLang="en-US" sz="2667" b="1" dirty="0">
              <a:solidFill>
                <a:schemeClr val="bg1">
                  <a:lumMod val="95000"/>
                </a:schemeClr>
              </a:solidFill>
              <a:latin typeface="微软雅黑" pitchFamily="34" charset="-122"/>
              <a:ea typeface="微软雅黑" pitchFamily="34" charset="-122"/>
            </a:endParaRPr>
          </a:p>
        </p:txBody>
      </p:sp>
      <p:sp>
        <p:nvSpPr>
          <p:cNvPr id="42" name="TextBox 41"/>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15320633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2" presetClass="entr" presetSubtype="3" fill="hold" nodeType="withEffect">
                                  <p:stCondLst>
                                    <p:cond delay="10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1+#ppt_w/2"/>
                                          </p:val>
                                        </p:tav>
                                        <p:tav tm="100000">
                                          <p:val>
                                            <p:strVal val="#ppt_x"/>
                                          </p:val>
                                        </p:tav>
                                      </p:tavLst>
                                    </p:anim>
                                    <p:anim calcmode="lin" valueType="num">
                                      <p:cBhvr additive="base">
                                        <p:cTn id="13" dur="500" fill="hold"/>
                                        <p:tgtEl>
                                          <p:spTgt spid="29"/>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600"/>
                            </p:stCondLst>
                            <p:childTnLst>
                              <p:par>
                                <p:cTn id="15" presetID="23" presetClass="entr" presetSubtype="528" fill="hold" grpId="0" nodeType="afterEffect">
                                  <p:stCondLst>
                                    <p:cond delay="0"/>
                                  </p:stCondLst>
                                  <p:iterate type="lt">
                                    <p:tmPct val="60000"/>
                                  </p:iterate>
                                  <p:childTnLst>
                                    <p:set>
                                      <p:cBhvr>
                                        <p:cTn id="16" dur="1" fill="hold">
                                          <p:stCondLst>
                                            <p:cond delay="0"/>
                                          </p:stCondLst>
                                        </p:cTn>
                                        <p:tgtEl>
                                          <p:spTgt spid="109"/>
                                        </p:tgtEl>
                                        <p:attrNameLst>
                                          <p:attrName>style.visibility</p:attrName>
                                        </p:attrNameLst>
                                      </p:cBhvr>
                                      <p:to>
                                        <p:strVal val="visible"/>
                                      </p:to>
                                    </p:set>
                                    <p:anim calcmode="lin" valueType="num">
                                      <p:cBhvr>
                                        <p:cTn id="17" dur="600" fill="hold"/>
                                        <p:tgtEl>
                                          <p:spTgt spid="109"/>
                                        </p:tgtEl>
                                        <p:attrNameLst>
                                          <p:attrName>ppt_w</p:attrName>
                                        </p:attrNameLst>
                                      </p:cBhvr>
                                      <p:tavLst>
                                        <p:tav tm="0">
                                          <p:val>
                                            <p:fltVal val="0"/>
                                          </p:val>
                                        </p:tav>
                                        <p:tav tm="100000">
                                          <p:val>
                                            <p:strVal val="#ppt_w"/>
                                          </p:val>
                                        </p:tav>
                                      </p:tavLst>
                                    </p:anim>
                                    <p:anim calcmode="lin" valueType="num">
                                      <p:cBhvr>
                                        <p:cTn id="18" dur="600" fill="hold"/>
                                        <p:tgtEl>
                                          <p:spTgt spid="109"/>
                                        </p:tgtEl>
                                        <p:attrNameLst>
                                          <p:attrName>ppt_h</p:attrName>
                                        </p:attrNameLst>
                                      </p:cBhvr>
                                      <p:tavLst>
                                        <p:tav tm="0">
                                          <p:val>
                                            <p:fltVal val="0"/>
                                          </p:val>
                                        </p:tav>
                                        <p:tav tm="100000">
                                          <p:val>
                                            <p:strVal val="#ppt_h"/>
                                          </p:val>
                                        </p:tav>
                                      </p:tavLst>
                                    </p:anim>
                                    <p:anim calcmode="lin" valueType="num">
                                      <p:cBhvr>
                                        <p:cTn id="19" dur="600" fill="hold"/>
                                        <p:tgtEl>
                                          <p:spTgt spid="109"/>
                                        </p:tgtEl>
                                        <p:attrNameLst>
                                          <p:attrName>ppt_x</p:attrName>
                                        </p:attrNameLst>
                                      </p:cBhvr>
                                      <p:tavLst>
                                        <p:tav tm="0">
                                          <p:val>
                                            <p:fltVal val="0.5"/>
                                          </p:val>
                                        </p:tav>
                                        <p:tav tm="100000">
                                          <p:val>
                                            <p:strVal val="#ppt_x"/>
                                          </p:val>
                                        </p:tav>
                                      </p:tavLst>
                                    </p:anim>
                                    <p:anim calcmode="lin" valueType="num">
                                      <p:cBhvr>
                                        <p:cTn id="20" dur="600" fill="hold"/>
                                        <p:tgtEl>
                                          <p:spTgt spid="109"/>
                                        </p:tgtEl>
                                        <p:attrNameLst>
                                          <p:attrName>ppt_y</p:attrName>
                                        </p:attrNameLst>
                                      </p:cBhvr>
                                      <p:tavLst>
                                        <p:tav tm="0">
                                          <p:val>
                                            <p:fltVal val="0.5"/>
                                          </p:val>
                                        </p:tav>
                                        <p:tav tm="100000">
                                          <p:val>
                                            <p:strVal val="#ppt_y"/>
                                          </p:val>
                                        </p:tav>
                                      </p:tavLst>
                                    </p:anim>
                                  </p:childTnLst>
                                </p:cTn>
                              </p:par>
                              <p:par>
                                <p:cTn id="21" presetID="23" presetClass="entr" presetSubtype="528" fill="hold" grpId="0" nodeType="withEffect">
                                  <p:stCondLst>
                                    <p:cond delay="600"/>
                                  </p:stCondLst>
                                  <p:iterate type="lt">
                                    <p:tmPct val="60000"/>
                                  </p:iterate>
                                  <p:childTnLst>
                                    <p:set>
                                      <p:cBhvr>
                                        <p:cTn id="22" dur="1" fill="hold">
                                          <p:stCondLst>
                                            <p:cond delay="0"/>
                                          </p:stCondLst>
                                        </p:cTn>
                                        <p:tgtEl>
                                          <p:spTgt spid="110"/>
                                        </p:tgtEl>
                                        <p:attrNameLst>
                                          <p:attrName>style.visibility</p:attrName>
                                        </p:attrNameLst>
                                      </p:cBhvr>
                                      <p:to>
                                        <p:strVal val="visible"/>
                                      </p:to>
                                    </p:set>
                                    <p:anim calcmode="lin" valueType="num">
                                      <p:cBhvr>
                                        <p:cTn id="23" dur="500" fill="hold"/>
                                        <p:tgtEl>
                                          <p:spTgt spid="110"/>
                                        </p:tgtEl>
                                        <p:attrNameLst>
                                          <p:attrName>ppt_w</p:attrName>
                                        </p:attrNameLst>
                                      </p:cBhvr>
                                      <p:tavLst>
                                        <p:tav tm="0">
                                          <p:val>
                                            <p:fltVal val="0"/>
                                          </p:val>
                                        </p:tav>
                                        <p:tav tm="100000">
                                          <p:val>
                                            <p:strVal val="#ppt_w"/>
                                          </p:val>
                                        </p:tav>
                                      </p:tavLst>
                                    </p:anim>
                                    <p:anim calcmode="lin" valueType="num">
                                      <p:cBhvr>
                                        <p:cTn id="24" dur="500" fill="hold"/>
                                        <p:tgtEl>
                                          <p:spTgt spid="110"/>
                                        </p:tgtEl>
                                        <p:attrNameLst>
                                          <p:attrName>ppt_h</p:attrName>
                                        </p:attrNameLst>
                                      </p:cBhvr>
                                      <p:tavLst>
                                        <p:tav tm="0">
                                          <p:val>
                                            <p:fltVal val="0"/>
                                          </p:val>
                                        </p:tav>
                                        <p:tav tm="100000">
                                          <p:val>
                                            <p:strVal val="#ppt_h"/>
                                          </p:val>
                                        </p:tav>
                                      </p:tavLst>
                                    </p:anim>
                                    <p:anim calcmode="lin" valueType="num">
                                      <p:cBhvr>
                                        <p:cTn id="25" dur="500" fill="hold"/>
                                        <p:tgtEl>
                                          <p:spTgt spid="110"/>
                                        </p:tgtEl>
                                        <p:attrNameLst>
                                          <p:attrName>ppt_x</p:attrName>
                                        </p:attrNameLst>
                                      </p:cBhvr>
                                      <p:tavLst>
                                        <p:tav tm="0">
                                          <p:val>
                                            <p:fltVal val="0.5"/>
                                          </p:val>
                                        </p:tav>
                                        <p:tav tm="100000">
                                          <p:val>
                                            <p:strVal val="#ppt_x"/>
                                          </p:val>
                                        </p:tav>
                                      </p:tavLst>
                                    </p:anim>
                                    <p:anim calcmode="lin" valueType="num">
                                      <p:cBhvr>
                                        <p:cTn id="26" dur="500" fill="hold"/>
                                        <p:tgtEl>
                                          <p:spTgt spid="110"/>
                                        </p:tgtEl>
                                        <p:attrNameLst>
                                          <p:attrName>ppt_y</p:attrName>
                                        </p:attrNameLst>
                                      </p:cBhvr>
                                      <p:tavLst>
                                        <p:tav tm="0">
                                          <p:val>
                                            <p:fltVal val="0.5"/>
                                          </p:val>
                                        </p:tav>
                                        <p:tav tm="100000">
                                          <p:val>
                                            <p:strVal val="#ppt_y"/>
                                          </p:val>
                                        </p:tav>
                                      </p:tavLst>
                                    </p:anim>
                                  </p:childTnLst>
                                </p:cTn>
                              </p:par>
                              <p:par>
                                <p:cTn id="27" presetID="23" presetClass="entr" presetSubtype="36" fill="hold" nodeType="withEffect">
                                  <p:stCondLst>
                                    <p:cond delay="1400"/>
                                  </p:stCondLst>
                                  <p:childTnLst>
                                    <p:set>
                                      <p:cBhvr>
                                        <p:cTn id="28" dur="1" fill="hold">
                                          <p:stCondLst>
                                            <p:cond delay="0"/>
                                          </p:stCondLst>
                                        </p:cTn>
                                        <p:tgtEl>
                                          <p:spTgt spid="111"/>
                                        </p:tgtEl>
                                        <p:attrNameLst>
                                          <p:attrName>style.visibility</p:attrName>
                                        </p:attrNameLst>
                                      </p:cBhvr>
                                      <p:to>
                                        <p:strVal val="visible"/>
                                      </p:to>
                                    </p:set>
                                    <p:anim calcmode="lin" valueType="num">
                                      <p:cBhvr>
                                        <p:cTn id="29" dur="500" fill="hold"/>
                                        <p:tgtEl>
                                          <p:spTgt spid="111"/>
                                        </p:tgtEl>
                                        <p:attrNameLst>
                                          <p:attrName>ppt_w</p:attrName>
                                        </p:attrNameLst>
                                      </p:cBhvr>
                                      <p:tavLst>
                                        <p:tav tm="0">
                                          <p:val>
                                            <p:strVal val="(6*min(max(#ppt_w*#ppt_h,.3),1)-7.4)/-.7*#ppt_w"/>
                                          </p:val>
                                        </p:tav>
                                        <p:tav tm="100000">
                                          <p:val>
                                            <p:strVal val="#ppt_w"/>
                                          </p:val>
                                        </p:tav>
                                      </p:tavLst>
                                    </p:anim>
                                    <p:anim calcmode="lin" valueType="num">
                                      <p:cBhvr>
                                        <p:cTn id="30" dur="500" fill="hold"/>
                                        <p:tgtEl>
                                          <p:spTgt spid="111"/>
                                        </p:tgtEl>
                                        <p:attrNameLst>
                                          <p:attrName>ppt_h</p:attrName>
                                        </p:attrNameLst>
                                      </p:cBhvr>
                                      <p:tavLst>
                                        <p:tav tm="0">
                                          <p:val>
                                            <p:strVal val="(6*min(max(#ppt_w*#ppt_h,.3),1)-7.4)/-.7*#ppt_h"/>
                                          </p:val>
                                        </p:tav>
                                        <p:tav tm="100000">
                                          <p:val>
                                            <p:strVal val="#ppt_h"/>
                                          </p:val>
                                        </p:tav>
                                      </p:tavLst>
                                    </p:anim>
                                    <p:anim calcmode="lin" valueType="num">
                                      <p:cBhvr>
                                        <p:cTn id="31" dur="500" fill="hold"/>
                                        <p:tgtEl>
                                          <p:spTgt spid="111"/>
                                        </p:tgtEl>
                                        <p:attrNameLst>
                                          <p:attrName>ppt_x</p:attrName>
                                        </p:attrNameLst>
                                      </p:cBhvr>
                                      <p:tavLst>
                                        <p:tav tm="0">
                                          <p:val>
                                            <p:fltVal val="0.5"/>
                                          </p:val>
                                        </p:tav>
                                        <p:tav tm="100000">
                                          <p:val>
                                            <p:strVal val="#ppt_x"/>
                                          </p:val>
                                        </p:tav>
                                      </p:tavLst>
                                    </p:anim>
                                    <p:anim calcmode="lin" valueType="num">
                                      <p:cBhvr>
                                        <p:cTn id="32" dur="500" fill="hold"/>
                                        <p:tgtEl>
                                          <p:spTgt spid="111"/>
                                        </p:tgtEl>
                                        <p:attrNameLst>
                                          <p:attrName>ppt_y</p:attrName>
                                        </p:attrNameLst>
                                      </p:cBhvr>
                                      <p:tavLst>
                                        <p:tav tm="0">
                                          <p:val>
                                            <p:strVal val="1+(6*min(max(#ppt_w*#ppt_h,.3),1)-7.4)/-.7*#ppt_h/2"/>
                                          </p:val>
                                        </p:tav>
                                        <p:tav tm="100000">
                                          <p:val>
                                            <p:strVal val="#ppt_y"/>
                                          </p:val>
                                        </p:tav>
                                      </p:tavLst>
                                    </p:anim>
                                  </p:childTnLst>
                                </p:cTn>
                              </p:par>
                              <p:par>
                                <p:cTn id="33" presetID="16" presetClass="entr" presetSubtype="21" fill="hold" grpId="0" nodeType="withEffect">
                                  <p:stCondLst>
                                    <p:cond delay="1900"/>
                                  </p:stCondLst>
                                  <p:childTnLst>
                                    <p:set>
                                      <p:cBhvr>
                                        <p:cTn id="34" dur="1" fill="hold">
                                          <p:stCondLst>
                                            <p:cond delay="0"/>
                                          </p:stCondLst>
                                        </p:cTn>
                                        <p:tgtEl>
                                          <p:spTgt spid="112"/>
                                        </p:tgtEl>
                                        <p:attrNameLst>
                                          <p:attrName>style.visibility</p:attrName>
                                        </p:attrNameLst>
                                      </p:cBhvr>
                                      <p:to>
                                        <p:strVal val="visible"/>
                                      </p:to>
                                    </p:set>
                                    <p:animEffect transition="in" filter="barn(inVertical)">
                                      <p:cBhvr>
                                        <p:cTn id="35" dur="500"/>
                                        <p:tgtEl>
                                          <p:spTgt spid="112"/>
                                        </p:tgtEl>
                                      </p:cBhvr>
                                    </p:animEffect>
                                  </p:childTnLst>
                                </p:cTn>
                              </p:par>
                            </p:childTnLst>
                          </p:cTn>
                        </p:par>
                        <p:par>
                          <p:cTn id="36" fill="hold" nodeType="afterGroup">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00"/>
                                        </p:tgtEl>
                                        <p:attrNameLst>
                                          <p:attrName>style.visibility</p:attrName>
                                        </p:attrNameLst>
                                      </p:cBhvr>
                                      <p:to>
                                        <p:strVal val="visible"/>
                                      </p:to>
                                    </p:set>
                                    <p:anim calcmode="lin" valueType="num">
                                      <p:cBhvr>
                                        <p:cTn id="39" dur="500" fill="hold"/>
                                        <p:tgtEl>
                                          <p:spTgt spid="100"/>
                                        </p:tgtEl>
                                        <p:attrNameLst>
                                          <p:attrName>ppt_w</p:attrName>
                                        </p:attrNameLst>
                                      </p:cBhvr>
                                      <p:tavLst>
                                        <p:tav tm="0">
                                          <p:val>
                                            <p:fltVal val="0"/>
                                          </p:val>
                                        </p:tav>
                                        <p:tav tm="100000">
                                          <p:val>
                                            <p:strVal val="#ppt_w"/>
                                          </p:val>
                                        </p:tav>
                                      </p:tavLst>
                                    </p:anim>
                                    <p:anim calcmode="lin" valueType="num">
                                      <p:cBhvr>
                                        <p:cTn id="40" dur="500" fill="hold"/>
                                        <p:tgtEl>
                                          <p:spTgt spid="100"/>
                                        </p:tgtEl>
                                        <p:attrNameLst>
                                          <p:attrName>ppt_h</p:attrName>
                                        </p:attrNameLst>
                                      </p:cBhvr>
                                      <p:tavLst>
                                        <p:tav tm="0">
                                          <p:val>
                                            <p:fltVal val="0"/>
                                          </p:val>
                                        </p:tav>
                                        <p:tav tm="100000">
                                          <p:val>
                                            <p:strVal val="#ppt_h"/>
                                          </p:val>
                                        </p:tav>
                                      </p:tavLst>
                                    </p:anim>
                                    <p:animEffect transition="in" filter="fade">
                                      <p:cBhvr>
                                        <p:cTn id="41" dur="500"/>
                                        <p:tgtEl>
                                          <p:spTgt spid="10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08"/>
                                        </p:tgtEl>
                                        <p:attrNameLst>
                                          <p:attrName>style.visibility</p:attrName>
                                        </p:attrNameLst>
                                      </p:cBhvr>
                                      <p:to>
                                        <p:strVal val="visible"/>
                                      </p:to>
                                    </p:set>
                                    <p:anim calcmode="lin" valueType="num">
                                      <p:cBhvr>
                                        <p:cTn id="44" dur="500" fill="hold"/>
                                        <p:tgtEl>
                                          <p:spTgt spid="108"/>
                                        </p:tgtEl>
                                        <p:attrNameLst>
                                          <p:attrName>ppt_w</p:attrName>
                                        </p:attrNameLst>
                                      </p:cBhvr>
                                      <p:tavLst>
                                        <p:tav tm="0">
                                          <p:val>
                                            <p:fltVal val="0"/>
                                          </p:val>
                                        </p:tav>
                                        <p:tav tm="100000">
                                          <p:val>
                                            <p:strVal val="#ppt_w"/>
                                          </p:val>
                                        </p:tav>
                                      </p:tavLst>
                                    </p:anim>
                                    <p:anim calcmode="lin" valueType="num">
                                      <p:cBhvr>
                                        <p:cTn id="45" dur="500" fill="hold"/>
                                        <p:tgtEl>
                                          <p:spTgt spid="108"/>
                                        </p:tgtEl>
                                        <p:attrNameLst>
                                          <p:attrName>ppt_h</p:attrName>
                                        </p:attrNameLst>
                                      </p:cBhvr>
                                      <p:tavLst>
                                        <p:tav tm="0">
                                          <p:val>
                                            <p:fltVal val="0"/>
                                          </p:val>
                                        </p:tav>
                                        <p:tav tm="100000">
                                          <p:val>
                                            <p:strVal val="#ppt_h"/>
                                          </p:val>
                                        </p:tav>
                                      </p:tavLst>
                                    </p:anim>
                                    <p:animEffect transition="in" filter="fade">
                                      <p:cBhvr>
                                        <p:cTn id="46" dur="500"/>
                                        <p:tgtEl>
                                          <p:spTgt spid="108"/>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 calcmode="lin" valueType="num">
                                      <p:cBhvr>
                                        <p:cTn id="49" dur="500" fill="hold"/>
                                        <p:tgtEl>
                                          <p:spTgt spid="97"/>
                                        </p:tgtEl>
                                        <p:attrNameLst>
                                          <p:attrName>ppt_w</p:attrName>
                                        </p:attrNameLst>
                                      </p:cBhvr>
                                      <p:tavLst>
                                        <p:tav tm="0">
                                          <p:val>
                                            <p:fltVal val="0"/>
                                          </p:val>
                                        </p:tav>
                                        <p:tav tm="100000">
                                          <p:val>
                                            <p:strVal val="#ppt_w"/>
                                          </p:val>
                                        </p:tav>
                                      </p:tavLst>
                                    </p:anim>
                                    <p:anim calcmode="lin" valueType="num">
                                      <p:cBhvr>
                                        <p:cTn id="50" dur="500" fill="hold"/>
                                        <p:tgtEl>
                                          <p:spTgt spid="97"/>
                                        </p:tgtEl>
                                        <p:attrNameLst>
                                          <p:attrName>ppt_h</p:attrName>
                                        </p:attrNameLst>
                                      </p:cBhvr>
                                      <p:tavLst>
                                        <p:tav tm="0">
                                          <p:val>
                                            <p:fltVal val="0"/>
                                          </p:val>
                                        </p:tav>
                                        <p:tav tm="100000">
                                          <p:val>
                                            <p:strVal val="#ppt_h"/>
                                          </p:val>
                                        </p:tav>
                                      </p:tavLst>
                                    </p:anim>
                                    <p:animEffect transition="in" filter="fade">
                                      <p:cBhvr>
                                        <p:cTn id="51" dur="500"/>
                                        <p:tgtEl>
                                          <p:spTgt spid="9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94"/>
                                        </p:tgtEl>
                                        <p:attrNameLst>
                                          <p:attrName>style.visibility</p:attrName>
                                        </p:attrNameLst>
                                      </p:cBhvr>
                                      <p:to>
                                        <p:strVal val="visible"/>
                                      </p:to>
                                    </p:set>
                                    <p:anim calcmode="lin" valueType="num">
                                      <p:cBhvr>
                                        <p:cTn id="54" dur="500" fill="hold"/>
                                        <p:tgtEl>
                                          <p:spTgt spid="94"/>
                                        </p:tgtEl>
                                        <p:attrNameLst>
                                          <p:attrName>ppt_w</p:attrName>
                                        </p:attrNameLst>
                                      </p:cBhvr>
                                      <p:tavLst>
                                        <p:tav tm="0">
                                          <p:val>
                                            <p:fltVal val="0"/>
                                          </p:val>
                                        </p:tav>
                                        <p:tav tm="100000">
                                          <p:val>
                                            <p:strVal val="#ppt_w"/>
                                          </p:val>
                                        </p:tav>
                                      </p:tavLst>
                                    </p:anim>
                                    <p:anim calcmode="lin" valueType="num">
                                      <p:cBhvr>
                                        <p:cTn id="55" dur="500" fill="hold"/>
                                        <p:tgtEl>
                                          <p:spTgt spid="94"/>
                                        </p:tgtEl>
                                        <p:attrNameLst>
                                          <p:attrName>ppt_h</p:attrName>
                                        </p:attrNameLst>
                                      </p:cBhvr>
                                      <p:tavLst>
                                        <p:tav tm="0">
                                          <p:val>
                                            <p:fltVal val="0"/>
                                          </p:val>
                                        </p:tav>
                                        <p:tav tm="100000">
                                          <p:val>
                                            <p:strVal val="#ppt_h"/>
                                          </p:val>
                                        </p:tav>
                                      </p:tavLst>
                                    </p:anim>
                                    <p:animEffect transition="in" filter="fade">
                                      <p:cBhvr>
                                        <p:cTn id="56" dur="500"/>
                                        <p:tgtEl>
                                          <p:spTgt spid="94"/>
                                        </p:tgtEl>
                                      </p:cBhvr>
                                    </p:animEffect>
                                  </p:childTnLst>
                                </p:cTn>
                              </p:par>
                            </p:childTnLst>
                          </p:cTn>
                        </p:par>
                        <p:par>
                          <p:cTn id="57" fill="hold" nodeType="afterGroup">
                            <p:stCondLst>
                              <p:cond delay="3500"/>
                            </p:stCondLst>
                            <p:childTnLst>
                              <p:par>
                                <p:cTn id="58" presetID="12" presetClass="entr" presetSubtype="2" fill="hold" grpId="0" nodeType="afterEffect">
                                  <p:stCondLst>
                                    <p:cond delay="0"/>
                                  </p:stCondLst>
                                  <p:childTnLst>
                                    <p:set>
                                      <p:cBhvr>
                                        <p:cTn id="59" dur="1" fill="hold">
                                          <p:stCondLst>
                                            <p:cond delay="0"/>
                                          </p:stCondLst>
                                        </p:cTn>
                                        <p:tgtEl>
                                          <p:spTgt spid="113"/>
                                        </p:tgtEl>
                                        <p:attrNameLst>
                                          <p:attrName>style.visibility</p:attrName>
                                        </p:attrNameLst>
                                      </p:cBhvr>
                                      <p:to>
                                        <p:strVal val="visible"/>
                                      </p:to>
                                    </p:set>
                                    <p:anim calcmode="lin" valueType="num">
                                      <p:cBhvr additive="base">
                                        <p:cTn id="60" dur="500"/>
                                        <p:tgtEl>
                                          <p:spTgt spid="113"/>
                                        </p:tgtEl>
                                        <p:attrNameLst>
                                          <p:attrName>ppt_x</p:attrName>
                                        </p:attrNameLst>
                                      </p:cBhvr>
                                      <p:tavLst>
                                        <p:tav tm="0">
                                          <p:val>
                                            <p:strVal val="#ppt_x+#ppt_w*1.125000"/>
                                          </p:val>
                                        </p:tav>
                                        <p:tav tm="100000">
                                          <p:val>
                                            <p:strVal val="#ppt_x"/>
                                          </p:val>
                                        </p:tav>
                                      </p:tavLst>
                                    </p:anim>
                                    <p:animEffect transition="in" filter="wipe(left)">
                                      <p:cBhvr>
                                        <p:cTn id="61" dur="500"/>
                                        <p:tgtEl>
                                          <p:spTgt spid="113"/>
                                        </p:tgtEl>
                                      </p:cBhvr>
                                    </p:animEffect>
                                  </p:childTnLst>
                                </p:cTn>
                              </p:par>
                            </p:childTnLst>
                          </p:cTn>
                        </p:par>
                        <p:par>
                          <p:cTn id="62" fill="hold" nodeType="afterGroup">
                            <p:stCondLst>
                              <p:cond delay="4000"/>
                            </p:stCondLst>
                            <p:childTnLst>
                              <p:par>
                                <p:cTn id="63" presetID="22" presetClass="entr" presetSubtype="1" fill="hold" grpId="0" nodeType="afterEffect">
                                  <p:stCondLst>
                                    <p:cond delay="0"/>
                                  </p:stCondLst>
                                  <p:childTnLst>
                                    <p:set>
                                      <p:cBhvr>
                                        <p:cTn id="64" dur="1" fill="hold">
                                          <p:stCondLst>
                                            <p:cond delay="0"/>
                                          </p:stCondLst>
                                        </p:cTn>
                                        <p:tgtEl>
                                          <p:spTgt spid="114"/>
                                        </p:tgtEl>
                                        <p:attrNameLst>
                                          <p:attrName>style.visibility</p:attrName>
                                        </p:attrNameLst>
                                      </p:cBhvr>
                                      <p:to>
                                        <p:strVal val="visible"/>
                                      </p:to>
                                    </p:set>
                                    <p:animEffect transition="in" filter="wipe(up)">
                                      <p:cBhvr>
                                        <p:cTn id="65" dur="500"/>
                                        <p:tgtEl>
                                          <p:spTgt spid="114"/>
                                        </p:tgtEl>
                                      </p:cBhvr>
                                    </p:animEffect>
                                  </p:childTnLst>
                                </p:cTn>
                              </p:par>
                              <p:par>
                                <p:cTn id="66" presetID="22" presetClass="entr" presetSubtype="1" fill="hold" grpId="0" nodeType="withEffect">
                                  <p:stCondLst>
                                    <p:cond delay="300"/>
                                  </p:stCondLst>
                                  <p:childTnLst>
                                    <p:set>
                                      <p:cBhvr>
                                        <p:cTn id="67" dur="1" fill="hold">
                                          <p:stCondLst>
                                            <p:cond delay="0"/>
                                          </p:stCondLst>
                                        </p:cTn>
                                        <p:tgtEl>
                                          <p:spTgt spid="115"/>
                                        </p:tgtEl>
                                        <p:attrNameLst>
                                          <p:attrName>style.visibility</p:attrName>
                                        </p:attrNameLst>
                                      </p:cBhvr>
                                      <p:to>
                                        <p:strVal val="visible"/>
                                      </p:to>
                                    </p:set>
                                    <p:animEffect transition="in" filter="wipe(up)">
                                      <p:cBhvr>
                                        <p:cTn id="68" dur="500"/>
                                        <p:tgtEl>
                                          <p:spTgt spid="115"/>
                                        </p:tgtEl>
                                      </p:cBhvr>
                                    </p:animEffect>
                                  </p:childTnLst>
                                </p:cTn>
                              </p:par>
                            </p:childTnLst>
                          </p:cTn>
                        </p:par>
                        <p:par>
                          <p:cTn id="69" fill="hold">
                            <p:stCondLst>
                              <p:cond delay="4800"/>
                            </p:stCondLst>
                            <p:childTnLst>
                              <p:par>
                                <p:cTn id="70" presetID="42" presetClass="entr" presetSubtype="0" fill="hold" grpId="0"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1200"/>
                                        <p:tgtEl>
                                          <p:spTgt spid="42"/>
                                        </p:tgtEl>
                                      </p:cBhvr>
                                    </p:animEffect>
                                    <p:anim calcmode="lin" valueType="num">
                                      <p:cBhvr>
                                        <p:cTn id="73" dur="1200" fill="hold"/>
                                        <p:tgtEl>
                                          <p:spTgt spid="42"/>
                                        </p:tgtEl>
                                        <p:attrNameLst>
                                          <p:attrName>ppt_x</p:attrName>
                                        </p:attrNameLst>
                                      </p:cBhvr>
                                      <p:tavLst>
                                        <p:tav tm="0">
                                          <p:val>
                                            <p:strVal val="#ppt_x"/>
                                          </p:val>
                                        </p:tav>
                                        <p:tav tm="100000">
                                          <p:val>
                                            <p:strVal val="#ppt_x"/>
                                          </p:val>
                                        </p:tav>
                                      </p:tavLst>
                                    </p:anim>
                                    <p:anim calcmode="lin" valueType="num">
                                      <p:cBhvr>
                                        <p:cTn id="74" dur="12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7" grpId="0"/>
      <p:bldP spid="100" grpId="0"/>
      <p:bldP spid="108" grpId="0"/>
      <p:bldP spid="109" grpId="0"/>
      <p:bldP spid="110" grpId="0"/>
      <p:bldP spid="112" grpId="0"/>
      <p:bldP spid="113" grpId="0"/>
      <p:bldP spid="114" grpId="0"/>
      <p:bldP spid="115"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r="46850"/>
          <a:stretch/>
        </p:blipFill>
        <p:spPr>
          <a:xfrm>
            <a:off x="0" y="0"/>
            <a:ext cx="6480043" cy="6858000"/>
          </a:xfrm>
          <a:prstGeom prst="rect">
            <a:avLst/>
          </a:prstGeom>
        </p:spPr>
      </p:pic>
      <p:sp>
        <p:nvSpPr>
          <p:cNvPr id="6" name="文本框 5"/>
          <p:cNvSpPr txBox="1"/>
          <p:nvPr/>
        </p:nvSpPr>
        <p:spPr>
          <a:xfrm>
            <a:off x="3309943" y="2943266"/>
            <a:ext cx="6340197" cy="1323439"/>
          </a:xfrm>
          <a:prstGeom prst="rect">
            <a:avLst/>
          </a:prstGeom>
          <a:noFill/>
        </p:spPr>
        <p:txBody>
          <a:bodyPr wrap="none" rtlCol="0">
            <a:spAutoFit/>
          </a:bodyPr>
          <a:lstStyle/>
          <a:p>
            <a:r>
              <a:rPr lang="zh-CN" altLang="en-US" sz="8000" dirty="0" smtClean="0">
                <a:solidFill>
                  <a:srgbClr val="46DCFE"/>
                </a:solidFill>
                <a:latin typeface="时尚中黑简体" panose="01010104010101010101" pitchFamily="2" charset="-122"/>
                <a:ea typeface="时尚中黑简体" panose="01010104010101010101" pitchFamily="2" charset="-122"/>
              </a:rPr>
              <a:t>谢谢你的观看</a:t>
            </a:r>
            <a:endParaRPr lang="zh-CN" altLang="en-US" sz="8000" dirty="0">
              <a:solidFill>
                <a:srgbClr val="46DCFE"/>
              </a:solidFill>
              <a:latin typeface="时尚中黑简体" panose="01010104010101010101" pitchFamily="2" charset="-122"/>
              <a:ea typeface="时尚中黑简体" panose="01010104010101010101" pitchFamily="2" charset="-122"/>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21651" t="41394" r="18500" b="54406"/>
          <a:stretch/>
        </p:blipFill>
        <p:spPr>
          <a:xfrm>
            <a:off x="2624833" y="2847889"/>
            <a:ext cx="7296811" cy="288032"/>
          </a:xfrm>
          <a:prstGeom prst="rect">
            <a:avLst/>
          </a:prstGeom>
        </p:spPr>
      </p:pic>
      <p:sp>
        <p:nvSpPr>
          <p:cNvPr id="11" name="文本框 24"/>
          <p:cNvSpPr>
            <a:spLocks noChangeArrowheads="1"/>
          </p:cNvSpPr>
          <p:nvPr/>
        </p:nvSpPr>
        <p:spPr bwMode="auto">
          <a:xfrm>
            <a:off x="5252353" y="2216165"/>
            <a:ext cx="2125903"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4267" dirty="0">
                <a:solidFill>
                  <a:prstClr val="white"/>
                </a:solidFill>
                <a:latin typeface="时尚中黑简体" panose="01010104010101010101" pitchFamily="2" charset="-122"/>
                <a:ea typeface="时尚中黑简体" panose="01010104010101010101" pitchFamily="2" charset="-122"/>
                <a:sym typeface="方正姚体" panose="02010601030101010101" pitchFamily="2" charset="-122"/>
              </a:rPr>
              <a:t>互联网</a:t>
            </a:r>
            <a:r>
              <a:rPr lang="en-US" altLang="zh-CN" sz="4267" dirty="0">
                <a:solidFill>
                  <a:prstClr val="white"/>
                </a:solidFill>
                <a:latin typeface="时尚中黑简体" panose="01010104010101010101" pitchFamily="2" charset="-122"/>
                <a:ea typeface="时尚中黑简体" panose="01010104010101010101" pitchFamily="2" charset="-122"/>
                <a:sym typeface="方正姚体" panose="02010601030101010101" pitchFamily="2" charset="-122"/>
              </a:rPr>
              <a:t>+</a:t>
            </a:r>
            <a:endParaRPr lang="zh-CN" altLang="en-US" sz="3733" dirty="0">
              <a:solidFill>
                <a:prstClr val="white"/>
              </a:solidFill>
              <a:latin typeface="时尚中黑简体" panose="01010104010101010101" pitchFamily="2" charset="-122"/>
              <a:ea typeface="时尚中黑简体" panose="01010104010101010101" pitchFamily="2" charset="-122"/>
              <a:sym typeface="方正姚体" panose="02010601030101010101" pitchFamily="2" charset="-122"/>
            </a:endParaRPr>
          </a:p>
        </p:txBody>
      </p:sp>
      <p:pic>
        <p:nvPicPr>
          <p:cNvPr id="12" name="图片 11"/>
          <p:cNvPicPr>
            <a:picLocks noChangeAspect="1"/>
          </p:cNvPicPr>
          <p:nvPr/>
        </p:nvPicPr>
        <p:blipFill rotWithShape="1">
          <a:blip r:embed="rId6">
            <a:extLst>
              <a:ext uri="{28A0092B-C50C-407E-A947-70E740481C1C}">
                <a14:useLocalDpi xmlns:a14="http://schemas.microsoft.com/office/drawing/2010/main" val="0"/>
              </a:ext>
            </a:extLst>
          </a:blip>
          <a:srcRect l="33462" t="16401" r="27163"/>
          <a:stretch/>
        </p:blipFill>
        <p:spPr>
          <a:xfrm>
            <a:off x="4079776" y="1124744"/>
            <a:ext cx="4800533" cy="5733256"/>
          </a:xfrm>
          <a:prstGeom prst="rect">
            <a:avLst/>
          </a:prstGeom>
        </p:spPr>
      </p:pic>
    </p:spTree>
    <p:extLst>
      <p:ext uri="{BB962C8B-B14F-4D97-AF65-F5344CB8AC3E}">
        <p14:creationId xmlns:p14="http://schemas.microsoft.com/office/powerpoint/2010/main" val="404962207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300" fill="hold"/>
                                        <p:tgtEl>
                                          <p:spTgt spid="11"/>
                                        </p:tgtEl>
                                        <p:attrNameLst>
                                          <p:attrName>ppt_w</p:attrName>
                                        </p:attrNameLst>
                                      </p:cBhvr>
                                      <p:tavLst>
                                        <p:tav tm="0">
                                          <p:val>
                                            <p:fltVal val="0"/>
                                          </p:val>
                                        </p:tav>
                                        <p:tav tm="100000">
                                          <p:val>
                                            <p:strVal val="#ppt_w"/>
                                          </p:val>
                                        </p:tav>
                                      </p:tavLst>
                                    </p:anim>
                                    <p:anim calcmode="lin" valueType="num">
                                      <p:cBhvr>
                                        <p:cTn id="8" dur="1300" fill="hold"/>
                                        <p:tgtEl>
                                          <p:spTgt spid="11"/>
                                        </p:tgtEl>
                                        <p:attrNameLst>
                                          <p:attrName>ppt_h</p:attrName>
                                        </p:attrNameLst>
                                      </p:cBhvr>
                                      <p:tavLst>
                                        <p:tav tm="0">
                                          <p:val>
                                            <p:fltVal val="0"/>
                                          </p:val>
                                        </p:tav>
                                        <p:tav tm="100000">
                                          <p:val>
                                            <p:strVal val="#ppt_h"/>
                                          </p:val>
                                        </p:tav>
                                      </p:tavLst>
                                    </p:anim>
                                    <p:animEffect transition="in" filter="fade">
                                      <p:cBhvr>
                                        <p:cTn id="9" dur="1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
          <p:cNvSpPr>
            <a:spLocks noChangeArrowheads="1"/>
          </p:cNvSpPr>
          <p:nvPr/>
        </p:nvSpPr>
        <p:spPr bwMode="auto">
          <a:xfrm>
            <a:off x="1526992" y="266687"/>
            <a:ext cx="1958131" cy="63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2" tIns="60936" rIns="121872" bIns="6093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spcBef>
                <a:spcPct val="0"/>
              </a:spcBef>
              <a:buNone/>
            </a:pPr>
            <a:r>
              <a:rPr lang="zh-CN" altLang="en-US" sz="3333" b="1" dirty="0">
                <a:solidFill>
                  <a:srgbClr val="50596D"/>
                </a:solidFill>
                <a:latin typeface="Arial" panose="020B0604020202020204" pitchFamily="34" charset="0"/>
                <a:cs typeface="Arial" panose="020B0604020202020204" pitchFamily="34" charset="0"/>
              </a:rPr>
              <a:t>备用图标</a:t>
            </a:r>
          </a:p>
        </p:txBody>
      </p:sp>
      <p:cxnSp>
        <p:nvCxnSpPr>
          <p:cNvPr id="17" name="直接连接符 16"/>
          <p:cNvCxnSpPr/>
          <p:nvPr/>
        </p:nvCxnSpPr>
        <p:spPr>
          <a:xfrm>
            <a:off x="1442136" y="991352"/>
            <a:ext cx="10749864" cy="0"/>
          </a:xfrm>
          <a:prstGeom prst="line">
            <a:avLst/>
          </a:prstGeom>
          <a:ln w="12700">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10870372" y="246751"/>
            <a:ext cx="851515" cy="664678"/>
            <a:chOff x="217336" y="185120"/>
            <a:chExt cx="638747" cy="498663"/>
          </a:xfrm>
        </p:grpSpPr>
        <p:sp>
          <p:nvSpPr>
            <p:cNvPr id="19" name="矩形 18"/>
            <p:cNvSpPr/>
            <p:nvPr/>
          </p:nvSpPr>
          <p:spPr>
            <a:xfrm>
              <a:off x="235091" y="185120"/>
              <a:ext cx="602769" cy="346356"/>
            </a:xfrm>
            <a:prstGeom prst="rect">
              <a:avLst/>
            </a:prstGeom>
          </p:spPr>
          <p:txBody>
            <a:bodyPr wrap="none">
              <a:spAutoFit/>
            </a:bodyPr>
            <a:lstStyle/>
            <a:p>
              <a:r>
                <a:rPr lang="en-US" altLang="zh-CN" sz="2400" dirty="0">
                  <a:solidFill>
                    <a:srgbClr val="50596D"/>
                  </a:solidFill>
                  <a:latin typeface="Impact" pitchFamily="34" charset="0"/>
                </a:rPr>
                <a:t>LOGO</a:t>
              </a:r>
              <a:endParaRPr lang="zh-CN" altLang="en-US" sz="2400" dirty="0">
                <a:solidFill>
                  <a:srgbClr val="50596D"/>
                </a:solidFill>
                <a:latin typeface="Impact" pitchFamily="34" charset="0"/>
              </a:endParaRPr>
            </a:p>
          </p:txBody>
        </p:sp>
        <p:sp>
          <p:nvSpPr>
            <p:cNvPr id="20" name="矩形 19"/>
            <p:cNvSpPr/>
            <p:nvPr/>
          </p:nvSpPr>
          <p:spPr>
            <a:xfrm>
              <a:off x="217336" y="460623"/>
              <a:ext cx="638747" cy="223160"/>
            </a:xfrm>
            <a:prstGeom prst="rect">
              <a:avLst/>
            </a:prstGeom>
          </p:spPr>
          <p:txBody>
            <a:bodyPr wrap="none">
              <a:spAutoFit/>
            </a:bodyPr>
            <a:lstStyle/>
            <a:p>
              <a:r>
                <a:rPr lang="en-US" altLang="zh-CN" sz="1333" dirty="0">
                  <a:solidFill>
                    <a:srgbClr val="50596D"/>
                  </a:solidFill>
                  <a:latin typeface="Impact" pitchFamily="34" charset="0"/>
                  <a:ea typeface="微软雅黑" pitchFamily="34" charset="-122"/>
                </a:rPr>
                <a:t>TEXT HERE</a:t>
              </a:r>
              <a:endParaRPr lang="zh-CN" altLang="en-US" sz="1333" dirty="0">
                <a:solidFill>
                  <a:srgbClr val="50596D"/>
                </a:solidFill>
                <a:latin typeface="Impact" pitchFamily="34" charset="0"/>
                <a:ea typeface="微软雅黑" pitchFamily="34" charset="-122"/>
              </a:endParaRPr>
            </a:p>
          </p:txBody>
        </p:sp>
      </p:grpSp>
      <p:sp>
        <p:nvSpPr>
          <p:cNvPr id="21" name="Freeform 5"/>
          <p:cNvSpPr>
            <a:spLocks/>
          </p:cNvSpPr>
          <p:nvPr/>
        </p:nvSpPr>
        <p:spPr bwMode="auto">
          <a:xfrm>
            <a:off x="4430632" y="4479150"/>
            <a:ext cx="640723" cy="651525"/>
          </a:xfrm>
          <a:custGeom>
            <a:avLst/>
            <a:gdLst>
              <a:gd name="T0" fmla="*/ 222 w 589"/>
              <a:gd name="T1" fmla="*/ 0 h 596"/>
              <a:gd name="T2" fmla="*/ 222 w 589"/>
              <a:gd name="T3" fmla="*/ 22 h 596"/>
              <a:gd name="T4" fmla="*/ 222 w 589"/>
              <a:gd name="T5" fmla="*/ 87 h 596"/>
              <a:gd name="T6" fmla="*/ 222 w 589"/>
              <a:gd name="T7" fmla="*/ 378 h 596"/>
              <a:gd name="T8" fmla="*/ 124 w 589"/>
              <a:gd name="T9" fmla="*/ 347 h 596"/>
              <a:gd name="T10" fmla="*/ 0 w 589"/>
              <a:gd name="T11" fmla="*/ 425 h 596"/>
              <a:gd name="T12" fmla="*/ 124 w 589"/>
              <a:gd name="T13" fmla="*/ 504 h 596"/>
              <a:gd name="T14" fmla="*/ 247 w 589"/>
              <a:gd name="T15" fmla="*/ 434 h 596"/>
              <a:gd name="T16" fmla="*/ 247 w 589"/>
              <a:gd name="T17" fmla="*/ 434 h 596"/>
              <a:gd name="T18" fmla="*/ 247 w 589"/>
              <a:gd name="T19" fmla="*/ 92 h 596"/>
              <a:gd name="T20" fmla="*/ 564 w 589"/>
              <a:gd name="T21" fmla="*/ 150 h 596"/>
              <a:gd name="T22" fmla="*/ 564 w 589"/>
              <a:gd name="T23" fmla="*/ 470 h 596"/>
              <a:gd name="T24" fmla="*/ 466 w 589"/>
              <a:gd name="T25" fmla="*/ 439 h 596"/>
              <a:gd name="T26" fmla="*/ 342 w 589"/>
              <a:gd name="T27" fmla="*/ 518 h 596"/>
              <a:gd name="T28" fmla="*/ 466 w 589"/>
              <a:gd name="T29" fmla="*/ 596 h 596"/>
              <a:gd name="T30" fmla="*/ 589 w 589"/>
              <a:gd name="T31" fmla="*/ 518 h 596"/>
              <a:gd name="T32" fmla="*/ 589 w 589"/>
              <a:gd name="T33" fmla="*/ 518 h 596"/>
              <a:gd name="T34" fmla="*/ 589 w 589"/>
              <a:gd name="T35" fmla="*/ 155 h 596"/>
              <a:gd name="T36" fmla="*/ 589 w 589"/>
              <a:gd name="T37" fmla="*/ 107 h 596"/>
              <a:gd name="T38" fmla="*/ 589 w 589"/>
              <a:gd name="T39" fmla="*/ 68 h 596"/>
              <a:gd name="T40" fmla="*/ 222 w 589"/>
              <a:gd name="T41"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9" h="596">
                <a:moveTo>
                  <a:pt x="222" y="0"/>
                </a:moveTo>
                <a:lnTo>
                  <a:pt x="222" y="22"/>
                </a:lnTo>
                <a:lnTo>
                  <a:pt x="222" y="87"/>
                </a:lnTo>
                <a:lnTo>
                  <a:pt x="222" y="378"/>
                </a:lnTo>
                <a:cubicBezTo>
                  <a:pt x="199" y="359"/>
                  <a:pt x="164" y="347"/>
                  <a:pt x="124" y="347"/>
                </a:cubicBezTo>
                <a:cubicBezTo>
                  <a:pt x="55" y="347"/>
                  <a:pt x="0" y="382"/>
                  <a:pt x="0" y="425"/>
                </a:cubicBezTo>
                <a:cubicBezTo>
                  <a:pt x="0" y="469"/>
                  <a:pt x="55" y="504"/>
                  <a:pt x="124" y="504"/>
                </a:cubicBezTo>
                <a:cubicBezTo>
                  <a:pt x="188" y="504"/>
                  <a:pt x="240" y="473"/>
                  <a:pt x="247" y="434"/>
                </a:cubicBezTo>
                <a:lnTo>
                  <a:pt x="247" y="434"/>
                </a:lnTo>
                <a:lnTo>
                  <a:pt x="247" y="92"/>
                </a:lnTo>
                <a:lnTo>
                  <a:pt x="564" y="150"/>
                </a:lnTo>
                <a:lnTo>
                  <a:pt x="564" y="470"/>
                </a:lnTo>
                <a:cubicBezTo>
                  <a:pt x="541" y="451"/>
                  <a:pt x="506" y="439"/>
                  <a:pt x="466" y="439"/>
                </a:cubicBezTo>
                <a:cubicBezTo>
                  <a:pt x="397" y="439"/>
                  <a:pt x="342" y="474"/>
                  <a:pt x="342" y="518"/>
                </a:cubicBezTo>
                <a:cubicBezTo>
                  <a:pt x="342" y="561"/>
                  <a:pt x="397" y="596"/>
                  <a:pt x="466" y="596"/>
                </a:cubicBezTo>
                <a:cubicBezTo>
                  <a:pt x="534" y="596"/>
                  <a:pt x="589" y="561"/>
                  <a:pt x="589" y="518"/>
                </a:cubicBezTo>
                <a:lnTo>
                  <a:pt x="589" y="518"/>
                </a:lnTo>
                <a:lnTo>
                  <a:pt x="589" y="155"/>
                </a:lnTo>
                <a:lnTo>
                  <a:pt x="589" y="107"/>
                </a:lnTo>
                <a:lnTo>
                  <a:pt x="589" y="68"/>
                </a:lnTo>
                <a:lnTo>
                  <a:pt x="222" y="0"/>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22" name="Freeform 6"/>
          <p:cNvSpPr>
            <a:spLocks noEditPoints="1"/>
          </p:cNvSpPr>
          <p:nvPr/>
        </p:nvSpPr>
        <p:spPr bwMode="auto">
          <a:xfrm>
            <a:off x="5798350" y="4458049"/>
            <a:ext cx="680273" cy="680540"/>
          </a:xfrm>
          <a:custGeom>
            <a:avLst/>
            <a:gdLst>
              <a:gd name="T0" fmla="*/ 554 w 624"/>
              <a:gd name="T1" fmla="*/ 326 h 625"/>
              <a:gd name="T2" fmla="*/ 554 w 624"/>
              <a:gd name="T3" fmla="*/ 71 h 625"/>
              <a:gd name="T4" fmla="*/ 298 w 624"/>
              <a:gd name="T5" fmla="*/ 71 h 625"/>
              <a:gd name="T6" fmla="*/ 265 w 624"/>
              <a:gd name="T7" fmla="*/ 281 h 625"/>
              <a:gd name="T8" fmla="*/ 260 w 624"/>
              <a:gd name="T9" fmla="*/ 284 h 625"/>
              <a:gd name="T10" fmla="*/ 9 w 624"/>
              <a:gd name="T11" fmla="*/ 535 h 625"/>
              <a:gd name="T12" fmla="*/ 14 w 624"/>
              <a:gd name="T13" fmla="*/ 575 h 625"/>
              <a:gd name="T14" fmla="*/ 49 w 624"/>
              <a:gd name="T15" fmla="*/ 610 h 625"/>
              <a:gd name="T16" fmla="*/ 89 w 624"/>
              <a:gd name="T17" fmla="*/ 615 h 625"/>
              <a:gd name="T18" fmla="*/ 340 w 624"/>
              <a:gd name="T19" fmla="*/ 364 h 625"/>
              <a:gd name="T20" fmla="*/ 343 w 624"/>
              <a:gd name="T21" fmla="*/ 359 h 625"/>
              <a:gd name="T22" fmla="*/ 554 w 624"/>
              <a:gd name="T23" fmla="*/ 326 h 625"/>
              <a:gd name="T24" fmla="*/ 96 w 624"/>
              <a:gd name="T25" fmla="*/ 566 h 625"/>
              <a:gd name="T26" fmla="*/ 96 w 624"/>
              <a:gd name="T27" fmla="*/ 566 h 625"/>
              <a:gd name="T28" fmla="*/ 77 w 624"/>
              <a:gd name="T29" fmla="*/ 564 h 625"/>
              <a:gd name="T30" fmla="*/ 60 w 624"/>
              <a:gd name="T31" fmla="*/ 547 h 625"/>
              <a:gd name="T32" fmla="*/ 58 w 624"/>
              <a:gd name="T33" fmla="*/ 528 h 625"/>
              <a:gd name="T34" fmla="*/ 179 w 624"/>
              <a:gd name="T35" fmla="*/ 407 h 625"/>
              <a:gd name="T36" fmla="*/ 198 w 624"/>
              <a:gd name="T37" fmla="*/ 410 h 625"/>
              <a:gd name="T38" fmla="*/ 214 w 624"/>
              <a:gd name="T39" fmla="*/ 427 h 625"/>
              <a:gd name="T40" fmla="*/ 217 w 624"/>
              <a:gd name="T41" fmla="*/ 446 h 625"/>
              <a:gd name="T42" fmla="*/ 96 w 624"/>
              <a:gd name="T43" fmla="*/ 566 h 625"/>
              <a:gd name="T44" fmla="*/ 321 w 624"/>
              <a:gd name="T45" fmla="*/ 303 h 625"/>
              <a:gd name="T46" fmla="*/ 321 w 624"/>
              <a:gd name="T47" fmla="*/ 303 h 625"/>
              <a:gd name="T48" fmla="*/ 321 w 624"/>
              <a:gd name="T49" fmla="*/ 94 h 625"/>
              <a:gd name="T50" fmla="*/ 530 w 624"/>
              <a:gd name="T51" fmla="*/ 94 h 625"/>
              <a:gd name="T52" fmla="*/ 530 w 624"/>
              <a:gd name="T53" fmla="*/ 303 h 625"/>
              <a:gd name="T54" fmla="*/ 321 w 624"/>
              <a:gd name="T55" fmla="*/ 3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4" h="625">
                <a:moveTo>
                  <a:pt x="554" y="326"/>
                </a:moveTo>
                <a:cubicBezTo>
                  <a:pt x="624" y="256"/>
                  <a:pt x="624" y="141"/>
                  <a:pt x="554" y="71"/>
                </a:cubicBezTo>
                <a:cubicBezTo>
                  <a:pt x="483" y="0"/>
                  <a:pt x="368" y="0"/>
                  <a:pt x="298" y="71"/>
                </a:cubicBezTo>
                <a:cubicBezTo>
                  <a:pt x="241" y="127"/>
                  <a:pt x="230" y="213"/>
                  <a:pt x="265" y="281"/>
                </a:cubicBezTo>
                <a:cubicBezTo>
                  <a:pt x="263" y="282"/>
                  <a:pt x="262" y="283"/>
                  <a:pt x="260" y="284"/>
                </a:cubicBezTo>
                <a:lnTo>
                  <a:pt x="9" y="535"/>
                </a:lnTo>
                <a:cubicBezTo>
                  <a:pt x="0" y="545"/>
                  <a:pt x="2" y="562"/>
                  <a:pt x="14" y="575"/>
                </a:cubicBezTo>
                <a:lnTo>
                  <a:pt x="49" y="610"/>
                </a:lnTo>
                <a:cubicBezTo>
                  <a:pt x="62" y="622"/>
                  <a:pt x="79" y="625"/>
                  <a:pt x="89" y="615"/>
                </a:cubicBezTo>
                <a:lnTo>
                  <a:pt x="340" y="364"/>
                </a:lnTo>
                <a:cubicBezTo>
                  <a:pt x="341" y="363"/>
                  <a:pt x="342" y="361"/>
                  <a:pt x="343" y="359"/>
                </a:cubicBezTo>
                <a:cubicBezTo>
                  <a:pt x="411" y="394"/>
                  <a:pt x="497" y="383"/>
                  <a:pt x="554" y="326"/>
                </a:cubicBezTo>
                <a:close/>
                <a:moveTo>
                  <a:pt x="96" y="566"/>
                </a:moveTo>
                <a:lnTo>
                  <a:pt x="96" y="566"/>
                </a:lnTo>
                <a:cubicBezTo>
                  <a:pt x="92" y="571"/>
                  <a:pt x="83" y="570"/>
                  <a:pt x="77" y="564"/>
                </a:cubicBezTo>
                <a:lnTo>
                  <a:pt x="60" y="547"/>
                </a:lnTo>
                <a:cubicBezTo>
                  <a:pt x="54" y="541"/>
                  <a:pt x="53" y="532"/>
                  <a:pt x="58" y="528"/>
                </a:cubicBezTo>
                <a:lnTo>
                  <a:pt x="179" y="407"/>
                </a:lnTo>
                <a:cubicBezTo>
                  <a:pt x="183" y="403"/>
                  <a:pt x="192" y="404"/>
                  <a:pt x="198" y="410"/>
                </a:cubicBezTo>
                <a:lnTo>
                  <a:pt x="214" y="427"/>
                </a:lnTo>
                <a:cubicBezTo>
                  <a:pt x="220" y="433"/>
                  <a:pt x="221" y="441"/>
                  <a:pt x="217" y="446"/>
                </a:cubicBezTo>
                <a:lnTo>
                  <a:pt x="96" y="566"/>
                </a:lnTo>
                <a:close/>
                <a:moveTo>
                  <a:pt x="321" y="303"/>
                </a:moveTo>
                <a:lnTo>
                  <a:pt x="321" y="303"/>
                </a:lnTo>
                <a:cubicBezTo>
                  <a:pt x="264" y="245"/>
                  <a:pt x="264" y="152"/>
                  <a:pt x="321" y="94"/>
                </a:cubicBezTo>
                <a:cubicBezTo>
                  <a:pt x="379" y="36"/>
                  <a:pt x="472" y="36"/>
                  <a:pt x="530" y="94"/>
                </a:cubicBezTo>
                <a:cubicBezTo>
                  <a:pt x="588" y="152"/>
                  <a:pt x="588" y="245"/>
                  <a:pt x="530" y="303"/>
                </a:cubicBezTo>
                <a:cubicBezTo>
                  <a:pt x="472" y="360"/>
                  <a:pt x="379" y="360"/>
                  <a:pt x="321" y="303"/>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23" name="Freeform 7"/>
          <p:cNvSpPr>
            <a:spLocks noEditPoints="1"/>
          </p:cNvSpPr>
          <p:nvPr/>
        </p:nvSpPr>
        <p:spPr bwMode="auto">
          <a:xfrm>
            <a:off x="7210890" y="4476512"/>
            <a:ext cx="651269" cy="656800"/>
          </a:xfrm>
          <a:custGeom>
            <a:avLst/>
            <a:gdLst>
              <a:gd name="T0" fmla="*/ 298 w 596"/>
              <a:gd name="T1" fmla="*/ 0 h 601"/>
              <a:gd name="T2" fmla="*/ 0 w 596"/>
              <a:gd name="T3" fmla="*/ 300 h 601"/>
              <a:gd name="T4" fmla="*/ 298 w 596"/>
              <a:gd name="T5" fmla="*/ 601 h 601"/>
              <a:gd name="T6" fmla="*/ 596 w 596"/>
              <a:gd name="T7" fmla="*/ 300 h 601"/>
              <a:gd name="T8" fmla="*/ 298 w 596"/>
              <a:gd name="T9" fmla="*/ 0 h 601"/>
              <a:gd name="T10" fmla="*/ 298 w 596"/>
              <a:gd name="T11" fmla="*/ 579 h 601"/>
              <a:gd name="T12" fmla="*/ 298 w 596"/>
              <a:gd name="T13" fmla="*/ 579 h 601"/>
              <a:gd name="T14" fmla="*/ 21 w 596"/>
              <a:gd name="T15" fmla="*/ 300 h 601"/>
              <a:gd name="T16" fmla="*/ 298 w 596"/>
              <a:gd name="T17" fmla="*/ 21 h 601"/>
              <a:gd name="T18" fmla="*/ 575 w 596"/>
              <a:gd name="T19" fmla="*/ 300 h 601"/>
              <a:gd name="T20" fmla="*/ 298 w 596"/>
              <a:gd name="T21" fmla="*/ 579 h 601"/>
              <a:gd name="T22" fmla="*/ 298 w 596"/>
              <a:gd name="T23" fmla="*/ 40 h 601"/>
              <a:gd name="T24" fmla="*/ 298 w 596"/>
              <a:gd name="T25" fmla="*/ 40 h 601"/>
              <a:gd name="T26" fmla="*/ 40 w 596"/>
              <a:gd name="T27" fmla="*/ 300 h 601"/>
              <a:gd name="T28" fmla="*/ 298 w 596"/>
              <a:gd name="T29" fmla="*/ 561 h 601"/>
              <a:gd name="T30" fmla="*/ 556 w 596"/>
              <a:gd name="T31" fmla="*/ 300 h 601"/>
              <a:gd name="T32" fmla="*/ 298 w 596"/>
              <a:gd name="T33" fmla="*/ 40 h 601"/>
              <a:gd name="T34" fmla="*/ 304 w 596"/>
              <a:gd name="T35" fmla="*/ 458 h 601"/>
              <a:gd name="T36" fmla="*/ 304 w 596"/>
              <a:gd name="T37" fmla="*/ 458 h 601"/>
              <a:gd name="T38" fmla="*/ 331 w 596"/>
              <a:gd name="T39" fmla="*/ 436 h 601"/>
              <a:gd name="T40" fmla="*/ 352 w 596"/>
              <a:gd name="T41" fmla="*/ 412 h 601"/>
              <a:gd name="T42" fmla="*/ 346 w 596"/>
              <a:gd name="T43" fmla="*/ 437 h 601"/>
              <a:gd name="T44" fmla="*/ 286 w 596"/>
              <a:gd name="T45" fmla="*/ 495 h 601"/>
              <a:gd name="T46" fmla="*/ 218 w 596"/>
              <a:gd name="T47" fmla="*/ 466 h 601"/>
              <a:gd name="T48" fmla="*/ 230 w 596"/>
              <a:gd name="T49" fmla="*/ 409 h 601"/>
              <a:gd name="T50" fmla="*/ 264 w 596"/>
              <a:gd name="T51" fmla="*/ 306 h 601"/>
              <a:gd name="T52" fmla="*/ 244 w 596"/>
              <a:gd name="T53" fmla="*/ 238 h 601"/>
              <a:gd name="T54" fmla="*/ 267 w 596"/>
              <a:gd name="T55" fmla="*/ 222 h 601"/>
              <a:gd name="T56" fmla="*/ 369 w 596"/>
              <a:gd name="T57" fmla="*/ 209 h 601"/>
              <a:gd name="T58" fmla="*/ 312 w 596"/>
              <a:gd name="T59" fmla="*/ 388 h 601"/>
              <a:gd name="T60" fmla="*/ 304 w 596"/>
              <a:gd name="T61" fmla="*/ 458 h 601"/>
              <a:gd name="T62" fmla="*/ 326 w 596"/>
              <a:gd name="T63" fmla="*/ 189 h 601"/>
              <a:gd name="T64" fmla="*/ 326 w 596"/>
              <a:gd name="T65" fmla="*/ 189 h 601"/>
              <a:gd name="T66" fmla="*/ 330 w 596"/>
              <a:gd name="T67" fmla="*/ 102 h 601"/>
              <a:gd name="T68" fmla="*/ 326 w 596"/>
              <a:gd name="T69" fmla="*/ 18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6" h="601">
                <a:moveTo>
                  <a:pt x="298" y="0"/>
                </a:moveTo>
                <a:cubicBezTo>
                  <a:pt x="133" y="0"/>
                  <a:pt x="0" y="134"/>
                  <a:pt x="0" y="300"/>
                </a:cubicBezTo>
                <a:cubicBezTo>
                  <a:pt x="0" y="466"/>
                  <a:pt x="133" y="601"/>
                  <a:pt x="298" y="601"/>
                </a:cubicBezTo>
                <a:cubicBezTo>
                  <a:pt x="463" y="601"/>
                  <a:pt x="596" y="466"/>
                  <a:pt x="596" y="300"/>
                </a:cubicBezTo>
                <a:cubicBezTo>
                  <a:pt x="596" y="134"/>
                  <a:pt x="463" y="0"/>
                  <a:pt x="298" y="0"/>
                </a:cubicBezTo>
                <a:close/>
                <a:moveTo>
                  <a:pt x="298" y="579"/>
                </a:moveTo>
                <a:lnTo>
                  <a:pt x="298" y="579"/>
                </a:lnTo>
                <a:cubicBezTo>
                  <a:pt x="145" y="579"/>
                  <a:pt x="21" y="454"/>
                  <a:pt x="21" y="300"/>
                </a:cubicBezTo>
                <a:cubicBezTo>
                  <a:pt x="21" y="146"/>
                  <a:pt x="145" y="21"/>
                  <a:pt x="298" y="21"/>
                </a:cubicBezTo>
                <a:cubicBezTo>
                  <a:pt x="451" y="21"/>
                  <a:pt x="575" y="146"/>
                  <a:pt x="575" y="300"/>
                </a:cubicBezTo>
                <a:cubicBezTo>
                  <a:pt x="575" y="454"/>
                  <a:pt x="451" y="579"/>
                  <a:pt x="298" y="579"/>
                </a:cubicBezTo>
                <a:close/>
                <a:moveTo>
                  <a:pt x="298" y="40"/>
                </a:moveTo>
                <a:lnTo>
                  <a:pt x="298" y="40"/>
                </a:lnTo>
                <a:cubicBezTo>
                  <a:pt x="155" y="40"/>
                  <a:pt x="40" y="156"/>
                  <a:pt x="40" y="300"/>
                </a:cubicBezTo>
                <a:cubicBezTo>
                  <a:pt x="40" y="444"/>
                  <a:pt x="155" y="561"/>
                  <a:pt x="298" y="561"/>
                </a:cubicBezTo>
                <a:cubicBezTo>
                  <a:pt x="441" y="561"/>
                  <a:pt x="556" y="444"/>
                  <a:pt x="556" y="300"/>
                </a:cubicBezTo>
                <a:cubicBezTo>
                  <a:pt x="556" y="156"/>
                  <a:pt x="441" y="40"/>
                  <a:pt x="298" y="40"/>
                </a:cubicBezTo>
                <a:close/>
                <a:moveTo>
                  <a:pt x="304" y="458"/>
                </a:moveTo>
                <a:lnTo>
                  <a:pt x="304" y="458"/>
                </a:lnTo>
                <a:cubicBezTo>
                  <a:pt x="314" y="460"/>
                  <a:pt x="324" y="445"/>
                  <a:pt x="331" y="436"/>
                </a:cubicBezTo>
                <a:cubicBezTo>
                  <a:pt x="338" y="427"/>
                  <a:pt x="343" y="414"/>
                  <a:pt x="352" y="412"/>
                </a:cubicBezTo>
                <a:cubicBezTo>
                  <a:pt x="360" y="418"/>
                  <a:pt x="351" y="430"/>
                  <a:pt x="346" y="437"/>
                </a:cubicBezTo>
                <a:cubicBezTo>
                  <a:pt x="333" y="457"/>
                  <a:pt x="307" y="487"/>
                  <a:pt x="286" y="495"/>
                </a:cubicBezTo>
                <a:cubicBezTo>
                  <a:pt x="255" y="506"/>
                  <a:pt x="221" y="495"/>
                  <a:pt x="218" y="466"/>
                </a:cubicBezTo>
                <a:cubicBezTo>
                  <a:pt x="216" y="451"/>
                  <a:pt x="224" y="428"/>
                  <a:pt x="230" y="409"/>
                </a:cubicBezTo>
                <a:cubicBezTo>
                  <a:pt x="242" y="371"/>
                  <a:pt x="251" y="347"/>
                  <a:pt x="264" y="306"/>
                </a:cubicBezTo>
                <a:cubicBezTo>
                  <a:pt x="273" y="277"/>
                  <a:pt x="293" y="228"/>
                  <a:pt x="244" y="238"/>
                </a:cubicBezTo>
                <a:cubicBezTo>
                  <a:pt x="244" y="225"/>
                  <a:pt x="257" y="224"/>
                  <a:pt x="267" y="222"/>
                </a:cubicBezTo>
                <a:cubicBezTo>
                  <a:pt x="299" y="217"/>
                  <a:pt x="335" y="211"/>
                  <a:pt x="369" y="209"/>
                </a:cubicBezTo>
                <a:cubicBezTo>
                  <a:pt x="353" y="263"/>
                  <a:pt x="331" y="327"/>
                  <a:pt x="312" y="388"/>
                </a:cubicBezTo>
                <a:cubicBezTo>
                  <a:pt x="306" y="407"/>
                  <a:pt x="283" y="451"/>
                  <a:pt x="304" y="458"/>
                </a:cubicBezTo>
                <a:close/>
                <a:moveTo>
                  <a:pt x="326" y="189"/>
                </a:moveTo>
                <a:lnTo>
                  <a:pt x="326" y="189"/>
                </a:lnTo>
                <a:cubicBezTo>
                  <a:pt x="283" y="182"/>
                  <a:pt x="281" y="109"/>
                  <a:pt x="330" y="102"/>
                </a:cubicBezTo>
                <a:cubicBezTo>
                  <a:pt x="397" y="91"/>
                  <a:pt x="394" y="201"/>
                  <a:pt x="326" y="189"/>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24" name="Freeform 8"/>
          <p:cNvSpPr>
            <a:spLocks noEditPoints="1"/>
          </p:cNvSpPr>
          <p:nvPr/>
        </p:nvSpPr>
        <p:spPr bwMode="auto">
          <a:xfrm>
            <a:off x="10137366" y="3384638"/>
            <a:ext cx="706641" cy="696367"/>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25" name="Freeform 9"/>
          <p:cNvSpPr>
            <a:spLocks noEditPoints="1"/>
          </p:cNvSpPr>
          <p:nvPr/>
        </p:nvSpPr>
        <p:spPr bwMode="auto">
          <a:xfrm>
            <a:off x="10137366" y="1502829"/>
            <a:ext cx="627540" cy="664713"/>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26" name="Freeform 10"/>
          <p:cNvSpPr>
            <a:spLocks noEditPoints="1"/>
          </p:cNvSpPr>
          <p:nvPr/>
        </p:nvSpPr>
        <p:spPr bwMode="auto">
          <a:xfrm>
            <a:off x="8677364" y="1460624"/>
            <a:ext cx="751464" cy="749121"/>
          </a:xfrm>
          <a:custGeom>
            <a:avLst/>
            <a:gdLst>
              <a:gd name="T0" fmla="*/ 122 w 689"/>
              <a:gd name="T1" fmla="*/ 472 h 688"/>
              <a:gd name="T2" fmla="*/ 567 w 689"/>
              <a:gd name="T3" fmla="*/ 215 h 688"/>
              <a:gd name="T4" fmla="*/ 495 w 689"/>
              <a:gd name="T5" fmla="*/ 605 h 688"/>
              <a:gd name="T6" fmla="*/ 194 w 689"/>
              <a:gd name="T7" fmla="*/ 83 h 688"/>
              <a:gd name="T8" fmla="*/ 495 w 689"/>
              <a:gd name="T9" fmla="*/ 605 h 688"/>
              <a:gd name="T10" fmla="*/ 161 w 689"/>
              <a:gd name="T11" fmla="*/ 450 h 688"/>
              <a:gd name="T12" fmla="*/ 528 w 689"/>
              <a:gd name="T13" fmla="*/ 238 h 688"/>
              <a:gd name="T14" fmla="*/ 460 w 689"/>
              <a:gd name="T15" fmla="*/ 543 h 688"/>
              <a:gd name="T16" fmla="*/ 230 w 689"/>
              <a:gd name="T17" fmla="*/ 145 h 688"/>
              <a:gd name="T18" fmla="*/ 460 w 689"/>
              <a:gd name="T19" fmla="*/ 543 h 688"/>
              <a:gd name="T20" fmla="*/ 345 w 689"/>
              <a:gd name="T21" fmla="*/ 376 h 688"/>
              <a:gd name="T22" fmla="*/ 345 w 689"/>
              <a:gd name="T23" fmla="*/ 311 h 688"/>
              <a:gd name="T24" fmla="*/ 359 w 689"/>
              <a:gd name="T25" fmla="*/ 158 h 688"/>
              <a:gd name="T26" fmla="*/ 344 w 689"/>
              <a:gd name="T27" fmla="*/ 172 h 688"/>
              <a:gd name="T28" fmla="*/ 330 w 689"/>
              <a:gd name="T29" fmla="*/ 135 h 688"/>
              <a:gd name="T30" fmla="*/ 345 w 689"/>
              <a:gd name="T31" fmla="*/ 121 h 688"/>
              <a:gd name="T32" fmla="*/ 359 w 689"/>
              <a:gd name="T33" fmla="*/ 158 h 688"/>
              <a:gd name="T34" fmla="*/ 345 w 689"/>
              <a:gd name="T35" fmla="*/ 567 h 688"/>
              <a:gd name="T36" fmla="*/ 330 w 689"/>
              <a:gd name="T37" fmla="*/ 553 h 688"/>
              <a:gd name="T38" fmla="*/ 344 w 689"/>
              <a:gd name="T39" fmla="*/ 516 h 688"/>
              <a:gd name="T40" fmla="*/ 359 w 689"/>
              <a:gd name="T41" fmla="*/ 530 h 688"/>
              <a:gd name="T42" fmla="*/ 159 w 689"/>
              <a:gd name="T43" fmla="*/ 326 h 688"/>
              <a:gd name="T44" fmla="*/ 173 w 689"/>
              <a:gd name="T45" fmla="*/ 342 h 688"/>
              <a:gd name="T46" fmla="*/ 136 w 689"/>
              <a:gd name="T47" fmla="*/ 356 h 688"/>
              <a:gd name="T48" fmla="*/ 122 w 689"/>
              <a:gd name="T49" fmla="*/ 340 h 688"/>
              <a:gd name="T50" fmla="*/ 159 w 689"/>
              <a:gd name="T51" fmla="*/ 326 h 688"/>
              <a:gd name="T52" fmla="*/ 567 w 689"/>
              <a:gd name="T53" fmla="*/ 340 h 688"/>
              <a:gd name="T54" fmla="*/ 553 w 689"/>
              <a:gd name="T55" fmla="*/ 356 h 688"/>
              <a:gd name="T56" fmla="*/ 516 w 689"/>
              <a:gd name="T57" fmla="*/ 342 h 688"/>
              <a:gd name="T58" fmla="*/ 530 w 689"/>
              <a:gd name="T59" fmla="*/ 326 h 688"/>
              <a:gd name="T60" fmla="*/ 363 w 689"/>
              <a:gd name="T61" fmla="*/ 344 h 688"/>
              <a:gd name="T62" fmla="*/ 327 w 689"/>
              <a:gd name="T63" fmla="*/ 344 h 688"/>
              <a:gd name="T64" fmla="*/ 345 w 689"/>
              <a:gd name="T65" fmla="*/ 201 h 688"/>
              <a:gd name="T66" fmla="*/ 363 w 689"/>
              <a:gd name="T67" fmla="*/ 344 h 688"/>
              <a:gd name="T68" fmla="*/ 262 w 689"/>
              <a:gd name="T69" fmla="*/ 429 h 688"/>
              <a:gd name="T70" fmla="*/ 329 w 689"/>
              <a:gd name="T71" fmla="*/ 336 h 688"/>
              <a:gd name="T72" fmla="*/ 355 w 689"/>
              <a:gd name="T73" fmla="*/ 36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27" name="Freeform 11"/>
          <p:cNvSpPr>
            <a:spLocks noEditPoints="1"/>
          </p:cNvSpPr>
          <p:nvPr/>
        </p:nvSpPr>
        <p:spPr bwMode="auto">
          <a:xfrm>
            <a:off x="4509734" y="5526439"/>
            <a:ext cx="485157" cy="662077"/>
          </a:xfrm>
          <a:custGeom>
            <a:avLst/>
            <a:gdLst>
              <a:gd name="T0" fmla="*/ 90 w 446"/>
              <a:gd name="T1" fmla="*/ 226 h 608"/>
              <a:gd name="T2" fmla="*/ 137 w 446"/>
              <a:gd name="T3" fmla="*/ 337 h 608"/>
              <a:gd name="T4" fmla="*/ 175 w 446"/>
              <a:gd name="T5" fmla="*/ 425 h 608"/>
              <a:gd name="T6" fmla="*/ 261 w 446"/>
              <a:gd name="T7" fmla="*/ 428 h 608"/>
              <a:gd name="T8" fmla="*/ 280 w 446"/>
              <a:gd name="T9" fmla="*/ 393 h 608"/>
              <a:gd name="T10" fmla="*/ 328 w 446"/>
              <a:gd name="T11" fmla="*/ 304 h 608"/>
              <a:gd name="T12" fmla="*/ 223 w 446"/>
              <a:gd name="T13" fmla="*/ 93 h 608"/>
              <a:gd name="T14" fmla="*/ 184 w 446"/>
              <a:gd name="T15" fmla="*/ 456 h 608"/>
              <a:gd name="T16" fmla="*/ 141 w 446"/>
              <a:gd name="T17" fmla="*/ 405 h 608"/>
              <a:gd name="T18" fmla="*/ 94 w 446"/>
              <a:gd name="T19" fmla="*/ 319 h 608"/>
              <a:gd name="T20" fmla="*/ 223 w 446"/>
              <a:gd name="T21" fmla="*/ 65 h 608"/>
              <a:gd name="T22" fmla="*/ 351 w 446"/>
              <a:gd name="T23" fmla="*/ 319 h 608"/>
              <a:gd name="T24" fmla="*/ 305 w 446"/>
              <a:gd name="T25" fmla="*/ 405 h 608"/>
              <a:gd name="T26" fmla="*/ 261 w 446"/>
              <a:gd name="T27" fmla="*/ 456 h 608"/>
              <a:gd name="T28" fmla="*/ 159 w 446"/>
              <a:gd name="T29" fmla="*/ 545 h 608"/>
              <a:gd name="T30" fmla="*/ 267 w 446"/>
              <a:gd name="T31" fmla="*/ 566 h 608"/>
              <a:gd name="T32" fmla="*/ 267 w 446"/>
              <a:gd name="T33" fmla="*/ 524 h 608"/>
              <a:gd name="T34" fmla="*/ 172 w 446"/>
              <a:gd name="T35" fmla="*/ 558 h 608"/>
              <a:gd name="T36" fmla="*/ 276 w 446"/>
              <a:gd name="T37" fmla="*/ 558 h 608"/>
              <a:gd name="T38" fmla="*/ 289 w 446"/>
              <a:gd name="T39" fmla="*/ 545 h 608"/>
              <a:gd name="T40" fmla="*/ 159 w 446"/>
              <a:gd name="T41" fmla="*/ 480 h 608"/>
              <a:gd name="T42" fmla="*/ 289 w 446"/>
              <a:gd name="T43" fmla="*/ 545 h 608"/>
              <a:gd name="T44" fmla="*/ 287 w 446"/>
              <a:gd name="T45" fmla="*/ 254 h 608"/>
              <a:gd name="T46" fmla="*/ 244 w 446"/>
              <a:gd name="T47" fmla="*/ 298 h 608"/>
              <a:gd name="T48" fmla="*/ 202 w 446"/>
              <a:gd name="T49" fmla="*/ 298 h 608"/>
              <a:gd name="T50" fmla="*/ 158 w 446"/>
              <a:gd name="T51" fmla="*/ 254 h 608"/>
              <a:gd name="T52" fmla="*/ 158 w 446"/>
              <a:gd name="T53" fmla="*/ 212 h 608"/>
              <a:gd name="T54" fmla="*/ 202 w 446"/>
              <a:gd name="T55" fmla="*/ 168 h 608"/>
              <a:gd name="T56" fmla="*/ 244 w 446"/>
              <a:gd name="T57" fmla="*/ 168 h 608"/>
              <a:gd name="T58" fmla="*/ 287 w 446"/>
              <a:gd name="T59" fmla="*/ 212 h 608"/>
              <a:gd name="T60" fmla="*/ 428 w 446"/>
              <a:gd name="T61" fmla="*/ 206 h 608"/>
              <a:gd name="T62" fmla="*/ 405 w 446"/>
              <a:gd name="T63" fmla="*/ 226 h 608"/>
              <a:gd name="T64" fmla="*/ 428 w 446"/>
              <a:gd name="T65" fmla="*/ 239 h 608"/>
              <a:gd name="T66" fmla="*/ 428 w 446"/>
              <a:gd name="T67" fmla="*/ 206 h 608"/>
              <a:gd name="T68" fmla="*/ 379 w 446"/>
              <a:gd name="T69" fmla="*/ 90 h 608"/>
              <a:gd name="T70" fmla="*/ 356 w 446"/>
              <a:gd name="T71" fmla="*/ 67 h 608"/>
              <a:gd name="T72" fmla="*/ 362 w 446"/>
              <a:gd name="T73" fmla="*/ 107 h 608"/>
              <a:gd name="T74" fmla="*/ 239 w 446"/>
              <a:gd name="T75" fmla="*/ 44 h 608"/>
              <a:gd name="T76" fmla="*/ 222 w 446"/>
              <a:gd name="T77" fmla="*/ 0 h 608"/>
              <a:gd name="T78" fmla="*/ 206 w 446"/>
              <a:gd name="T79" fmla="*/ 44 h 608"/>
              <a:gd name="T80" fmla="*/ 81 w 446"/>
              <a:gd name="T81" fmla="*/ 109 h 608"/>
              <a:gd name="T82" fmla="*/ 89 w 446"/>
              <a:gd name="T83" fmla="*/ 69 h 608"/>
              <a:gd name="T84" fmla="*/ 65 w 446"/>
              <a:gd name="T85" fmla="*/ 93 h 608"/>
              <a:gd name="T86" fmla="*/ 39 w 446"/>
              <a:gd name="T87" fmla="*/ 226 h 608"/>
              <a:gd name="T88" fmla="*/ 17 w 446"/>
              <a:gd name="T89" fmla="*/ 206 h 608"/>
              <a:gd name="T90" fmla="*/ 17 w 446"/>
              <a:gd name="T91" fmla="*/ 239 h 608"/>
              <a:gd name="T92" fmla="*/ 39 w 446"/>
              <a:gd name="T93" fmla="*/ 22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6" h="608">
                <a:moveTo>
                  <a:pt x="223" y="93"/>
                </a:moveTo>
                <a:cubicBezTo>
                  <a:pt x="149" y="93"/>
                  <a:pt x="90" y="153"/>
                  <a:pt x="90" y="226"/>
                </a:cubicBezTo>
                <a:cubicBezTo>
                  <a:pt x="90" y="261"/>
                  <a:pt x="117" y="303"/>
                  <a:pt x="117" y="304"/>
                </a:cubicBezTo>
                <a:cubicBezTo>
                  <a:pt x="123" y="313"/>
                  <a:pt x="132" y="327"/>
                  <a:pt x="137" y="337"/>
                </a:cubicBezTo>
                <a:lnTo>
                  <a:pt x="165" y="393"/>
                </a:lnTo>
                <a:cubicBezTo>
                  <a:pt x="171" y="403"/>
                  <a:pt x="175" y="417"/>
                  <a:pt x="175" y="425"/>
                </a:cubicBezTo>
                <a:cubicBezTo>
                  <a:pt x="175" y="426"/>
                  <a:pt x="178" y="428"/>
                  <a:pt x="184" y="428"/>
                </a:cubicBezTo>
                <a:lnTo>
                  <a:pt x="261" y="428"/>
                </a:lnTo>
                <a:cubicBezTo>
                  <a:pt x="267" y="428"/>
                  <a:pt x="270" y="426"/>
                  <a:pt x="271" y="425"/>
                </a:cubicBezTo>
                <a:cubicBezTo>
                  <a:pt x="270" y="417"/>
                  <a:pt x="275" y="403"/>
                  <a:pt x="280" y="393"/>
                </a:cubicBezTo>
                <a:lnTo>
                  <a:pt x="309" y="337"/>
                </a:lnTo>
                <a:cubicBezTo>
                  <a:pt x="313" y="327"/>
                  <a:pt x="322" y="313"/>
                  <a:pt x="328" y="304"/>
                </a:cubicBezTo>
                <a:cubicBezTo>
                  <a:pt x="337" y="289"/>
                  <a:pt x="356" y="254"/>
                  <a:pt x="356" y="226"/>
                </a:cubicBezTo>
                <a:cubicBezTo>
                  <a:pt x="356" y="153"/>
                  <a:pt x="296" y="93"/>
                  <a:pt x="223" y="93"/>
                </a:cubicBezTo>
                <a:close/>
                <a:moveTo>
                  <a:pt x="261" y="456"/>
                </a:moveTo>
                <a:lnTo>
                  <a:pt x="184" y="456"/>
                </a:lnTo>
                <a:cubicBezTo>
                  <a:pt x="163" y="456"/>
                  <a:pt x="147" y="442"/>
                  <a:pt x="147" y="425"/>
                </a:cubicBezTo>
                <a:cubicBezTo>
                  <a:pt x="147" y="423"/>
                  <a:pt x="145" y="414"/>
                  <a:pt x="141" y="405"/>
                </a:cubicBezTo>
                <a:lnTo>
                  <a:pt x="112" y="349"/>
                </a:lnTo>
                <a:cubicBezTo>
                  <a:pt x="107" y="341"/>
                  <a:pt x="99" y="327"/>
                  <a:pt x="94" y="319"/>
                </a:cubicBezTo>
                <a:cubicBezTo>
                  <a:pt x="91" y="314"/>
                  <a:pt x="62" y="268"/>
                  <a:pt x="62" y="226"/>
                </a:cubicBezTo>
                <a:cubicBezTo>
                  <a:pt x="62" y="137"/>
                  <a:pt x="134" y="65"/>
                  <a:pt x="223" y="65"/>
                </a:cubicBezTo>
                <a:cubicBezTo>
                  <a:pt x="311" y="65"/>
                  <a:pt x="383" y="137"/>
                  <a:pt x="383" y="226"/>
                </a:cubicBezTo>
                <a:cubicBezTo>
                  <a:pt x="383" y="268"/>
                  <a:pt x="354" y="314"/>
                  <a:pt x="351" y="319"/>
                </a:cubicBezTo>
                <a:cubicBezTo>
                  <a:pt x="346" y="327"/>
                  <a:pt x="338" y="341"/>
                  <a:pt x="333" y="349"/>
                </a:cubicBezTo>
                <a:lnTo>
                  <a:pt x="305" y="405"/>
                </a:lnTo>
                <a:cubicBezTo>
                  <a:pt x="301" y="414"/>
                  <a:pt x="298" y="423"/>
                  <a:pt x="298" y="425"/>
                </a:cubicBezTo>
                <a:cubicBezTo>
                  <a:pt x="298" y="442"/>
                  <a:pt x="282" y="456"/>
                  <a:pt x="261" y="456"/>
                </a:cubicBezTo>
                <a:close/>
                <a:moveTo>
                  <a:pt x="180" y="524"/>
                </a:moveTo>
                <a:cubicBezTo>
                  <a:pt x="169" y="524"/>
                  <a:pt x="159" y="534"/>
                  <a:pt x="159" y="545"/>
                </a:cubicBezTo>
                <a:cubicBezTo>
                  <a:pt x="159" y="556"/>
                  <a:pt x="169" y="566"/>
                  <a:pt x="180" y="566"/>
                </a:cubicBezTo>
                <a:lnTo>
                  <a:pt x="267" y="566"/>
                </a:lnTo>
                <a:cubicBezTo>
                  <a:pt x="279" y="566"/>
                  <a:pt x="289" y="556"/>
                  <a:pt x="289" y="545"/>
                </a:cubicBezTo>
                <a:cubicBezTo>
                  <a:pt x="289" y="534"/>
                  <a:pt x="279" y="524"/>
                  <a:pt x="267" y="524"/>
                </a:cubicBezTo>
                <a:lnTo>
                  <a:pt x="180" y="524"/>
                </a:lnTo>
                <a:close/>
                <a:moveTo>
                  <a:pt x="172" y="558"/>
                </a:moveTo>
                <a:cubicBezTo>
                  <a:pt x="173" y="586"/>
                  <a:pt x="196" y="608"/>
                  <a:pt x="224" y="608"/>
                </a:cubicBezTo>
                <a:cubicBezTo>
                  <a:pt x="252" y="608"/>
                  <a:pt x="275" y="586"/>
                  <a:pt x="276" y="558"/>
                </a:cubicBezTo>
                <a:lnTo>
                  <a:pt x="172" y="558"/>
                </a:lnTo>
                <a:close/>
                <a:moveTo>
                  <a:pt x="289" y="545"/>
                </a:moveTo>
                <a:lnTo>
                  <a:pt x="159" y="545"/>
                </a:lnTo>
                <a:lnTo>
                  <a:pt x="159" y="480"/>
                </a:lnTo>
                <a:lnTo>
                  <a:pt x="289" y="480"/>
                </a:lnTo>
                <a:lnTo>
                  <a:pt x="289" y="545"/>
                </a:lnTo>
                <a:close/>
                <a:moveTo>
                  <a:pt x="309" y="233"/>
                </a:moveTo>
                <a:cubicBezTo>
                  <a:pt x="309" y="245"/>
                  <a:pt x="299" y="254"/>
                  <a:pt x="287" y="254"/>
                </a:cubicBezTo>
                <a:lnTo>
                  <a:pt x="244" y="254"/>
                </a:lnTo>
                <a:lnTo>
                  <a:pt x="244" y="298"/>
                </a:lnTo>
                <a:cubicBezTo>
                  <a:pt x="244" y="309"/>
                  <a:pt x="234" y="319"/>
                  <a:pt x="223" y="319"/>
                </a:cubicBezTo>
                <a:cubicBezTo>
                  <a:pt x="211" y="319"/>
                  <a:pt x="202" y="309"/>
                  <a:pt x="202" y="298"/>
                </a:cubicBezTo>
                <a:lnTo>
                  <a:pt x="202" y="254"/>
                </a:lnTo>
                <a:lnTo>
                  <a:pt x="158" y="254"/>
                </a:lnTo>
                <a:cubicBezTo>
                  <a:pt x="146" y="254"/>
                  <a:pt x="137" y="245"/>
                  <a:pt x="137" y="233"/>
                </a:cubicBezTo>
                <a:cubicBezTo>
                  <a:pt x="137" y="221"/>
                  <a:pt x="146" y="212"/>
                  <a:pt x="158" y="212"/>
                </a:cubicBezTo>
                <a:lnTo>
                  <a:pt x="202" y="212"/>
                </a:lnTo>
                <a:lnTo>
                  <a:pt x="202" y="168"/>
                </a:lnTo>
                <a:cubicBezTo>
                  <a:pt x="202" y="157"/>
                  <a:pt x="211" y="147"/>
                  <a:pt x="223" y="147"/>
                </a:cubicBezTo>
                <a:cubicBezTo>
                  <a:pt x="234" y="147"/>
                  <a:pt x="244" y="157"/>
                  <a:pt x="244" y="168"/>
                </a:cubicBezTo>
                <a:lnTo>
                  <a:pt x="244" y="212"/>
                </a:lnTo>
                <a:lnTo>
                  <a:pt x="287" y="212"/>
                </a:lnTo>
                <a:cubicBezTo>
                  <a:pt x="299" y="212"/>
                  <a:pt x="309" y="221"/>
                  <a:pt x="309" y="233"/>
                </a:cubicBezTo>
                <a:close/>
                <a:moveTo>
                  <a:pt x="428" y="206"/>
                </a:moveTo>
                <a:lnTo>
                  <a:pt x="404" y="206"/>
                </a:lnTo>
                <a:cubicBezTo>
                  <a:pt x="405" y="212"/>
                  <a:pt x="405" y="219"/>
                  <a:pt x="405" y="226"/>
                </a:cubicBezTo>
                <a:cubicBezTo>
                  <a:pt x="405" y="230"/>
                  <a:pt x="405" y="235"/>
                  <a:pt x="405" y="239"/>
                </a:cubicBezTo>
                <a:lnTo>
                  <a:pt x="428" y="239"/>
                </a:lnTo>
                <a:cubicBezTo>
                  <a:pt x="438" y="239"/>
                  <a:pt x="446" y="232"/>
                  <a:pt x="446" y="222"/>
                </a:cubicBezTo>
                <a:cubicBezTo>
                  <a:pt x="446" y="213"/>
                  <a:pt x="438" y="206"/>
                  <a:pt x="428" y="206"/>
                </a:cubicBezTo>
                <a:close/>
                <a:moveTo>
                  <a:pt x="362" y="107"/>
                </a:moveTo>
                <a:lnTo>
                  <a:pt x="379" y="90"/>
                </a:lnTo>
                <a:cubicBezTo>
                  <a:pt x="386" y="83"/>
                  <a:pt x="386" y="72"/>
                  <a:pt x="380" y="66"/>
                </a:cubicBezTo>
                <a:cubicBezTo>
                  <a:pt x="373" y="60"/>
                  <a:pt x="362" y="60"/>
                  <a:pt x="356" y="67"/>
                </a:cubicBezTo>
                <a:lnTo>
                  <a:pt x="338" y="84"/>
                </a:lnTo>
                <a:cubicBezTo>
                  <a:pt x="347" y="91"/>
                  <a:pt x="355" y="99"/>
                  <a:pt x="362" y="107"/>
                </a:cubicBezTo>
                <a:close/>
                <a:moveTo>
                  <a:pt x="222" y="43"/>
                </a:moveTo>
                <a:cubicBezTo>
                  <a:pt x="228" y="43"/>
                  <a:pt x="233" y="43"/>
                  <a:pt x="239" y="44"/>
                </a:cubicBezTo>
                <a:lnTo>
                  <a:pt x="239" y="18"/>
                </a:lnTo>
                <a:cubicBezTo>
                  <a:pt x="239" y="8"/>
                  <a:pt x="231" y="0"/>
                  <a:pt x="222" y="0"/>
                </a:cubicBezTo>
                <a:cubicBezTo>
                  <a:pt x="213" y="0"/>
                  <a:pt x="206" y="8"/>
                  <a:pt x="206" y="18"/>
                </a:cubicBezTo>
                <a:lnTo>
                  <a:pt x="206" y="44"/>
                </a:lnTo>
                <a:cubicBezTo>
                  <a:pt x="211" y="43"/>
                  <a:pt x="217" y="43"/>
                  <a:pt x="222" y="43"/>
                </a:cubicBezTo>
                <a:close/>
                <a:moveTo>
                  <a:pt x="81" y="109"/>
                </a:moveTo>
                <a:cubicBezTo>
                  <a:pt x="89" y="101"/>
                  <a:pt x="96" y="93"/>
                  <a:pt x="105" y="86"/>
                </a:cubicBezTo>
                <a:lnTo>
                  <a:pt x="89" y="69"/>
                </a:lnTo>
                <a:cubicBezTo>
                  <a:pt x="82" y="63"/>
                  <a:pt x="71" y="62"/>
                  <a:pt x="65" y="69"/>
                </a:cubicBezTo>
                <a:cubicBezTo>
                  <a:pt x="58" y="75"/>
                  <a:pt x="58" y="86"/>
                  <a:pt x="65" y="93"/>
                </a:cubicBezTo>
                <a:lnTo>
                  <a:pt x="81" y="109"/>
                </a:lnTo>
                <a:close/>
                <a:moveTo>
                  <a:pt x="39" y="226"/>
                </a:moveTo>
                <a:cubicBezTo>
                  <a:pt x="39" y="219"/>
                  <a:pt x="40" y="212"/>
                  <a:pt x="41" y="206"/>
                </a:cubicBezTo>
                <a:lnTo>
                  <a:pt x="17" y="206"/>
                </a:lnTo>
                <a:cubicBezTo>
                  <a:pt x="7" y="206"/>
                  <a:pt x="0" y="213"/>
                  <a:pt x="0" y="222"/>
                </a:cubicBezTo>
                <a:cubicBezTo>
                  <a:pt x="0" y="232"/>
                  <a:pt x="7" y="239"/>
                  <a:pt x="17" y="239"/>
                </a:cubicBezTo>
                <a:lnTo>
                  <a:pt x="40" y="239"/>
                </a:lnTo>
                <a:cubicBezTo>
                  <a:pt x="40" y="235"/>
                  <a:pt x="39" y="230"/>
                  <a:pt x="39" y="226"/>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28" name="Freeform 12"/>
          <p:cNvSpPr>
            <a:spLocks noEditPoints="1"/>
          </p:cNvSpPr>
          <p:nvPr/>
        </p:nvSpPr>
        <p:spPr bwMode="auto">
          <a:xfrm>
            <a:off x="1622194" y="5529077"/>
            <a:ext cx="841113" cy="656800"/>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29" name="Freeform 13"/>
          <p:cNvSpPr>
            <a:spLocks noEditPoints="1"/>
          </p:cNvSpPr>
          <p:nvPr/>
        </p:nvSpPr>
        <p:spPr bwMode="auto">
          <a:xfrm>
            <a:off x="7118606" y="3424203"/>
            <a:ext cx="835839" cy="656800"/>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30" name="Freeform 14"/>
          <p:cNvSpPr>
            <a:spLocks noEditPoints="1"/>
          </p:cNvSpPr>
          <p:nvPr/>
        </p:nvSpPr>
        <p:spPr bwMode="auto">
          <a:xfrm>
            <a:off x="4488640" y="3424203"/>
            <a:ext cx="527344" cy="659436"/>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8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1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2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8"/>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7"/>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8"/>
                </a:lnTo>
                <a:lnTo>
                  <a:pt x="383" y="28"/>
                </a:lnTo>
                <a:cubicBezTo>
                  <a:pt x="389" y="28"/>
                  <a:pt x="394" y="32"/>
                  <a:pt x="394" y="38"/>
                </a:cubicBezTo>
                <a:lnTo>
                  <a:pt x="394" y="422"/>
                </a:lnTo>
                <a:lnTo>
                  <a:pt x="394" y="429"/>
                </a:lnTo>
                <a:lnTo>
                  <a:pt x="414" y="449"/>
                </a:lnTo>
                <a:lnTo>
                  <a:pt x="414" y="443"/>
                </a:lnTo>
                <a:lnTo>
                  <a:pt x="414" y="39"/>
                </a:lnTo>
                <a:lnTo>
                  <a:pt x="414" y="32"/>
                </a:lnTo>
                <a:cubicBezTo>
                  <a:pt x="414" y="15"/>
                  <a:pt x="400" y="0"/>
                  <a:pt x="383" y="0"/>
                </a:cubicBezTo>
                <a:lnTo>
                  <a:pt x="123" y="0"/>
                </a:lnTo>
                <a:lnTo>
                  <a:pt x="121" y="2"/>
                </a:lnTo>
                <a:lnTo>
                  <a:pt x="1" y="122"/>
                </a:lnTo>
                <a:lnTo>
                  <a:pt x="0" y="123"/>
                </a:lnTo>
                <a:lnTo>
                  <a:pt x="0" y="130"/>
                </a:lnTo>
                <a:lnTo>
                  <a:pt x="0" y="492"/>
                </a:lnTo>
                <a:lnTo>
                  <a:pt x="0" y="499"/>
                </a:lnTo>
                <a:cubicBezTo>
                  <a:pt x="0" y="516"/>
                  <a:pt x="14" y="530"/>
                  <a:pt x="31" y="530"/>
                </a:cubicBezTo>
                <a:lnTo>
                  <a:pt x="326" y="530"/>
                </a:lnTo>
                <a:lnTo>
                  <a:pt x="319" y="524"/>
                </a:lnTo>
                <a:lnTo>
                  <a:pt x="326" y="524"/>
                </a:lnTo>
                <a:lnTo>
                  <a:pt x="305" y="503"/>
                </a:lnTo>
                <a:lnTo>
                  <a:pt x="31" y="503"/>
                </a:lnTo>
                <a:cubicBezTo>
                  <a:pt x="25" y="503"/>
                  <a:pt x="21" y="498"/>
                  <a:pt x="20" y="492"/>
                </a:cubicBezTo>
                <a:lnTo>
                  <a:pt x="20" y="492"/>
                </a:lnTo>
                <a:lnTo>
                  <a:pt x="20" y="150"/>
                </a:lnTo>
                <a:close/>
                <a:moveTo>
                  <a:pt x="82" y="322"/>
                </a:moveTo>
                <a:lnTo>
                  <a:pt x="156" y="322"/>
                </a:lnTo>
                <a:lnTo>
                  <a:pt x="156" y="315"/>
                </a:lnTo>
                <a:lnTo>
                  <a:pt x="156" y="301"/>
                </a:lnTo>
                <a:lnTo>
                  <a:pt x="156" y="294"/>
                </a:lnTo>
                <a:lnTo>
                  <a:pt x="82" y="294"/>
                </a:lnTo>
                <a:lnTo>
                  <a:pt x="82" y="301"/>
                </a:lnTo>
                <a:lnTo>
                  <a:pt x="82" y="315"/>
                </a:lnTo>
                <a:lnTo>
                  <a:pt x="82" y="322"/>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31" name="Freeform 15"/>
          <p:cNvSpPr>
            <a:spLocks noEditPoints="1"/>
          </p:cNvSpPr>
          <p:nvPr/>
        </p:nvSpPr>
        <p:spPr bwMode="auto">
          <a:xfrm>
            <a:off x="8745918" y="5526438"/>
            <a:ext cx="619628" cy="659436"/>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5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8"/>
                  <a:pt x="480" y="511"/>
                  <a:pt x="475" y="507"/>
                </a:cubicBezTo>
                <a:lnTo>
                  <a:pt x="443" y="474"/>
                </a:lnTo>
                <a:lnTo>
                  <a:pt x="443" y="393"/>
                </a:lnTo>
                <a:cubicBezTo>
                  <a:pt x="443" y="387"/>
                  <a:pt x="438" y="383"/>
                  <a:pt x="432" y="383"/>
                </a:cubicBezTo>
                <a:cubicBezTo>
                  <a:pt x="426" y="383"/>
                  <a:pt x="422" y="387"/>
                  <a:pt x="422" y="393"/>
                </a:cubicBezTo>
                <a:lnTo>
                  <a:pt x="422" y="479"/>
                </a:lnTo>
                <a:cubicBezTo>
                  <a:pt x="422" y="479"/>
                  <a:pt x="422" y="480"/>
                  <a:pt x="422" y="481"/>
                </a:cubicBezTo>
                <a:cubicBezTo>
                  <a:pt x="422" y="481"/>
                  <a:pt x="422" y="481"/>
                  <a:pt x="422" y="481"/>
                </a:cubicBezTo>
                <a:cubicBezTo>
                  <a:pt x="422" y="482"/>
                  <a:pt x="422" y="482"/>
                  <a:pt x="422" y="483"/>
                </a:cubicBezTo>
                <a:cubicBezTo>
                  <a:pt x="423" y="483"/>
                  <a:pt x="423" y="483"/>
                  <a:pt x="423" y="484"/>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3"/>
                  <a:pt x="432" y="363"/>
                </a:cubicBezTo>
                <a:cubicBezTo>
                  <a:pt x="439" y="363"/>
                  <a:pt x="446" y="363"/>
                  <a:pt x="453" y="365"/>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7"/>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32" name="Freeform 16"/>
          <p:cNvSpPr>
            <a:spLocks noEditPoints="1"/>
          </p:cNvSpPr>
          <p:nvPr/>
        </p:nvSpPr>
        <p:spPr bwMode="auto">
          <a:xfrm>
            <a:off x="1690748" y="3421566"/>
            <a:ext cx="701368" cy="659436"/>
          </a:xfrm>
          <a:custGeom>
            <a:avLst/>
            <a:gdLst>
              <a:gd name="T0" fmla="*/ 21 w 643"/>
              <a:gd name="T1" fmla="*/ 478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6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2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7"/>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9"/>
                  <a:pt x="51" y="579"/>
                </a:cubicBezTo>
                <a:cubicBezTo>
                  <a:pt x="35" y="578"/>
                  <a:pt x="21" y="566"/>
                  <a:pt x="21" y="550"/>
                </a:cubicBezTo>
                <a:cubicBezTo>
                  <a:pt x="21" y="526"/>
                  <a:pt x="21" y="502"/>
                  <a:pt x="21" y="478"/>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60"/>
                  <a:pt x="453" y="362"/>
                </a:cubicBezTo>
                <a:cubicBezTo>
                  <a:pt x="452" y="364"/>
                  <a:pt x="451" y="367"/>
                  <a:pt x="451" y="371"/>
                </a:cubicBezTo>
                <a:cubicBezTo>
                  <a:pt x="451" y="378"/>
                  <a:pt x="452" y="382"/>
                  <a:pt x="455" y="385"/>
                </a:cubicBezTo>
                <a:cubicBezTo>
                  <a:pt x="458" y="388"/>
                  <a:pt x="466" y="393"/>
                  <a:pt x="478" y="401"/>
                </a:cubicBezTo>
                <a:cubicBezTo>
                  <a:pt x="489" y="407"/>
                  <a:pt x="497" y="413"/>
                  <a:pt x="501" y="416"/>
                </a:cubicBezTo>
                <a:cubicBezTo>
                  <a:pt x="505" y="420"/>
                  <a:pt x="508" y="425"/>
                  <a:pt x="511" y="431"/>
                </a:cubicBezTo>
                <a:cubicBezTo>
                  <a:pt x="514" y="438"/>
                  <a:pt x="515" y="446"/>
                  <a:pt x="515" y="455"/>
                </a:cubicBezTo>
                <a:cubicBezTo>
                  <a:pt x="515" y="471"/>
                  <a:pt x="511"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9"/>
                </a:cubicBezTo>
                <a:cubicBezTo>
                  <a:pt x="466" y="477"/>
                  <a:pt x="467" y="474"/>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4"/>
                  <a:pt x="407" y="386"/>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2"/>
                </a:lnTo>
                <a:lnTo>
                  <a:pt x="408" y="272"/>
                </a:lnTo>
                <a:lnTo>
                  <a:pt x="407" y="272"/>
                </a:lnTo>
                <a:lnTo>
                  <a:pt x="406" y="272"/>
                </a:lnTo>
                <a:lnTo>
                  <a:pt x="405" y="273"/>
                </a:lnTo>
                <a:lnTo>
                  <a:pt x="404"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9"/>
                </a:lnTo>
                <a:lnTo>
                  <a:pt x="414" y="288"/>
                </a:lnTo>
                <a:lnTo>
                  <a:pt x="415" y="288"/>
                </a:lnTo>
                <a:lnTo>
                  <a:pt x="416" y="288"/>
                </a:lnTo>
                <a:lnTo>
                  <a:pt x="411" y="271"/>
                </a:lnTo>
                <a:close/>
                <a:moveTo>
                  <a:pt x="361" y="297"/>
                </a:moveTo>
                <a:lnTo>
                  <a:pt x="361" y="297"/>
                </a:lnTo>
                <a:lnTo>
                  <a:pt x="361" y="298"/>
                </a:lnTo>
                <a:lnTo>
                  <a:pt x="360" y="298"/>
                </a:lnTo>
                <a:lnTo>
                  <a:pt x="360" y="299"/>
                </a:lnTo>
                <a:lnTo>
                  <a:pt x="359" y="299"/>
                </a:lnTo>
                <a:lnTo>
                  <a:pt x="358" y="300"/>
                </a:lnTo>
                <a:lnTo>
                  <a:pt x="358" y="301"/>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2" y="320"/>
                </a:lnTo>
                <a:lnTo>
                  <a:pt x="363" y="319"/>
                </a:lnTo>
                <a:lnTo>
                  <a:pt x="364" y="319"/>
                </a:lnTo>
                <a:lnTo>
                  <a:pt x="364" y="318"/>
                </a:lnTo>
                <a:lnTo>
                  <a:pt x="365" y="318"/>
                </a:lnTo>
                <a:lnTo>
                  <a:pt x="365" y="317"/>
                </a:lnTo>
                <a:lnTo>
                  <a:pt x="366" y="317"/>
                </a:lnTo>
                <a:lnTo>
                  <a:pt x="367" y="316"/>
                </a:lnTo>
                <a:lnTo>
                  <a:pt x="367" y="316"/>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6"/>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2"/>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5"/>
                </a:lnTo>
                <a:lnTo>
                  <a:pt x="306" y="396"/>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1"/>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1" y="464"/>
                </a:lnTo>
                <a:lnTo>
                  <a:pt x="312" y="465"/>
                </a:lnTo>
                <a:lnTo>
                  <a:pt x="312" y="466"/>
                </a:lnTo>
                <a:lnTo>
                  <a:pt x="329" y="460"/>
                </a:lnTo>
                <a:lnTo>
                  <a:pt x="328" y="460"/>
                </a:lnTo>
                <a:lnTo>
                  <a:pt x="328" y="459"/>
                </a:lnTo>
                <a:lnTo>
                  <a:pt x="328" y="458"/>
                </a:lnTo>
                <a:lnTo>
                  <a:pt x="328" y="457"/>
                </a:lnTo>
                <a:lnTo>
                  <a:pt x="327"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3"/>
                </a:lnTo>
                <a:lnTo>
                  <a:pt x="331" y="503"/>
                </a:lnTo>
                <a:lnTo>
                  <a:pt x="331" y="504"/>
                </a:lnTo>
                <a:lnTo>
                  <a:pt x="332" y="505"/>
                </a:lnTo>
                <a:lnTo>
                  <a:pt x="332" y="506"/>
                </a:lnTo>
                <a:lnTo>
                  <a:pt x="333" y="506"/>
                </a:lnTo>
                <a:lnTo>
                  <a:pt x="333" y="507"/>
                </a:lnTo>
                <a:lnTo>
                  <a:pt x="334" y="508"/>
                </a:lnTo>
                <a:lnTo>
                  <a:pt x="334" y="509"/>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1"/>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7"/>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9"/>
                </a:lnTo>
                <a:lnTo>
                  <a:pt x="424" y="548"/>
                </a:lnTo>
                <a:lnTo>
                  <a:pt x="423" y="548"/>
                </a:lnTo>
                <a:lnTo>
                  <a:pt x="422" y="548"/>
                </a:lnTo>
                <a:lnTo>
                  <a:pt x="422" y="548"/>
                </a:lnTo>
                <a:lnTo>
                  <a:pt x="421" y="548"/>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9"/>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7"/>
                </a:lnTo>
                <a:lnTo>
                  <a:pt x="490" y="567"/>
                </a:lnTo>
                <a:lnTo>
                  <a:pt x="486" y="549"/>
                </a:lnTo>
                <a:lnTo>
                  <a:pt x="486" y="549"/>
                </a:lnTo>
                <a:lnTo>
                  <a:pt x="485" y="549"/>
                </a:lnTo>
                <a:lnTo>
                  <a:pt x="484"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2"/>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8" y="552"/>
                </a:lnTo>
                <a:lnTo>
                  <a:pt x="529" y="552"/>
                </a:lnTo>
                <a:lnTo>
                  <a:pt x="530" y="552"/>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29"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1"/>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9"/>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1"/>
                </a:lnTo>
                <a:lnTo>
                  <a:pt x="563" y="501"/>
                </a:lnTo>
                <a:lnTo>
                  <a:pt x="563" y="502"/>
                </a:lnTo>
                <a:lnTo>
                  <a:pt x="562" y="502"/>
                </a:lnTo>
                <a:lnTo>
                  <a:pt x="562" y="503"/>
                </a:lnTo>
                <a:lnTo>
                  <a:pt x="561" y="504"/>
                </a:lnTo>
                <a:lnTo>
                  <a:pt x="561" y="504"/>
                </a:lnTo>
                <a:lnTo>
                  <a:pt x="560" y="505"/>
                </a:lnTo>
                <a:lnTo>
                  <a:pt x="560" y="506"/>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70"/>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2"/>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60"/>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3"/>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3"/>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70"/>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8" y="281"/>
                </a:lnTo>
                <a:lnTo>
                  <a:pt x="528" y="281"/>
                </a:lnTo>
                <a:lnTo>
                  <a:pt x="527" y="281"/>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1"/>
                  <a:pt x="358" y="9"/>
                </a:cubicBezTo>
                <a:cubicBezTo>
                  <a:pt x="374" y="11"/>
                  <a:pt x="388" y="23"/>
                  <a:pt x="388" y="39"/>
                </a:cubicBezTo>
                <a:cubicBezTo>
                  <a:pt x="388" y="63"/>
                  <a:pt x="388" y="87"/>
                  <a:pt x="388" y="111"/>
                </a:cubicBezTo>
                <a:cubicBezTo>
                  <a:pt x="388" y="128"/>
                  <a:pt x="374" y="139"/>
                  <a:pt x="358" y="141"/>
                </a:cubicBezTo>
                <a:cubicBezTo>
                  <a:pt x="323" y="145"/>
                  <a:pt x="287" y="147"/>
                  <a:pt x="252" y="149"/>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33" name="Freeform 17"/>
          <p:cNvSpPr>
            <a:spLocks noEditPoints="1"/>
          </p:cNvSpPr>
          <p:nvPr/>
        </p:nvSpPr>
        <p:spPr bwMode="auto">
          <a:xfrm>
            <a:off x="7176614" y="2407547"/>
            <a:ext cx="645996" cy="691091"/>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34" name="Freeform 18"/>
          <p:cNvSpPr>
            <a:spLocks noEditPoints="1"/>
          </p:cNvSpPr>
          <p:nvPr/>
        </p:nvSpPr>
        <p:spPr bwMode="auto">
          <a:xfrm>
            <a:off x="4441179" y="2436561"/>
            <a:ext cx="619628" cy="656800"/>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35" name="Freeform 19"/>
          <p:cNvSpPr>
            <a:spLocks noEditPoints="1"/>
          </p:cNvSpPr>
          <p:nvPr/>
        </p:nvSpPr>
        <p:spPr bwMode="auto">
          <a:xfrm>
            <a:off x="3079909" y="2433926"/>
            <a:ext cx="696095" cy="659436"/>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36" name="Freeform 20"/>
          <p:cNvSpPr>
            <a:spLocks noEditPoints="1"/>
          </p:cNvSpPr>
          <p:nvPr/>
        </p:nvSpPr>
        <p:spPr bwMode="auto">
          <a:xfrm>
            <a:off x="1638015" y="2439199"/>
            <a:ext cx="812109" cy="648888"/>
          </a:xfrm>
          <a:custGeom>
            <a:avLst/>
            <a:gdLst>
              <a:gd name="T0" fmla="*/ 575 w 745"/>
              <a:gd name="T1" fmla="*/ 570 h 594"/>
              <a:gd name="T2" fmla="*/ 0 w 745"/>
              <a:gd name="T3" fmla="*/ 570 h 594"/>
              <a:gd name="T4" fmla="*/ 298 w 745"/>
              <a:gd name="T5" fmla="*/ 220 h 594"/>
              <a:gd name="T6" fmla="*/ 288 w 745"/>
              <a:gd name="T7" fmla="*/ 209 h 594"/>
              <a:gd name="T8" fmla="*/ 544 w 745"/>
              <a:gd name="T9" fmla="*/ 245 h 594"/>
              <a:gd name="T10" fmla="*/ 32 w 745"/>
              <a:gd name="T11" fmla="*/ 201 h 594"/>
              <a:gd name="T12" fmla="*/ 205 w 745"/>
              <a:gd name="T13" fmla="*/ 430 h 594"/>
              <a:gd name="T14" fmla="*/ 98 w 745"/>
              <a:gd name="T15" fmla="*/ 362 h 594"/>
              <a:gd name="T16" fmla="*/ 98 w 745"/>
              <a:gd name="T17" fmla="*/ 385 h 594"/>
              <a:gd name="T18" fmla="*/ 312 w 745"/>
              <a:gd name="T19" fmla="*/ 317 h 594"/>
              <a:gd name="T20" fmla="*/ 98 w 745"/>
              <a:gd name="T21" fmla="*/ 317 h 594"/>
              <a:gd name="T22" fmla="*/ 312 w 745"/>
              <a:gd name="T23" fmla="*/ 296 h 594"/>
              <a:gd name="T24" fmla="*/ 552 w 745"/>
              <a:gd name="T25" fmla="*/ 249 h 594"/>
              <a:gd name="T26" fmla="*/ 552 w 745"/>
              <a:gd name="T27" fmla="*/ 249 h 594"/>
              <a:gd name="T28" fmla="*/ 552 w 745"/>
              <a:gd name="T29" fmla="*/ 37 h 594"/>
              <a:gd name="T30" fmla="*/ 338 w 745"/>
              <a:gd name="T31" fmla="*/ 134 h 594"/>
              <a:gd name="T32" fmla="*/ 583 w 745"/>
              <a:gd name="T33" fmla="*/ 148 h 594"/>
              <a:gd name="T34" fmla="*/ 373 w 745"/>
              <a:gd name="T35" fmla="*/ 103 h 594"/>
              <a:gd name="T36" fmla="*/ 591 w 745"/>
              <a:gd name="T37" fmla="*/ 258 h 594"/>
              <a:gd name="T38" fmla="*/ 675 w 745"/>
              <a:gd name="T39" fmla="*/ 154 h 594"/>
              <a:gd name="T40" fmla="*/ 698 w 745"/>
              <a:gd name="T41" fmla="*/ 179 h 594"/>
              <a:gd name="T42" fmla="*/ 685 w 745"/>
              <a:gd name="T43" fmla="*/ 152 h 594"/>
              <a:gd name="T44" fmla="*/ 681 w 745"/>
              <a:gd name="T45" fmla="*/ 290 h 594"/>
              <a:gd name="T46" fmla="*/ 680 w 745"/>
              <a:gd name="T47" fmla="*/ 319 h 594"/>
              <a:gd name="T48" fmla="*/ 703 w 745"/>
              <a:gd name="T49" fmla="*/ 319 h 594"/>
              <a:gd name="T50" fmla="*/ 702 w 745"/>
              <a:gd name="T51" fmla="*/ 290 h 594"/>
              <a:gd name="T52" fmla="*/ 698 w 745"/>
              <a:gd name="T53" fmla="*/ 229 h 594"/>
              <a:gd name="T54" fmla="*/ 344 w 745"/>
              <a:gd name="T55" fmla="*/ 320 h 594"/>
              <a:gd name="T56" fmla="*/ 376 w 745"/>
              <a:gd name="T57" fmla="*/ 447 h 594"/>
              <a:gd name="T58" fmla="*/ 389 w 745"/>
              <a:gd name="T59" fmla="*/ 436 h 594"/>
              <a:gd name="T60" fmla="*/ 394 w 745"/>
              <a:gd name="T61" fmla="*/ 420 h 594"/>
              <a:gd name="T62" fmla="*/ 409 w 745"/>
              <a:gd name="T63" fmla="*/ 430 h 594"/>
              <a:gd name="T64" fmla="*/ 420 w 745"/>
              <a:gd name="T65" fmla="*/ 455 h 594"/>
              <a:gd name="T66" fmla="*/ 434 w 745"/>
              <a:gd name="T67" fmla="*/ 465 h 594"/>
              <a:gd name="T68" fmla="*/ 455 w 745"/>
              <a:gd name="T69" fmla="*/ 462 h 594"/>
              <a:gd name="T70" fmla="*/ 451 w 745"/>
              <a:gd name="T71" fmla="*/ 450 h 594"/>
              <a:gd name="T72" fmla="*/ 440 w 745"/>
              <a:gd name="T73" fmla="*/ 425 h 594"/>
              <a:gd name="T74" fmla="*/ 425 w 745"/>
              <a:gd name="T75" fmla="*/ 415 h 594"/>
              <a:gd name="T76" fmla="*/ 463 w 745"/>
              <a:gd name="T77" fmla="*/ 395 h 594"/>
              <a:gd name="T78" fmla="*/ 448 w 745"/>
              <a:gd name="T79" fmla="*/ 390 h 594"/>
              <a:gd name="T80" fmla="*/ 438 w 745"/>
              <a:gd name="T81" fmla="*/ 377 h 594"/>
              <a:gd name="T82" fmla="*/ 422 w 745"/>
              <a:gd name="T83" fmla="*/ 373 h 594"/>
              <a:gd name="T84" fmla="*/ 411 w 745"/>
              <a:gd name="T85" fmla="*/ 359 h 594"/>
              <a:gd name="T86" fmla="*/ 395 w 745"/>
              <a:gd name="T87" fmla="*/ 355 h 594"/>
              <a:gd name="T88" fmla="*/ 385 w 745"/>
              <a:gd name="T89" fmla="*/ 342 h 594"/>
              <a:gd name="T90" fmla="*/ 369 w 745"/>
              <a:gd name="T91" fmla="*/ 337 h 594"/>
              <a:gd name="T92" fmla="*/ 359 w 745"/>
              <a:gd name="T93" fmla="*/ 324 h 594"/>
              <a:gd name="T94" fmla="*/ 69 w 745"/>
              <a:gd name="T95" fmla="*/ 239 h 594"/>
              <a:gd name="T96" fmla="*/ 69 w 745"/>
              <a:gd name="T97" fmla="*/ 4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5" h="594">
                <a:moveTo>
                  <a:pt x="0" y="549"/>
                </a:moveTo>
                <a:lnTo>
                  <a:pt x="575" y="549"/>
                </a:lnTo>
                <a:lnTo>
                  <a:pt x="575" y="570"/>
                </a:lnTo>
                <a:cubicBezTo>
                  <a:pt x="575" y="583"/>
                  <a:pt x="565" y="594"/>
                  <a:pt x="551" y="594"/>
                </a:cubicBezTo>
                <a:lnTo>
                  <a:pt x="24" y="594"/>
                </a:lnTo>
                <a:cubicBezTo>
                  <a:pt x="11" y="594"/>
                  <a:pt x="0" y="583"/>
                  <a:pt x="0" y="570"/>
                </a:cubicBezTo>
                <a:lnTo>
                  <a:pt x="0" y="549"/>
                </a:lnTo>
                <a:close/>
                <a:moveTo>
                  <a:pt x="288" y="209"/>
                </a:moveTo>
                <a:cubicBezTo>
                  <a:pt x="294" y="209"/>
                  <a:pt x="298" y="214"/>
                  <a:pt x="298" y="220"/>
                </a:cubicBezTo>
                <a:cubicBezTo>
                  <a:pt x="298" y="226"/>
                  <a:pt x="294" y="230"/>
                  <a:pt x="288" y="230"/>
                </a:cubicBezTo>
                <a:cubicBezTo>
                  <a:pt x="282" y="230"/>
                  <a:pt x="277" y="226"/>
                  <a:pt x="277" y="220"/>
                </a:cubicBezTo>
                <a:cubicBezTo>
                  <a:pt x="277" y="214"/>
                  <a:pt x="282" y="209"/>
                  <a:pt x="288" y="209"/>
                </a:cubicBezTo>
                <a:close/>
                <a:moveTo>
                  <a:pt x="32" y="201"/>
                </a:moveTo>
                <a:lnTo>
                  <a:pt x="355" y="201"/>
                </a:lnTo>
                <a:cubicBezTo>
                  <a:pt x="421" y="205"/>
                  <a:pt x="483" y="217"/>
                  <a:pt x="544" y="245"/>
                </a:cubicBezTo>
                <a:lnTo>
                  <a:pt x="544" y="536"/>
                </a:lnTo>
                <a:lnTo>
                  <a:pt x="32" y="536"/>
                </a:lnTo>
                <a:lnTo>
                  <a:pt x="32" y="201"/>
                </a:lnTo>
                <a:close/>
                <a:moveTo>
                  <a:pt x="98" y="407"/>
                </a:moveTo>
                <a:lnTo>
                  <a:pt x="205" y="407"/>
                </a:lnTo>
                <a:lnTo>
                  <a:pt x="205" y="430"/>
                </a:lnTo>
                <a:lnTo>
                  <a:pt x="98" y="430"/>
                </a:lnTo>
                <a:lnTo>
                  <a:pt x="98" y="407"/>
                </a:lnTo>
                <a:close/>
                <a:moveTo>
                  <a:pt x="98" y="362"/>
                </a:moveTo>
                <a:lnTo>
                  <a:pt x="312" y="362"/>
                </a:lnTo>
                <a:lnTo>
                  <a:pt x="312" y="385"/>
                </a:lnTo>
                <a:lnTo>
                  <a:pt x="98" y="385"/>
                </a:lnTo>
                <a:lnTo>
                  <a:pt x="98" y="362"/>
                </a:lnTo>
                <a:close/>
                <a:moveTo>
                  <a:pt x="98" y="317"/>
                </a:moveTo>
                <a:lnTo>
                  <a:pt x="312" y="317"/>
                </a:lnTo>
                <a:lnTo>
                  <a:pt x="312" y="340"/>
                </a:lnTo>
                <a:lnTo>
                  <a:pt x="98" y="340"/>
                </a:lnTo>
                <a:lnTo>
                  <a:pt x="98" y="317"/>
                </a:lnTo>
                <a:close/>
                <a:moveTo>
                  <a:pt x="98" y="273"/>
                </a:moveTo>
                <a:lnTo>
                  <a:pt x="312" y="273"/>
                </a:lnTo>
                <a:lnTo>
                  <a:pt x="312" y="296"/>
                </a:lnTo>
                <a:lnTo>
                  <a:pt x="98" y="296"/>
                </a:lnTo>
                <a:lnTo>
                  <a:pt x="98" y="273"/>
                </a:lnTo>
                <a:close/>
                <a:moveTo>
                  <a:pt x="552" y="249"/>
                </a:moveTo>
                <a:cubicBezTo>
                  <a:pt x="560" y="252"/>
                  <a:pt x="579" y="262"/>
                  <a:pt x="584" y="265"/>
                </a:cubicBezTo>
                <a:cubicBezTo>
                  <a:pt x="598" y="274"/>
                  <a:pt x="563" y="279"/>
                  <a:pt x="552" y="280"/>
                </a:cubicBezTo>
                <a:lnTo>
                  <a:pt x="552" y="249"/>
                </a:lnTo>
                <a:close/>
                <a:moveTo>
                  <a:pt x="675" y="154"/>
                </a:moveTo>
                <a:cubicBezTo>
                  <a:pt x="644" y="120"/>
                  <a:pt x="613" y="85"/>
                  <a:pt x="581" y="50"/>
                </a:cubicBezTo>
                <a:cubicBezTo>
                  <a:pt x="571" y="39"/>
                  <a:pt x="566" y="39"/>
                  <a:pt x="552" y="37"/>
                </a:cubicBezTo>
                <a:lnTo>
                  <a:pt x="227" y="1"/>
                </a:lnTo>
                <a:cubicBezTo>
                  <a:pt x="221" y="0"/>
                  <a:pt x="218" y="4"/>
                  <a:pt x="223" y="9"/>
                </a:cubicBezTo>
                <a:lnTo>
                  <a:pt x="338" y="134"/>
                </a:lnTo>
                <a:cubicBezTo>
                  <a:pt x="357" y="97"/>
                  <a:pt x="370" y="78"/>
                  <a:pt x="429" y="85"/>
                </a:cubicBezTo>
                <a:cubicBezTo>
                  <a:pt x="469" y="90"/>
                  <a:pt x="498" y="98"/>
                  <a:pt x="536" y="113"/>
                </a:cubicBezTo>
                <a:cubicBezTo>
                  <a:pt x="559" y="122"/>
                  <a:pt x="572" y="129"/>
                  <a:pt x="583" y="148"/>
                </a:cubicBezTo>
                <a:cubicBezTo>
                  <a:pt x="574" y="136"/>
                  <a:pt x="558" y="128"/>
                  <a:pt x="541" y="121"/>
                </a:cubicBezTo>
                <a:cubicBezTo>
                  <a:pt x="507" y="107"/>
                  <a:pt x="469" y="98"/>
                  <a:pt x="432" y="93"/>
                </a:cubicBezTo>
                <a:cubicBezTo>
                  <a:pt x="410" y="91"/>
                  <a:pt x="388" y="91"/>
                  <a:pt x="373" y="103"/>
                </a:cubicBezTo>
                <a:cubicBezTo>
                  <a:pt x="360" y="113"/>
                  <a:pt x="340" y="158"/>
                  <a:pt x="331" y="175"/>
                </a:cubicBezTo>
                <a:cubicBezTo>
                  <a:pt x="326" y="187"/>
                  <a:pt x="333" y="191"/>
                  <a:pt x="342" y="191"/>
                </a:cubicBezTo>
                <a:cubicBezTo>
                  <a:pt x="429" y="195"/>
                  <a:pt x="513" y="218"/>
                  <a:pt x="591" y="258"/>
                </a:cubicBezTo>
                <a:lnTo>
                  <a:pt x="592" y="214"/>
                </a:lnTo>
                <a:cubicBezTo>
                  <a:pt x="620" y="218"/>
                  <a:pt x="647" y="222"/>
                  <a:pt x="675" y="226"/>
                </a:cubicBezTo>
                <a:lnTo>
                  <a:pt x="675" y="154"/>
                </a:lnTo>
                <a:close/>
                <a:moveTo>
                  <a:pt x="738" y="234"/>
                </a:moveTo>
                <a:cubicBezTo>
                  <a:pt x="742" y="235"/>
                  <a:pt x="745" y="230"/>
                  <a:pt x="741" y="226"/>
                </a:cubicBezTo>
                <a:cubicBezTo>
                  <a:pt x="727" y="210"/>
                  <a:pt x="712" y="195"/>
                  <a:pt x="698" y="179"/>
                </a:cubicBezTo>
                <a:lnTo>
                  <a:pt x="698" y="158"/>
                </a:lnTo>
                <a:cubicBezTo>
                  <a:pt x="698" y="155"/>
                  <a:pt x="695" y="152"/>
                  <a:pt x="691" y="152"/>
                </a:cubicBezTo>
                <a:lnTo>
                  <a:pt x="685" y="152"/>
                </a:lnTo>
                <a:lnTo>
                  <a:pt x="685" y="277"/>
                </a:lnTo>
                <a:cubicBezTo>
                  <a:pt x="683" y="278"/>
                  <a:pt x="682" y="279"/>
                  <a:pt x="682" y="282"/>
                </a:cubicBezTo>
                <a:lnTo>
                  <a:pt x="681" y="290"/>
                </a:lnTo>
                <a:cubicBezTo>
                  <a:pt x="681" y="295"/>
                  <a:pt x="683" y="296"/>
                  <a:pt x="683" y="300"/>
                </a:cubicBezTo>
                <a:lnTo>
                  <a:pt x="682" y="310"/>
                </a:lnTo>
                <a:cubicBezTo>
                  <a:pt x="682" y="313"/>
                  <a:pt x="680" y="315"/>
                  <a:pt x="680" y="319"/>
                </a:cubicBezTo>
                <a:lnTo>
                  <a:pt x="671" y="393"/>
                </a:lnTo>
                <a:cubicBezTo>
                  <a:pt x="675" y="401"/>
                  <a:pt x="707" y="402"/>
                  <a:pt x="712" y="393"/>
                </a:cubicBezTo>
                <a:lnTo>
                  <a:pt x="703" y="319"/>
                </a:lnTo>
                <a:cubicBezTo>
                  <a:pt x="703" y="315"/>
                  <a:pt x="701" y="314"/>
                  <a:pt x="700" y="310"/>
                </a:cubicBezTo>
                <a:lnTo>
                  <a:pt x="700" y="300"/>
                </a:lnTo>
                <a:cubicBezTo>
                  <a:pt x="700" y="296"/>
                  <a:pt x="702" y="296"/>
                  <a:pt x="702" y="290"/>
                </a:cubicBezTo>
                <a:lnTo>
                  <a:pt x="701" y="282"/>
                </a:lnTo>
                <a:cubicBezTo>
                  <a:pt x="701" y="279"/>
                  <a:pt x="700" y="278"/>
                  <a:pt x="697" y="277"/>
                </a:cubicBezTo>
                <a:lnTo>
                  <a:pt x="698" y="229"/>
                </a:lnTo>
                <a:cubicBezTo>
                  <a:pt x="711" y="231"/>
                  <a:pt x="724" y="232"/>
                  <a:pt x="738" y="234"/>
                </a:cubicBezTo>
                <a:close/>
                <a:moveTo>
                  <a:pt x="351" y="318"/>
                </a:moveTo>
                <a:lnTo>
                  <a:pt x="344" y="320"/>
                </a:lnTo>
                <a:lnTo>
                  <a:pt x="370" y="455"/>
                </a:lnTo>
                <a:lnTo>
                  <a:pt x="378" y="453"/>
                </a:lnTo>
                <a:lnTo>
                  <a:pt x="376" y="447"/>
                </a:lnTo>
                <a:lnTo>
                  <a:pt x="383" y="445"/>
                </a:lnTo>
                <a:lnTo>
                  <a:pt x="382" y="438"/>
                </a:lnTo>
                <a:lnTo>
                  <a:pt x="389" y="436"/>
                </a:lnTo>
                <a:lnTo>
                  <a:pt x="388" y="429"/>
                </a:lnTo>
                <a:lnTo>
                  <a:pt x="395" y="428"/>
                </a:lnTo>
                <a:lnTo>
                  <a:pt x="394" y="420"/>
                </a:lnTo>
                <a:lnTo>
                  <a:pt x="400" y="419"/>
                </a:lnTo>
                <a:lnTo>
                  <a:pt x="403" y="432"/>
                </a:lnTo>
                <a:lnTo>
                  <a:pt x="409" y="430"/>
                </a:lnTo>
                <a:lnTo>
                  <a:pt x="412" y="443"/>
                </a:lnTo>
                <a:lnTo>
                  <a:pt x="418" y="442"/>
                </a:lnTo>
                <a:lnTo>
                  <a:pt x="420" y="455"/>
                </a:lnTo>
                <a:lnTo>
                  <a:pt x="427" y="453"/>
                </a:lnTo>
                <a:lnTo>
                  <a:pt x="429" y="466"/>
                </a:lnTo>
                <a:lnTo>
                  <a:pt x="434" y="465"/>
                </a:lnTo>
                <a:lnTo>
                  <a:pt x="435" y="472"/>
                </a:lnTo>
                <a:lnTo>
                  <a:pt x="457" y="468"/>
                </a:lnTo>
                <a:lnTo>
                  <a:pt x="455" y="462"/>
                </a:lnTo>
                <a:lnTo>
                  <a:pt x="460" y="461"/>
                </a:lnTo>
                <a:lnTo>
                  <a:pt x="458" y="448"/>
                </a:lnTo>
                <a:lnTo>
                  <a:pt x="451" y="450"/>
                </a:lnTo>
                <a:lnTo>
                  <a:pt x="449" y="437"/>
                </a:lnTo>
                <a:lnTo>
                  <a:pt x="443" y="438"/>
                </a:lnTo>
                <a:lnTo>
                  <a:pt x="440" y="425"/>
                </a:lnTo>
                <a:lnTo>
                  <a:pt x="434" y="427"/>
                </a:lnTo>
                <a:lnTo>
                  <a:pt x="432" y="414"/>
                </a:lnTo>
                <a:lnTo>
                  <a:pt x="425" y="415"/>
                </a:lnTo>
                <a:lnTo>
                  <a:pt x="424" y="409"/>
                </a:lnTo>
                <a:lnTo>
                  <a:pt x="465" y="401"/>
                </a:lnTo>
                <a:lnTo>
                  <a:pt x="463" y="395"/>
                </a:lnTo>
                <a:lnTo>
                  <a:pt x="457" y="396"/>
                </a:lnTo>
                <a:lnTo>
                  <a:pt x="455" y="389"/>
                </a:lnTo>
                <a:lnTo>
                  <a:pt x="448" y="390"/>
                </a:lnTo>
                <a:lnTo>
                  <a:pt x="446" y="383"/>
                </a:lnTo>
                <a:lnTo>
                  <a:pt x="439" y="384"/>
                </a:lnTo>
                <a:lnTo>
                  <a:pt x="438" y="377"/>
                </a:lnTo>
                <a:lnTo>
                  <a:pt x="430" y="378"/>
                </a:lnTo>
                <a:lnTo>
                  <a:pt x="429" y="371"/>
                </a:lnTo>
                <a:lnTo>
                  <a:pt x="422" y="373"/>
                </a:lnTo>
                <a:lnTo>
                  <a:pt x="420" y="365"/>
                </a:lnTo>
                <a:lnTo>
                  <a:pt x="413" y="367"/>
                </a:lnTo>
                <a:lnTo>
                  <a:pt x="411" y="359"/>
                </a:lnTo>
                <a:lnTo>
                  <a:pt x="404" y="361"/>
                </a:lnTo>
                <a:lnTo>
                  <a:pt x="403" y="354"/>
                </a:lnTo>
                <a:lnTo>
                  <a:pt x="395" y="355"/>
                </a:lnTo>
                <a:lnTo>
                  <a:pt x="394" y="348"/>
                </a:lnTo>
                <a:lnTo>
                  <a:pt x="387" y="349"/>
                </a:lnTo>
                <a:lnTo>
                  <a:pt x="385" y="342"/>
                </a:lnTo>
                <a:lnTo>
                  <a:pt x="378" y="343"/>
                </a:lnTo>
                <a:lnTo>
                  <a:pt x="377" y="336"/>
                </a:lnTo>
                <a:lnTo>
                  <a:pt x="369" y="337"/>
                </a:lnTo>
                <a:lnTo>
                  <a:pt x="368" y="330"/>
                </a:lnTo>
                <a:lnTo>
                  <a:pt x="360" y="331"/>
                </a:lnTo>
                <a:lnTo>
                  <a:pt x="359" y="324"/>
                </a:lnTo>
                <a:lnTo>
                  <a:pt x="353" y="325"/>
                </a:lnTo>
                <a:lnTo>
                  <a:pt x="351" y="318"/>
                </a:lnTo>
                <a:close/>
                <a:moveTo>
                  <a:pt x="69" y="239"/>
                </a:moveTo>
                <a:lnTo>
                  <a:pt x="506" y="239"/>
                </a:lnTo>
                <a:lnTo>
                  <a:pt x="506" y="497"/>
                </a:lnTo>
                <a:lnTo>
                  <a:pt x="69" y="497"/>
                </a:lnTo>
                <a:lnTo>
                  <a:pt x="69" y="239"/>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37" name="Freeform 21"/>
          <p:cNvSpPr>
            <a:spLocks noEditPoints="1"/>
          </p:cNvSpPr>
          <p:nvPr/>
        </p:nvSpPr>
        <p:spPr bwMode="auto">
          <a:xfrm>
            <a:off x="5909092" y="1460896"/>
            <a:ext cx="437696" cy="664713"/>
          </a:xfrm>
          <a:custGeom>
            <a:avLst/>
            <a:gdLst>
              <a:gd name="T0" fmla="*/ 72 w 401"/>
              <a:gd name="T1" fmla="*/ 59 h 610"/>
              <a:gd name="T2" fmla="*/ 92 w 401"/>
              <a:gd name="T3" fmla="*/ 27 h 610"/>
              <a:gd name="T4" fmla="*/ 130 w 401"/>
              <a:gd name="T5" fmla="*/ 23 h 610"/>
              <a:gd name="T6" fmla="*/ 110 w 401"/>
              <a:gd name="T7" fmla="*/ 55 h 610"/>
              <a:gd name="T8" fmla="*/ 72 w 401"/>
              <a:gd name="T9" fmla="*/ 59 h 610"/>
              <a:gd name="T10" fmla="*/ 150 w 401"/>
              <a:gd name="T11" fmla="*/ 453 h 610"/>
              <a:gd name="T12" fmla="*/ 194 w 401"/>
              <a:gd name="T13" fmla="*/ 458 h 610"/>
              <a:gd name="T14" fmla="*/ 291 w 401"/>
              <a:gd name="T15" fmla="*/ 431 h 610"/>
              <a:gd name="T16" fmla="*/ 297 w 401"/>
              <a:gd name="T17" fmla="*/ 408 h 610"/>
              <a:gd name="T18" fmla="*/ 275 w 401"/>
              <a:gd name="T19" fmla="*/ 403 h 610"/>
              <a:gd name="T20" fmla="*/ 158 w 401"/>
              <a:gd name="T21" fmla="*/ 422 h 610"/>
              <a:gd name="T22" fmla="*/ 62 w 401"/>
              <a:gd name="T23" fmla="*/ 353 h 610"/>
              <a:gd name="T24" fmla="*/ 43 w 401"/>
              <a:gd name="T25" fmla="*/ 236 h 610"/>
              <a:gd name="T26" fmla="*/ 103 w 401"/>
              <a:gd name="T27" fmla="*/ 146 h 610"/>
              <a:gd name="T28" fmla="*/ 207 w 401"/>
              <a:gd name="T29" fmla="*/ 316 h 610"/>
              <a:gd name="T30" fmla="*/ 208 w 401"/>
              <a:gd name="T31" fmla="*/ 318 h 610"/>
              <a:gd name="T32" fmla="*/ 208 w 401"/>
              <a:gd name="T33" fmla="*/ 318 h 610"/>
              <a:gd name="T34" fmla="*/ 267 w 401"/>
              <a:gd name="T35" fmla="*/ 311 h 610"/>
              <a:gd name="T36" fmla="*/ 299 w 401"/>
              <a:gd name="T37" fmla="*/ 262 h 610"/>
              <a:gd name="T38" fmla="*/ 300 w 401"/>
              <a:gd name="T39" fmla="*/ 261 h 610"/>
              <a:gd name="T40" fmla="*/ 147 w 401"/>
              <a:gd name="T41" fmla="*/ 14 h 610"/>
              <a:gd name="T42" fmla="*/ 147 w 401"/>
              <a:gd name="T43" fmla="*/ 14 h 610"/>
              <a:gd name="T44" fmla="*/ 147 w 401"/>
              <a:gd name="T45" fmla="*/ 13 h 610"/>
              <a:gd name="T46" fmla="*/ 87 w 401"/>
              <a:gd name="T47" fmla="*/ 18 h 610"/>
              <a:gd name="T48" fmla="*/ 55 w 401"/>
              <a:gd name="T49" fmla="*/ 69 h 610"/>
              <a:gd name="T50" fmla="*/ 56 w 401"/>
              <a:gd name="T51" fmla="*/ 70 h 610"/>
              <a:gd name="T52" fmla="*/ 56 w 401"/>
              <a:gd name="T53" fmla="*/ 70 h 610"/>
              <a:gd name="T54" fmla="*/ 86 w 401"/>
              <a:gd name="T55" fmla="*/ 119 h 610"/>
              <a:gd name="T56" fmla="*/ 12 w 401"/>
              <a:gd name="T57" fmla="*/ 228 h 610"/>
              <a:gd name="T58" fmla="*/ 35 w 401"/>
              <a:gd name="T59" fmla="*/ 369 h 610"/>
              <a:gd name="T60" fmla="*/ 150 w 401"/>
              <a:gd name="T61" fmla="*/ 453 h 610"/>
              <a:gd name="T62" fmla="*/ 386 w 401"/>
              <a:gd name="T63" fmla="*/ 356 h 610"/>
              <a:gd name="T64" fmla="*/ 163 w 401"/>
              <a:gd name="T65" fmla="*/ 356 h 610"/>
              <a:gd name="T66" fmla="*/ 148 w 401"/>
              <a:gd name="T67" fmla="*/ 371 h 610"/>
              <a:gd name="T68" fmla="*/ 163 w 401"/>
              <a:gd name="T69" fmla="*/ 387 h 610"/>
              <a:gd name="T70" fmla="*/ 386 w 401"/>
              <a:gd name="T71" fmla="*/ 387 h 610"/>
              <a:gd name="T72" fmla="*/ 401 w 401"/>
              <a:gd name="T73" fmla="*/ 371 h 610"/>
              <a:gd name="T74" fmla="*/ 386 w 401"/>
              <a:gd name="T75" fmla="*/ 356 h 610"/>
              <a:gd name="T76" fmla="*/ 202 w 401"/>
              <a:gd name="T77" fmla="*/ 506 h 610"/>
              <a:gd name="T78" fmla="*/ 183 w 401"/>
              <a:gd name="T79" fmla="*/ 526 h 610"/>
              <a:gd name="T80" fmla="*/ 163 w 401"/>
              <a:gd name="T81" fmla="*/ 506 h 610"/>
              <a:gd name="T82" fmla="*/ 183 w 401"/>
              <a:gd name="T83" fmla="*/ 487 h 610"/>
              <a:gd name="T84" fmla="*/ 202 w 401"/>
              <a:gd name="T85" fmla="*/ 506 h 610"/>
              <a:gd name="T86" fmla="*/ 142 w 401"/>
              <a:gd name="T87" fmla="*/ 506 h 610"/>
              <a:gd name="T88" fmla="*/ 183 w 401"/>
              <a:gd name="T89" fmla="*/ 547 h 610"/>
              <a:gd name="T90" fmla="*/ 223 w 401"/>
              <a:gd name="T91" fmla="*/ 506 h 610"/>
              <a:gd name="T92" fmla="*/ 183 w 401"/>
              <a:gd name="T93" fmla="*/ 466 h 610"/>
              <a:gd name="T94" fmla="*/ 142 w 401"/>
              <a:gd name="T95" fmla="*/ 506 h 610"/>
              <a:gd name="T96" fmla="*/ 237 w 401"/>
              <a:gd name="T97" fmla="*/ 525 h 610"/>
              <a:gd name="T98" fmla="*/ 183 w 401"/>
              <a:gd name="T99" fmla="*/ 564 h 610"/>
              <a:gd name="T100" fmla="*/ 128 w 401"/>
              <a:gd name="T101" fmla="*/ 525 h 610"/>
              <a:gd name="T102" fmla="*/ 55 w 401"/>
              <a:gd name="T103" fmla="*/ 594 h 610"/>
              <a:gd name="T104" fmla="*/ 54 w 401"/>
              <a:gd name="T105" fmla="*/ 605 h 610"/>
              <a:gd name="T106" fmla="*/ 64 w 401"/>
              <a:gd name="T107" fmla="*/ 610 h 610"/>
              <a:gd name="T108" fmla="*/ 302 w 401"/>
              <a:gd name="T109" fmla="*/ 610 h 610"/>
              <a:gd name="T110" fmla="*/ 302 w 401"/>
              <a:gd name="T111" fmla="*/ 610 h 610"/>
              <a:gd name="T112" fmla="*/ 312 w 401"/>
              <a:gd name="T113" fmla="*/ 599 h 610"/>
              <a:gd name="T114" fmla="*/ 310 w 401"/>
              <a:gd name="T115" fmla="*/ 593 h 610"/>
              <a:gd name="T116" fmla="*/ 237 w 401"/>
              <a:gd name="T117" fmla="*/ 52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610">
                <a:moveTo>
                  <a:pt x="72" y="59"/>
                </a:moveTo>
                <a:cubicBezTo>
                  <a:pt x="67" y="51"/>
                  <a:pt x="76" y="36"/>
                  <a:pt x="92" y="27"/>
                </a:cubicBezTo>
                <a:cubicBezTo>
                  <a:pt x="108" y="17"/>
                  <a:pt x="125" y="15"/>
                  <a:pt x="130" y="23"/>
                </a:cubicBezTo>
                <a:cubicBezTo>
                  <a:pt x="134" y="31"/>
                  <a:pt x="126" y="45"/>
                  <a:pt x="110" y="55"/>
                </a:cubicBezTo>
                <a:cubicBezTo>
                  <a:pt x="94" y="65"/>
                  <a:pt x="77" y="67"/>
                  <a:pt x="72" y="59"/>
                </a:cubicBezTo>
                <a:close/>
                <a:moveTo>
                  <a:pt x="150" y="453"/>
                </a:moveTo>
                <a:cubicBezTo>
                  <a:pt x="165" y="457"/>
                  <a:pt x="179" y="458"/>
                  <a:pt x="194" y="458"/>
                </a:cubicBezTo>
                <a:cubicBezTo>
                  <a:pt x="228" y="458"/>
                  <a:pt x="262" y="449"/>
                  <a:pt x="291" y="431"/>
                </a:cubicBezTo>
                <a:cubicBezTo>
                  <a:pt x="299" y="426"/>
                  <a:pt x="301" y="416"/>
                  <a:pt x="297" y="408"/>
                </a:cubicBezTo>
                <a:cubicBezTo>
                  <a:pt x="292" y="401"/>
                  <a:pt x="282" y="399"/>
                  <a:pt x="275" y="403"/>
                </a:cubicBezTo>
                <a:cubicBezTo>
                  <a:pt x="239" y="425"/>
                  <a:pt x="198" y="432"/>
                  <a:pt x="158" y="422"/>
                </a:cubicBezTo>
                <a:cubicBezTo>
                  <a:pt x="118" y="412"/>
                  <a:pt x="84" y="388"/>
                  <a:pt x="62" y="353"/>
                </a:cubicBezTo>
                <a:cubicBezTo>
                  <a:pt x="40" y="317"/>
                  <a:pt x="34" y="276"/>
                  <a:pt x="43" y="236"/>
                </a:cubicBezTo>
                <a:cubicBezTo>
                  <a:pt x="52" y="199"/>
                  <a:pt x="73" y="168"/>
                  <a:pt x="103" y="146"/>
                </a:cubicBezTo>
                <a:lnTo>
                  <a:pt x="207" y="316"/>
                </a:lnTo>
                <a:lnTo>
                  <a:pt x="208" y="318"/>
                </a:lnTo>
                <a:lnTo>
                  <a:pt x="208" y="318"/>
                </a:lnTo>
                <a:cubicBezTo>
                  <a:pt x="217" y="328"/>
                  <a:pt x="243" y="325"/>
                  <a:pt x="267" y="311"/>
                </a:cubicBezTo>
                <a:cubicBezTo>
                  <a:pt x="291" y="296"/>
                  <a:pt x="305" y="274"/>
                  <a:pt x="299" y="262"/>
                </a:cubicBezTo>
                <a:lnTo>
                  <a:pt x="300" y="261"/>
                </a:lnTo>
                <a:lnTo>
                  <a:pt x="147" y="14"/>
                </a:lnTo>
                <a:lnTo>
                  <a:pt x="147" y="14"/>
                </a:lnTo>
                <a:cubicBezTo>
                  <a:pt x="147" y="13"/>
                  <a:pt x="147" y="13"/>
                  <a:pt x="147" y="13"/>
                </a:cubicBezTo>
                <a:cubicBezTo>
                  <a:pt x="139" y="0"/>
                  <a:pt x="112" y="3"/>
                  <a:pt x="87" y="18"/>
                </a:cubicBezTo>
                <a:cubicBezTo>
                  <a:pt x="62" y="34"/>
                  <a:pt x="48" y="57"/>
                  <a:pt x="55" y="69"/>
                </a:cubicBezTo>
                <a:cubicBezTo>
                  <a:pt x="55" y="69"/>
                  <a:pt x="56" y="70"/>
                  <a:pt x="56" y="70"/>
                </a:cubicBezTo>
                <a:lnTo>
                  <a:pt x="56" y="70"/>
                </a:lnTo>
                <a:lnTo>
                  <a:pt x="86" y="119"/>
                </a:lnTo>
                <a:cubicBezTo>
                  <a:pt x="49" y="145"/>
                  <a:pt x="23" y="184"/>
                  <a:pt x="12" y="228"/>
                </a:cubicBezTo>
                <a:cubicBezTo>
                  <a:pt x="0" y="277"/>
                  <a:pt x="9" y="327"/>
                  <a:pt x="35" y="369"/>
                </a:cubicBezTo>
                <a:cubicBezTo>
                  <a:pt x="61" y="412"/>
                  <a:pt x="102" y="442"/>
                  <a:pt x="150" y="453"/>
                </a:cubicBezTo>
                <a:close/>
                <a:moveTo>
                  <a:pt x="386" y="356"/>
                </a:moveTo>
                <a:lnTo>
                  <a:pt x="163" y="356"/>
                </a:lnTo>
                <a:cubicBezTo>
                  <a:pt x="155" y="356"/>
                  <a:pt x="148" y="363"/>
                  <a:pt x="148" y="371"/>
                </a:cubicBezTo>
                <a:cubicBezTo>
                  <a:pt x="148" y="380"/>
                  <a:pt x="155" y="387"/>
                  <a:pt x="163" y="387"/>
                </a:cubicBezTo>
                <a:lnTo>
                  <a:pt x="386" y="387"/>
                </a:lnTo>
                <a:cubicBezTo>
                  <a:pt x="394" y="387"/>
                  <a:pt x="401" y="380"/>
                  <a:pt x="401" y="371"/>
                </a:cubicBezTo>
                <a:cubicBezTo>
                  <a:pt x="401" y="363"/>
                  <a:pt x="394" y="356"/>
                  <a:pt x="386" y="356"/>
                </a:cubicBezTo>
                <a:close/>
                <a:moveTo>
                  <a:pt x="202" y="506"/>
                </a:moveTo>
                <a:cubicBezTo>
                  <a:pt x="202" y="517"/>
                  <a:pt x="193" y="526"/>
                  <a:pt x="183" y="526"/>
                </a:cubicBezTo>
                <a:cubicBezTo>
                  <a:pt x="172" y="526"/>
                  <a:pt x="163" y="517"/>
                  <a:pt x="163" y="506"/>
                </a:cubicBezTo>
                <a:cubicBezTo>
                  <a:pt x="163" y="495"/>
                  <a:pt x="172" y="487"/>
                  <a:pt x="183" y="487"/>
                </a:cubicBezTo>
                <a:cubicBezTo>
                  <a:pt x="193" y="487"/>
                  <a:pt x="202" y="495"/>
                  <a:pt x="202" y="506"/>
                </a:cubicBezTo>
                <a:close/>
                <a:moveTo>
                  <a:pt x="142" y="506"/>
                </a:moveTo>
                <a:cubicBezTo>
                  <a:pt x="142" y="529"/>
                  <a:pt x="160" y="547"/>
                  <a:pt x="183" y="547"/>
                </a:cubicBezTo>
                <a:cubicBezTo>
                  <a:pt x="205" y="547"/>
                  <a:pt x="223" y="529"/>
                  <a:pt x="223" y="506"/>
                </a:cubicBezTo>
                <a:cubicBezTo>
                  <a:pt x="223" y="484"/>
                  <a:pt x="205" y="466"/>
                  <a:pt x="183" y="466"/>
                </a:cubicBezTo>
                <a:cubicBezTo>
                  <a:pt x="160" y="466"/>
                  <a:pt x="142" y="484"/>
                  <a:pt x="142" y="506"/>
                </a:cubicBezTo>
                <a:close/>
                <a:moveTo>
                  <a:pt x="237" y="525"/>
                </a:moveTo>
                <a:cubicBezTo>
                  <a:pt x="229" y="548"/>
                  <a:pt x="208" y="564"/>
                  <a:pt x="183" y="564"/>
                </a:cubicBezTo>
                <a:cubicBezTo>
                  <a:pt x="157" y="564"/>
                  <a:pt x="136" y="548"/>
                  <a:pt x="128" y="525"/>
                </a:cubicBezTo>
                <a:cubicBezTo>
                  <a:pt x="85" y="548"/>
                  <a:pt x="56" y="591"/>
                  <a:pt x="55" y="594"/>
                </a:cubicBezTo>
                <a:cubicBezTo>
                  <a:pt x="52" y="597"/>
                  <a:pt x="52" y="601"/>
                  <a:pt x="54" y="605"/>
                </a:cubicBezTo>
                <a:cubicBezTo>
                  <a:pt x="56" y="608"/>
                  <a:pt x="60" y="610"/>
                  <a:pt x="64" y="610"/>
                </a:cubicBezTo>
                <a:lnTo>
                  <a:pt x="302" y="610"/>
                </a:lnTo>
                <a:lnTo>
                  <a:pt x="302" y="610"/>
                </a:lnTo>
                <a:cubicBezTo>
                  <a:pt x="308" y="610"/>
                  <a:pt x="312" y="605"/>
                  <a:pt x="312" y="599"/>
                </a:cubicBezTo>
                <a:cubicBezTo>
                  <a:pt x="312" y="597"/>
                  <a:pt x="312" y="595"/>
                  <a:pt x="310" y="593"/>
                </a:cubicBezTo>
                <a:cubicBezTo>
                  <a:pt x="306" y="587"/>
                  <a:pt x="278" y="547"/>
                  <a:pt x="237" y="525"/>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38" name="Freeform 22"/>
          <p:cNvSpPr>
            <a:spLocks noEditPoints="1"/>
          </p:cNvSpPr>
          <p:nvPr/>
        </p:nvSpPr>
        <p:spPr bwMode="auto">
          <a:xfrm>
            <a:off x="8722188" y="2483771"/>
            <a:ext cx="667089" cy="662077"/>
          </a:xfrm>
          <a:custGeom>
            <a:avLst/>
            <a:gdLst>
              <a:gd name="T0" fmla="*/ 553 w 612"/>
              <a:gd name="T1" fmla="*/ 521 h 605"/>
              <a:gd name="T2" fmla="*/ 490 w 612"/>
              <a:gd name="T3" fmla="*/ 521 h 605"/>
              <a:gd name="T4" fmla="*/ 590 w 612"/>
              <a:gd name="T5" fmla="*/ 59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9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39" name="Freeform 23"/>
          <p:cNvSpPr>
            <a:spLocks/>
          </p:cNvSpPr>
          <p:nvPr/>
        </p:nvSpPr>
        <p:spPr bwMode="auto">
          <a:xfrm>
            <a:off x="10261292" y="2647310"/>
            <a:ext cx="379688" cy="437868"/>
          </a:xfrm>
          <a:custGeom>
            <a:avLst/>
            <a:gdLst>
              <a:gd name="T0" fmla="*/ 346 w 346"/>
              <a:gd name="T1" fmla="*/ 130 h 401"/>
              <a:gd name="T2" fmla="*/ 346 w 346"/>
              <a:gd name="T3" fmla="*/ 29 h 401"/>
              <a:gd name="T4" fmla="*/ 300 w 346"/>
              <a:gd name="T5" fmla="*/ 29 h 401"/>
              <a:gd name="T6" fmla="*/ 300 w 346"/>
              <a:gd name="T7" fmla="*/ 130 h 401"/>
              <a:gd name="T8" fmla="*/ 176 w 346"/>
              <a:gd name="T9" fmla="*/ 254 h 401"/>
              <a:gd name="T10" fmla="*/ 174 w 346"/>
              <a:gd name="T11" fmla="*/ 254 h 401"/>
              <a:gd name="T12" fmla="*/ 173 w 346"/>
              <a:gd name="T13" fmla="*/ 254 h 401"/>
              <a:gd name="T14" fmla="*/ 173 w 346"/>
              <a:gd name="T15" fmla="*/ 254 h 401"/>
              <a:gd name="T16" fmla="*/ 170 w 346"/>
              <a:gd name="T17" fmla="*/ 254 h 401"/>
              <a:gd name="T18" fmla="*/ 46 w 346"/>
              <a:gd name="T19" fmla="*/ 130 h 401"/>
              <a:gd name="T20" fmla="*/ 46 w 346"/>
              <a:gd name="T21" fmla="*/ 29 h 401"/>
              <a:gd name="T22" fmla="*/ 0 w 346"/>
              <a:gd name="T23" fmla="*/ 29 h 401"/>
              <a:gd name="T24" fmla="*/ 0 w 346"/>
              <a:gd name="T25" fmla="*/ 130 h 401"/>
              <a:gd name="T26" fmla="*/ 146 w 346"/>
              <a:gd name="T27" fmla="*/ 299 h 401"/>
              <a:gd name="T28" fmla="*/ 146 w 346"/>
              <a:gd name="T29" fmla="*/ 372 h 401"/>
              <a:gd name="T30" fmla="*/ 42 w 346"/>
              <a:gd name="T31" fmla="*/ 401 h 401"/>
              <a:gd name="T32" fmla="*/ 304 w 346"/>
              <a:gd name="T33" fmla="*/ 401 h 401"/>
              <a:gd name="T34" fmla="*/ 200 w 346"/>
              <a:gd name="T35" fmla="*/ 371 h 401"/>
              <a:gd name="T36" fmla="*/ 200 w 346"/>
              <a:gd name="T37" fmla="*/ 299 h 401"/>
              <a:gd name="T38" fmla="*/ 346 w 346"/>
              <a:gd name="T39" fmla="*/ 13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401">
                <a:moveTo>
                  <a:pt x="346" y="130"/>
                </a:moveTo>
                <a:lnTo>
                  <a:pt x="346" y="29"/>
                </a:lnTo>
                <a:cubicBezTo>
                  <a:pt x="346" y="0"/>
                  <a:pt x="300" y="0"/>
                  <a:pt x="300" y="29"/>
                </a:cubicBezTo>
                <a:lnTo>
                  <a:pt x="300" y="130"/>
                </a:lnTo>
                <a:cubicBezTo>
                  <a:pt x="300" y="199"/>
                  <a:pt x="245" y="254"/>
                  <a:pt x="176" y="254"/>
                </a:cubicBezTo>
                <a:cubicBezTo>
                  <a:pt x="176" y="254"/>
                  <a:pt x="175" y="254"/>
                  <a:pt x="174" y="254"/>
                </a:cubicBezTo>
                <a:lnTo>
                  <a:pt x="173" y="254"/>
                </a:lnTo>
                <a:lnTo>
                  <a:pt x="173" y="254"/>
                </a:lnTo>
                <a:cubicBezTo>
                  <a:pt x="172" y="254"/>
                  <a:pt x="171" y="254"/>
                  <a:pt x="170" y="254"/>
                </a:cubicBezTo>
                <a:cubicBezTo>
                  <a:pt x="102" y="254"/>
                  <a:pt x="46" y="199"/>
                  <a:pt x="46" y="130"/>
                </a:cubicBezTo>
                <a:lnTo>
                  <a:pt x="46" y="29"/>
                </a:lnTo>
                <a:cubicBezTo>
                  <a:pt x="46" y="0"/>
                  <a:pt x="0" y="0"/>
                  <a:pt x="0" y="29"/>
                </a:cubicBezTo>
                <a:cubicBezTo>
                  <a:pt x="0" y="43"/>
                  <a:pt x="0" y="130"/>
                  <a:pt x="0" y="130"/>
                </a:cubicBezTo>
                <a:cubicBezTo>
                  <a:pt x="0" y="216"/>
                  <a:pt x="63" y="287"/>
                  <a:pt x="146" y="299"/>
                </a:cubicBezTo>
                <a:lnTo>
                  <a:pt x="146" y="372"/>
                </a:lnTo>
                <a:lnTo>
                  <a:pt x="42" y="401"/>
                </a:lnTo>
                <a:lnTo>
                  <a:pt x="304" y="401"/>
                </a:lnTo>
                <a:lnTo>
                  <a:pt x="200" y="371"/>
                </a:lnTo>
                <a:lnTo>
                  <a:pt x="200" y="299"/>
                </a:lnTo>
                <a:cubicBezTo>
                  <a:pt x="283" y="287"/>
                  <a:pt x="346" y="216"/>
                  <a:pt x="346" y="130"/>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40" name="Freeform 24"/>
          <p:cNvSpPr>
            <a:spLocks/>
          </p:cNvSpPr>
          <p:nvPr/>
        </p:nvSpPr>
        <p:spPr bwMode="auto">
          <a:xfrm>
            <a:off x="10358849" y="2478494"/>
            <a:ext cx="184571" cy="398301"/>
          </a:xfrm>
          <a:custGeom>
            <a:avLst/>
            <a:gdLst>
              <a:gd name="T0" fmla="*/ 83 w 168"/>
              <a:gd name="T1" fmla="*/ 365 h 365"/>
              <a:gd name="T2" fmla="*/ 84 w 168"/>
              <a:gd name="T3" fmla="*/ 365 h 365"/>
              <a:gd name="T4" fmla="*/ 86 w 168"/>
              <a:gd name="T5" fmla="*/ 365 h 365"/>
              <a:gd name="T6" fmla="*/ 168 w 168"/>
              <a:gd name="T7" fmla="*/ 282 h 365"/>
              <a:gd name="T8" fmla="*/ 168 w 168"/>
              <a:gd name="T9" fmla="*/ 83 h 365"/>
              <a:gd name="T10" fmla="*/ 86 w 168"/>
              <a:gd name="T11" fmla="*/ 0 h 365"/>
              <a:gd name="T12" fmla="*/ 84 w 168"/>
              <a:gd name="T13" fmla="*/ 0 h 365"/>
              <a:gd name="T14" fmla="*/ 83 w 168"/>
              <a:gd name="T15" fmla="*/ 0 h 365"/>
              <a:gd name="T16" fmla="*/ 0 w 168"/>
              <a:gd name="T17" fmla="*/ 83 h 365"/>
              <a:gd name="T18" fmla="*/ 0 w 168"/>
              <a:gd name="T19" fmla="*/ 282 h 365"/>
              <a:gd name="T20" fmla="*/ 83 w 168"/>
              <a:gd name="T21"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365">
                <a:moveTo>
                  <a:pt x="83" y="365"/>
                </a:moveTo>
                <a:cubicBezTo>
                  <a:pt x="83" y="365"/>
                  <a:pt x="84" y="365"/>
                  <a:pt x="84" y="365"/>
                </a:cubicBezTo>
                <a:cubicBezTo>
                  <a:pt x="85" y="365"/>
                  <a:pt x="85" y="365"/>
                  <a:pt x="86" y="365"/>
                </a:cubicBezTo>
                <a:cubicBezTo>
                  <a:pt x="131" y="365"/>
                  <a:pt x="168" y="328"/>
                  <a:pt x="168" y="282"/>
                </a:cubicBezTo>
                <a:lnTo>
                  <a:pt x="168" y="83"/>
                </a:lnTo>
                <a:cubicBezTo>
                  <a:pt x="168" y="37"/>
                  <a:pt x="131" y="0"/>
                  <a:pt x="86" y="0"/>
                </a:cubicBezTo>
                <a:cubicBezTo>
                  <a:pt x="85" y="0"/>
                  <a:pt x="85" y="0"/>
                  <a:pt x="84" y="0"/>
                </a:cubicBezTo>
                <a:cubicBezTo>
                  <a:pt x="84" y="0"/>
                  <a:pt x="83" y="0"/>
                  <a:pt x="83" y="0"/>
                </a:cubicBezTo>
                <a:cubicBezTo>
                  <a:pt x="37" y="0"/>
                  <a:pt x="0" y="37"/>
                  <a:pt x="0" y="83"/>
                </a:cubicBezTo>
                <a:lnTo>
                  <a:pt x="0" y="282"/>
                </a:lnTo>
                <a:cubicBezTo>
                  <a:pt x="0" y="328"/>
                  <a:pt x="37" y="365"/>
                  <a:pt x="83" y="365"/>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41" name="Freeform 25"/>
          <p:cNvSpPr>
            <a:spLocks noEditPoints="1"/>
          </p:cNvSpPr>
          <p:nvPr/>
        </p:nvSpPr>
        <p:spPr bwMode="auto">
          <a:xfrm>
            <a:off x="4509735" y="1466173"/>
            <a:ext cx="482519" cy="659436"/>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42" name="Freeform 26"/>
          <p:cNvSpPr>
            <a:spLocks noEditPoints="1"/>
          </p:cNvSpPr>
          <p:nvPr/>
        </p:nvSpPr>
        <p:spPr bwMode="auto">
          <a:xfrm>
            <a:off x="3058814" y="1452982"/>
            <a:ext cx="738281" cy="685815"/>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43" name="Freeform 27"/>
          <p:cNvSpPr>
            <a:spLocks noEditPoints="1"/>
          </p:cNvSpPr>
          <p:nvPr/>
        </p:nvSpPr>
        <p:spPr bwMode="auto">
          <a:xfrm>
            <a:off x="7163429" y="1468805"/>
            <a:ext cx="743555" cy="656800"/>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44" name="Freeform 28"/>
          <p:cNvSpPr>
            <a:spLocks noEditPoints="1"/>
          </p:cNvSpPr>
          <p:nvPr/>
        </p:nvSpPr>
        <p:spPr bwMode="auto">
          <a:xfrm>
            <a:off x="8769649" y="3424205"/>
            <a:ext cx="643360" cy="646249"/>
          </a:xfrm>
          <a:custGeom>
            <a:avLst/>
            <a:gdLst>
              <a:gd name="T0" fmla="*/ 584 w 591"/>
              <a:gd name="T1" fmla="*/ 217 h 591"/>
              <a:gd name="T2" fmla="*/ 509 w 591"/>
              <a:gd name="T3" fmla="*/ 82 h 591"/>
              <a:gd name="T4" fmla="*/ 370 w 591"/>
              <a:gd name="T5" fmla="*/ 6 h 591"/>
              <a:gd name="T6" fmla="*/ 370 w 591"/>
              <a:gd name="T7" fmla="*/ 217 h 591"/>
              <a:gd name="T8" fmla="*/ 584 w 591"/>
              <a:gd name="T9" fmla="*/ 217 h 591"/>
              <a:gd name="T10" fmla="*/ 299 w 591"/>
              <a:gd name="T11" fmla="*/ 252 h 591"/>
              <a:gd name="T12" fmla="*/ 299 w 591"/>
              <a:gd name="T13" fmla="*/ 0 h 591"/>
              <a:gd name="T14" fmla="*/ 111 w 591"/>
              <a:gd name="T15" fmla="*/ 82 h 591"/>
              <a:gd name="T16" fmla="*/ 111 w 591"/>
              <a:gd name="T17" fmla="*/ 481 h 591"/>
              <a:gd name="T18" fmla="*/ 509 w 591"/>
              <a:gd name="T19" fmla="*/ 481 h 591"/>
              <a:gd name="T20" fmla="*/ 591 w 591"/>
              <a:gd name="T21" fmla="*/ 287 h 591"/>
              <a:gd name="T22" fmla="*/ 334 w 591"/>
              <a:gd name="T23" fmla="*/ 287 h 591"/>
              <a:gd name="T24" fmla="*/ 299 w 591"/>
              <a:gd name="T25" fmla="*/ 25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1" h="591">
                <a:moveTo>
                  <a:pt x="584" y="217"/>
                </a:moveTo>
                <a:cubicBezTo>
                  <a:pt x="572" y="167"/>
                  <a:pt x="547" y="121"/>
                  <a:pt x="509" y="82"/>
                </a:cubicBezTo>
                <a:cubicBezTo>
                  <a:pt x="469" y="43"/>
                  <a:pt x="421" y="17"/>
                  <a:pt x="370" y="6"/>
                </a:cubicBezTo>
                <a:lnTo>
                  <a:pt x="370" y="217"/>
                </a:lnTo>
                <a:lnTo>
                  <a:pt x="584" y="217"/>
                </a:lnTo>
                <a:close/>
                <a:moveTo>
                  <a:pt x="299" y="252"/>
                </a:moveTo>
                <a:lnTo>
                  <a:pt x="299" y="0"/>
                </a:lnTo>
                <a:cubicBezTo>
                  <a:pt x="231" y="3"/>
                  <a:pt x="163" y="30"/>
                  <a:pt x="111" y="82"/>
                </a:cubicBezTo>
                <a:cubicBezTo>
                  <a:pt x="0" y="192"/>
                  <a:pt x="0" y="371"/>
                  <a:pt x="111" y="481"/>
                </a:cubicBezTo>
                <a:cubicBezTo>
                  <a:pt x="220" y="591"/>
                  <a:pt x="399" y="591"/>
                  <a:pt x="509" y="481"/>
                </a:cubicBezTo>
                <a:cubicBezTo>
                  <a:pt x="563" y="427"/>
                  <a:pt x="590" y="357"/>
                  <a:pt x="591" y="287"/>
                </a:cubicBezTo>
                <a:lnTo>
                  <a:pt x="334" y="287"/>
                </a:lnTo>
                <a:cubicBezTo>
                  <a:pt x="315" y="287"/>
                  <a:pt x="299" y="271"/>
                  <a:pt x="299" y="252"/>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45" name="Freeform 29"/>
          <p:cNvSpPr>
            <a:spLocks/>
          </p:cNvSpPr>
          <p:nvPr/>
        </p:nvSpPr>
        <p:spPr bwMode="auto">
          <a:xfrm>
            <a:off x="2057256" y="4476514"/>
            <a:ext cx="313768" cy="313892"/>
          </a:xfrm>
          <a:custGeom>
            <a:avLst/>
            <a:gdLst>
              <a:gd name="T0" fmla="*/ 97 w 290"/>
              <a:gd name="T1" fmla="*/ 287 h 288"/>
              <a:gd name="T2" fmla="*/ 101 w 290"/>
              <a:gd name="T3" fmla="*/ 288 h 288"/>
              <a:gd name="T4" fmla="*/ 104 w 290"/>
              <a:gd name="T5" fmla="*/ 287 h 288"/>
              <a:gd name="T6" fmla="*/ 170 w 290"/>
              <a:gd name="T7" fmla="*/ 221 h 288"/>
              <a:gd name="T8" fmla="*/ 213 w 290"/>
              <a:gd name="T9" fmla="*/ 265 h 288"/>
              <a:gd name="T10" fmla="*/ 217 w 290"/>
              <a:gd name="T11" fmla="*/ 266 h 288"/>
              <a:gd name="T12" fmla="*/ 218 w 290"/>
              <a:gd name="T13" fmla="*/ 266 h 288"/>
              <a:gd name="T14" fmla="*/ 221 w 290"/>
              <a:gd name="T15" fmla="*/ 263 h 288"/>
              <a:gd name="T16" fmla="*/ 290 w 290"/>
              <a:gd name="T17" fmla="*/ 6 h 288"/>
              <a:gd name="T18" fmla="*/ 290 w 290"/>
              <a:gd name="T19" fmla="*/ 4 h 288"/>
              <a:gd name="T20" fmla="*/ 286 w 290"/>
              <a:gd name="T21" fmla="*/ 0 h 288"/>
              <a:gd name="T22" fmla="*/ 285 w 290"/>
              <a:gd name="T23" fmla="*/ 0 h 288"/>
              <a:gd name="T24" fmla="*/ 284 w 290"/>
              <a:gd name="T25" fmla="*/ 0 h 288"/>
              <a:gd name="T26" fmla="*/ 27 w 290"/>
              <a:gd name="T27" fmla="*/ 69 h 288"/>
              <a:gd name="T28" fmla="*/ 23 w 290"/>
              <a:gd name="T29" fmla="*/ 72 h 288"/>
              <a:gd name="T30" fmla="*/ 25 w 290"/>
              <a:gd name="T31" fmla="*/ 77 h 288"/>
              <a:gd name="T32" fmla="*/ 67 w 290"/>
              <a:gd name="T33" fmla="*/ 119 h 288"/>
              <a:gd name="T34" fmla="*/ 2 w 290"/>
              <a:gd name="T35" fmla="*/ 185 h 288"/>
              <a:gd name="T36" fmla="*/ 2 w 290"/>
              <a:gd name="T37" fmla="*/ 191 h 288"/>
              <a:gd name="T38" fmla="*/ 97 w 290"/>
              <a:gd name="T3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88">
                <a:moveTo>
                  <a:pt x="97" y="287"/>
                </a:moveTo>
                <a:cubicBezTo>
                  <a:pt x="98" y="288"/>
                  <a:pt x="99" y="288"/>
                  <a:pt x="101" y="288"/>
                </a:cubicBezTo>
                <a:cubicBezTo>
                  <a:pt x="102" y="288"/>
                  <a:pt x="103" y="288"/>
                  <a:pt x="104" y="287"/>
                </a:cubicBezTo>
                <a:lnTo>
                  <a:pt x="170" y="221"/>
                </a:lnTo>
                <a:lnTo>
                  <a:pt x="213" y="265"/>
                </a:lnTo>
                <a:cubicBezTo>
                  <a:pt x="214" y="266"/>
                  <a:pt x="215" y="266"/>
                  <a:pt x="217" y="266"/>
                </a:cubicBezTo>
                <a:cubicBezTo>
                  <a:pt x="217" y="266"/>
                  <a:pt x="217" y="266"/>
                  <a:pt x="218" y="266"/>
                </a:cubicBezTo>
                <a:cubicBezTo>
                  <a:pt x="220" y="266"/>
                  <a:pt x="221" y="265"/>
                  <a:pt x="221" y="263"/>
                </a:cubicBezTo>
                <a:lnTo>
                  <a:pt x="290" y="6"/>
                </a:lnTo>
                <a:cubicBezTo>
                  <a:pt x="290" y="5"/>
                  <a:pt x="290" y="5"/>
                  <a:pt x="290" y="4"/>
                </a:cubicBezTo>
                <a:cubicBezTo>
                  <a:pt x="290" y="2"/>
                  <a:pt x="288" y="0"/>
                  <a:pt x="286" y="0"/>
                </a:cubicBezTo>
                <a:cubicBezTo>
                  <a:pt x="285" y="0"/>
                  <a:pt x="285" y="0"/>
                  <a:pt x="285" y="0"/>
                </a:cubicBezTo>
                <a:cubicBezTo>
                  <a:pt x="285" y="0"/>
                  <a:pt x="284" y="0"/>
                  <a:pt x="284" y="0"/>
                </a:cubicBezTo>
                <a:lnTo>
                  <a:pt x="27" y="69"/>
                </a:lnTo>
                <a:cubicBezTo>
                  <a:pt x="25" y="69"/>
                  <a:pt x="24" y="70"/>
                  <a:pt x="23" y="72"/>
                </a:cubicBezTo>
                <a:cubicBezTo>
                  <a:pt x="23" y="74"/>
                  <a:pt x="24" y="75"/>
                  <a:pt x="25" y="77"/>
                </a:cubicBezTo>
                <a:lnTo>
                  <a:pt x="67" y="119"/>
                </a:lnTo>
                <a:lnTo>
                  <a:pt x="2" y="185"/>
                </a:lnTo>
                <a:cubicBezTo>
                  <a:pt x="0" y="187"/>
                  <a:pt x="0" y="190"/>
                  <a:pt x="2" y="191"/>
                </a:cubicBezTo>
                <a:lnTo>
                  <a:pt x="97" y="287"/>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46" name="Freeform 30"/>
          <p:cNvSpPr>
            <a:spLocks/>
          </p:cNvSpPr>
          <p:nvPr/>
        </p:nvSpPr>
        <p:spPr bwMode="auto">
          <a:xfrm>
            <a:off x="1711843" y="4476514"/>
            <a:ext cx="316408" cy="313892"/>
          </a:xfrm>
          <a:custGeom>
            <a:avLst/>
            <a:gdLst>
              <a:gd name="T0" fmla="*/ 69 w 290"/>
              <a:gd name="T1" fmla="*/ 263 h 288"/>
              <a:gd name="T2" fmla="*/ 72 w 290"/>
              <a:gd name="T3" fmla="*/ 266 h 288"/>
              <a:gd name="T4" fmla="*/ 74 w 290"/>
              <a:gd name="T5" fmla="*/ 266 h 288"/>
              <a:gd name="T6" fmla="*/ 77 w 290"/>
              <a:gd name="T7" fmla="*/ 265 h 288"/>
              <a:gd name="T8" fmla="*/ 121 w 290"/>
              <a:gd name="T9" fmla="*/ 221 h 288"/>
              <a:gd name="T10" fmla="*/ 186 w 290"/>
              <a:gd name="T11" fmla="*/ 287 h 288"/>
              <a:gd name="T12" fmla="*/ 189 w 290"/>
              <a:gd name="T13" fmla="*/ 288 h 288"/>
              <a:gd name="T14" fmla="*/ 193 w 290"/>
              <a:gd name="T15" fmla="*/ 287 h 288"/>
              <a:gd name="T16" fmla="*/ 288 w 290"/>
              <a:gd name="T17" fmla="*/ 191 h 288"/>
              <a:gd name="T18" fmla="*/ 288 w 290"/>
              <a:gd name="T19" fmla="*/ 185 h 288"/>
              <a:gd name="T20" fmla="*/ 223 w 290"/>
              <a:gd name="T21" fmla="*/ 119 h 288"/>
              <a:gd name="T22" fmla="*/ 265 w 290"/>
              <a:gd name="T23" fmla="*/ 77 h 288"/>
              <a:gd name="T24" fmla="*/ 267 w 290"/>
              <a:gd name="T25" fmla="*/ 72 h 288"/>
              <a:gd name="T26" fmla="*/ 263 w 290"/>
              <a:gd name="T27" fmla="*/ 69 h 288"/>
              <a:gd name="T28" fmla="*/ 6 w 290"/>
              <a:gd name="T29" fmla="*/ 0 h 288"/>
              <a:gd name="T30" fmla="*/ 4 w 290"/>
              <a:gd name="T31" fmla="*/ 0 h 288"/>
              <a:gd name="T32" fmla="*/ 1 w 290"/>
              <a:gd name="T33" fmla="*/ 1 h 288"/>
              <a:gd name="T34" fmla="*/ 0 w 290"/>
              <a:gd name="T35" fmla="*/ 5 h 288"/>
              <a:gd name="T36" fmla="*/ 69 w 290"/>
              <a:gd name="T37" fmla="*/ 26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8">
                <a:moveTo>
                  <a:pt x="69" y="263"/>
                </a:moveTo>
                <a:cubicBezTo>
                  <a:pt x="69" y="265"/>
                  <a:pt x="71" y="266"/>
                  <a:pt x="72" y="266"/>
                </a:cubicBezTo>
                <a:cubicBezTo>
                  <a:pt x="73" y="266"/>
                  <a:pt x="73" y="266"/>
                  <a:pt x="74" y="266"/>
                </a:cubicBezTo>
                <a:cubicBezTo>
                  <a:pt x="75" y="266"/>
                  <a:pt x="76" y="266"/>
                  <a:pt x="77" y="265"/>
                </a:cubicBezTo>
                <a:lnTo>
                  <a:pt x="121" y="221"/>
                </a:lnTo>
                <a:lnTo>
                  <a:pt x="186" y="287"/>
                </a:lnTo>
                <a:cubicBezTo>
                  <a:pt x="187" y="288"/>
                  <a:pt x="188" y="288"/>
                  <a:pt x="189" y="288"/>
                </a:cubicBezTo>
                <a:cubicBezTo>
                  <a:pt x="191" y="288"/>
                  <a:pt x="192" y="288"/>
                  <a:pt x="193" y="287"/>
                </a:cubicBezTo>
                <a:lnTo>
                  <a:pt x="288" y="191"/>
                </a:lnTo>
                <a:cubicBezTo>
                  <a:pt x="290" y="190"/>
                  <a:pt x="290" y="187"/>
                  <a:pt x="288" y="185"/>
                </a:cubicBezTo>
                <a:lnTo>
                  <a:pt x="223" y="119"/>
                </a:lnTo>
                <a:lnTo>
                  <a:pt x="265" y="77"/>
                </a:lnTo>
                <a:cubicBezTo>
                  <a:pt x="267" y="75"/>
                  <a:pt x="267" y="74"/>
                  <a:pt x="267" y="72"/>
                </a:cubicBezTo>
                <a:cubicBezTo>
                  <a:pt x="266" y="70"/>
                  <a:pt x="265" y="69"/>
                  <a:pt x="263" y="69"/>
                </a:cubicBezTo>
                <a:lnTo>
                  <a:pt x="6" y="0"/>
                </a:lnTo>
                <a:cubicBezTo>
                  <a:pt x="5" y="0"/>
                  <a:pt x="5" y="0"/>
                  <a:pt x="4" y="0"/>
                </a:cubicBezTo>
                <a:cubicBezTo>
                  <a:pt x="3" y="0"/>
                  <a:pt x="2" y="0"/>
                  <a:pt x="1" y="1"/>
                </a:cubicBezTo>
                <a:cubicBezTo>
                  <a:pt x="0" y="2"/>
                  <a:pt x="0" y="4"/>
                  <a:pt x="0" y="5"/>
                </a:cubicBezTo>
                <a:lnTo>
                  <a:pt x="69" y="263"/>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47" name="Freeform 31"/>
          <p:cNvSpPr>
            <a:spLocks/>
          </p:cNvSpPr>
          <p:nvPr/>
        </p:nvSpPr>
        <p:spPr bwMode="auto">
          <a:xfrm>
            <a:off x="2057255" y="4819421"/>
            <a:ext cx="316408" cy="316532"/>
          </a:xfrm>
          <a:custGeom>
            <a:avLst/>
            <a:gdLst>
              <a:gd name="T0" fmla="*/ 221 w 291"/>
              <a:gd name="T1" fmla="*/ 25 h 289"/>
              <a:gd name="T2" fmla="*/ 218 w 291"/>
              <a:gd name="T3" fmla="*/ 22 h 289"/>
              <a:gd name="T4" fmla="*/ 217 w 291"/>
              <a:gd name="T5" fmla="*/ 22 h 289"/>
              <a:gd name="T6" fmla="*/ 213 w 291"/>
              <a:gd name="T7" fmla="*/ 23 h 289"/>
              <a:gd name="T8" fmla="*/ 170 w 291"/>
              <a:gd name="T9" fmla="*/ 67 h 289"/>
              <a:gd name="T10" fmla="*/ 104 w 291"/>
              <a:gd name="T11" fmla="*/ 2 h 289"/>
              <a:gd name="T12" fmla="*/ 101 w 291"/>
              <a:gd name="T13" fmla="*/ 0 h 289"/>
              <a:gd name="T14" fmla="*/ 97 w 291"/>
              <a:gd name="T15" fmla="*/ 2 h 289"/>
              <a:gd name="T16" fmla="*/ 2 w 291"/>
              <a:gd name="T17" fmla="*/ 97 h 289"/>
              <a:gd name="T18" fmla="*/ 2 w 291"/>
              <a:gd name="T19" fmla="*/ 104 h 289"/>
              <a:gd name="T20" fmla="*/ 67 w 291"/>
              <a:gd name="T21" fmla="*/ 169 h 289"/>
              <a:gd name="T22" fmla="*/ 25 w 291"/>
              <a:gd name="T23" fmla="*/ 212 h 289"/>
              <a:gd name="T24" fmla="*/ 23 w 291"/>
              <a:gd name="T25" fmla="*/ 216 h 289"/>
              <a:gd name="T26" fmla="*/ 27 w 291"/>
              <a:gd name="T27" fmla="*/ 220 h 289"/>
              <a:gd name="T28" fmla="*/ 284 w 291"/>
              <a:gd name="T29" fmla="*/ 289 h 289"/>
              <a:gd name="T30" fmla="*/ 286 w 291"/>
              <a:gd name="T31" fmla="*/ 289 h 289"/>
              <a:gd name="T32" fmla="*/ 289 w 291"/>
              <a:gd name="T33" fmla="*/ 288 h 289"/>
              <a:gd name="T34" fmla="*/ 290 w 291"/>
              <a:gd name="T35" fmla="*/ 283 h 289"/>
              <a:gd name="T36" fmla="*/ 221 w 291"/>
              <a:gd name="T3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 h="289">
                <a:moveTo>
                  <a:pt x="221" y="25"/>
                </a:moveTo>
                <a:cubicBezTo>
                  <a:pt x="221" y="24"/>
                  <a:pt x="219" y="22"/>
                  <a:pt x="218" y="22"/>
                </a:cubicBezTo>
                <a:cubicBezTo>
                  <a:pt x="217" y="22"/>
                  <a:pt x="217" y="22"/>
                  <a:pt x="217" y="22"/>
                </a:cubicBezTo>
                <a:cubicBezTo>
                  <a:pt x="215" y="22"/>
                  <a:pt x="214" y="22"/>
                  <a:pt x="213" y="23"/>
                </a:cubicBezTo>
                <a:lnTo>
                  <a:pt x="170" y="67"/>
                </a:lnTo>
                <a:lnTo>
                  <a:pt x="104" y="2"/>
                </a:lnTo>
                <a:cubicBezTo>
                  <a:pt x="103" y="1"/>
                  <a:pt x="102" y="0"/>
                  <a:pt x="101" y="0"/>
                </a:cubicBezTo>
                <a:cubicBezTo>
                  <a:pt x="99" y="0"/>
                  <a:pt x="98" y="1"/>
                  <a:pt x="97" y="2"/>
                </a:cubicBezTo>
                <a:lnTo>
                  <a:pt x="2" y="97"/>
                </a:lnTo>
                <a:cubicBezTo>
                  <a:pt x="0" y="99"/>
                  <a:pt x="0" y="102"/>
                  <a:pt x="2" y="104"/>
                </a:cubicBezTo>
                <a:lnTo>
                  <a:pt x="67" y="169"/>
                </a:lnTo>
                <a:lnTo>
                  <a:pt x="25" y="212"/>
                </a:lnTo>
                <a:cubicBezTo>
                  <a:pt x="24" y="213"/>
                  <a:pt x="23" y="215"/>
                  <a:pt x="23" y="216"/>
                </a:cubicBezTo>
                <a:cubicBezTo>
                  <a:pt x="24" y="218"/>
                  <a:pt x="25" y="219"/>
                  <a:pt x="27" y="220"/>
                </a:cubicBezTo>
                <a:lnTo>
                  <a:pt x="284" y="289"/>
                </a:lnTo>
                <a:cubicBezTo>
                  <a:pt x="285" y="289"/>
                  <a:pt x="285" y="289"/>
                  <a:pt x="286" y="289"/>
                </a:cubicBezTo>
                <a:cubicBezTo>
                  <a:pt x="287" y="289"/>
                  <a:pt x="288" y="288"/>
                  <a:pt x="289" y="288"/>
                </a:cubicBezTo>
                <a:cubicBezTo>
                  <a:pt x="290" y="286"/>
                  <a:pt x="291" y="285"/>
                  <a:pt x="290" y="283"/>
                </a:cubicBezTo>
                <a:lnTo>
                  <a:pt x="221" y="25"/>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48" name="Freeform 32"/>
          <p:cNvSpPr>
            <a:spLocks/>
          </p:cNvSpPr>
          <p:nvPr/>
        </p:nvSpPr>
        <p:spPr bwMode="auto">
          <a:xfrm>
            <a:off x="1711843" y="4819421"/>
            <a:ext cx="316408" cy="316532"/>
          </a:xfrm>
          <a:custGeom>
            <a:avLst/>
            <a:gdLst>
              <a:gd name="T0" fmla="*/ 193 w 290"/>
              <a:gd name="T1" fmla="*/ 2 h 289"/>
              <a:gd name="T2" fmla="*/ 189 w 290"/>
              <a:gd name="T3" fmla="*/ 0 h 289"/>
              <a:gd name="T4" fmla="*/ 186 w 290"/>
              <a:gd name="T5" fmla="*/ 2 h 289"/>
              <a:gd name="T6" fmla="*/ 121 w 290"/>
              <a:gd name="T7" fmla="*/ 67 h 289"/>
              <a:gd name="T8" fmla="*/ 77 w 290"/>
              <a:gd name="T9" fmla="*/ 23 h 289"/>
              <a:gd name="T10" fmla="*/ 74 w 290"/>
              <a:gd name="T11" fmla="*/ 22 h 289"/>
              <a:gd name="T12" fmla="*/ 72 w 290"/>
              <a:gd name="T13" fmla="*/ 22 h 289"/>
              <a:gd name="T14" fmla="*/ 69 w 290"/>
              <a:gd name="T15" fmla="*/ 25 h 289"/>
              <a:gd name="T16" fmla="*/ 0 w 290"/>
              <a:gd name="T17" fmla="*/ 283 h 289"/>
              <a:gd name="T18" fmla="*/ 1 w 290"/>
              <a:gd name="T19" fmla="*/ 288 h 289"/>
              <a:gd name="T20" fmla="*/ 5 w 290"/>
              <a:gd name="T21" fmla="*/ 289 h 289"/>
              <a:gd name="T22" fmla="*/ 6 w 290"/>
              <a:gd name="T23" fmla="*/ 289 h 289"/>
              <a:gd name="T24" fmla="*/ 263 w 290"/>
              <a:gd name="T25" fmla="*/ 220 h 289"/>
              <a:gd name="T26" fmla="*/ 267 w 290"/>
              <a:gd name="T27" fmla="*/ 216 h 289"/>
              <a:gd name="T28" fmla="*/ 265 w 290"/>
              <a:gd name="T29" fmla="*/ 212 h 289"/>
              <a:gd name="T30" fmla="*/ 223 w 290"/>
              <a:gd name="T31" fmla="*/ 169 h 289"/>
              <a:gd name="T32" fmla="*/ 288 w 290"/>
              <a:gd name="T33" fmla="*/ 104 h 289"/>
              <a:gd name="T34" fmla="*/ 288 w 290"/>
              <a:gd name="T35" fmla="*/ 97 h 289"/>
              <a:gd name="T36" fmla="*/ 193 w 290"/>
              <a:gd name="T37" fmla="*/ 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9">
                <a:moveTo>
                  <a:pt x="193" y="2"/>
                </a:moveTo>
                <a:cubicBezTo>
                  <a:pt x="192" y="1"/>
                  <a:pt x="191" y="0"/>
                  <a:pt x="189" y="0"/>
                </a:cubicBezTo>
                <a:cubicBezTo>
                  <a:pt x="188" y="0"/>
                  <a:pt x="187" y="1"/>
                  <a:pt x="186" y="2"/>
                </a:cubicBezTo>
                <a:lnTo>
                  <a:pt x="121" y="67"/>
                </a:lnTo>
                <a:lnTo>
                  <a:pt x="77" y="23"/>
                </a:lnTo>
                <a:cubicBezTo>
                  <a:pt x="76" y="22"/>
                  <a:pt x="75" y="22"/>
                  <a:pt x="74" y="22"/>
                </a:cubicBezTo>
                <a:cubicBezTo>
                  <a:pt x="73" y="22"/>
                  <a:pt x="73" y="22"/>
                  <a:pt x="72" y="22"/>
                </a:cubicBezTo>
                <a:cubicBezTo>
                  <a:pt x="71" y="22"/>
                  <a:pt x="69" y="24"/>
                  <a:pt x="69" y="25"/>
                </a:cubicBezTo>
                <a:lnTo>
                  <a:pt x="0" y="283"/>
                </a:lnTo>
                <a:cubicBezTo>
                  <a:pt x="0" y="285"/>
                  <a:pt x="0" y="286"/>
                  <a:pt x="1" y="288"/>
                </a:cubicBezTo>
                <a:cubicBezTo>
                  <a:pt x="2" y="288"/>
                  <a:pt x="3" y="289"/>
                  <a:pt x="5" y="289"/>
                </a:cubicBezTo>
                <a:cubicBezTo>
                  <a:pt x="5" y="289"/>
                  <a:pt x="5" y="289"/>
                  <a:pt x="6" y="289"/>
                </a:cubicBezTo>
                <a:lnTo>
                  <a:pt x="263" y="220"/>
                </a:lnTo>
                <a:cubicBezTo>
                  <a:pt x="265" y="219"/>
                  <a:pt x="266" y="218"/>
                  <a:pt x="267" y="216"/>
                </a:cubicBezTo>
                <a:cubicBezTo>
                  <a:pt x="267" y="215"/>
                  <a:pt x="267" y="213"/>
                  <a:pt x="265" y="212"/>
                </a:cubicBezTo>
                <a:lnTo>
                  <a:pt x="223" y="169"/>
                </a:lnTo>
                <a:lnTo>
                  <a:pt x="288" y="104"/>
                </a:lnTo>
                <a:cubicBezTo>
                  <a:pt x="290" y="102"/>
                  <a:pt x="290" y="99"/>
                  <a:pt x="288" y="97"/>
                </a:cubicBezTo>
                <a:lnTo>
                  <a:pt x="193" y="2"/>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49" name="Freeform 33"/>
          <p:cNvSpPr>
            <a:spLocks/>
          </p:cNvSpPr>
          <p:nvPr/>
        </p:nvSpPr>
        <p:spPr bwMode="auto">
          <a:xfrm>
            <a:off x="3087817" y="5526437"/>
            <a:ext cx="680273" cy="327080"/>
          </a:xfrm>
          <a:custGeom>
            <a:avLst/>
            <a:gdLst>
              <a:gd name="T0" fmla="*/ 530 w 626"/>
              <a:gd name="T1" fmla="*/ 0 h 300"/>
              <a:gd name="T2" fmla="*/ 97 w 626"/>
              <a:gd name="T3" fmla="*/ 0 h 300"/>
              <a:gd name="T4" fmla="*/ 0 w 626"/>
              <a:gd name="T5" fmla="*/ 73 h 300"/>
              <a:gd name="T6" fmla="*/ 313 w 626"/>
              <a:gd name="T7" fmla="*/ 300 h 300"/>
              <a:gd name="T8" fmla="*/ 626 w 626"/>
              <a:gd name="T9" fmla="*/ 73 h 300"/>
              <a:gd name="T10" fmla="*/ 530 w 626"/>
              <a:gd name="T11" fmla="*/ 0 h 300"/>
            </a:gdLst>
            <a:ahLst/>
            <a:cxnLst>
              <a:cxn ang="0">
                <a:pos x="T0" y="T1"/>
              </a:cxn>
              <a:cxn ang="0">
                <a:pos x="T2" y="T3"/>
              </a:cxn>
              <a:cxn ang="0">
                <a:pos x="T4" y="T5"/>
              </a:cxn>
              <a:cxn ang="0">
                <a:pos x="T6" y="T7"/>
              </a:cxn>
              <a:cxn ang="0">
                <a:pos x="T8" y="T9"/>
              </a:cxn>
              <a:cxn ang="0">
                <a:pos x="T10" y="T11"/>
              </a:cxn>
            </a:cxnLst>
            <a:rect l="0" t="0" r="r" b="b"/>
            <a:pathLst>
              <a:path w="626" h="300">
                <a:moveTo>
                  <a:pt x="530" y="0"/>
                </a:moveTo>
                <a:lnTo>
                  <a:pt x="97" y="0"/>
                </a:lnTo>
                <a:cubicBezTo>
                  <a:pt x="54" y="0"/>
                  <a:pt x="17" y="30"/>
                  <a:pt x="0" y="73"/>
                </a:cubicBezTo>
                <a:lnTo>
                  <a:pt x="313" y="300"/>
                </a:lnTo>
                <a:lnTo>
                  <a:pt x="626" y="73"/>
                </a:lnTo>
                <a:cubicBezTo>
                  <a:pt x="609" y="30"/>
                  <a:pt x="572" y="0"/>
                  <a:pt x="530" y="0"/>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50" name="Freeform 34"/>
          <p:cNvSpPr>
            <a:spLocks/>
          </p:cNvSpPr>
          <p:nvPr/>
        </p:nvSpPr>
        <p:spPr bwMode="auto">
          <a:xfrm>
            <a:off x="3077271" y="5708445"/>
            <a:ext cx="701368" cy="480071"/>
          </a:xfrm>
          <a:custGeom>
            <a:avLst/>
            <a:gdLst>
              <a:gd name="T0" fmla="*/ 322 w 644"/>
              <a:gd name="T1" fmla="*/ 230 h 440"/>
              <a:gd name="T2" fmla="*/ 311 w 644"/>
              <a:gd name="T3" fmla="*/ 226 h 440"/>
              <a:gd name="T4" fmla="*/ 0 w 644"/>
              <a:gd name="T5" fmla="*/ 0 h 440"/>
              <a:gd name="T6" fmla="*/ 0 w 644"/>
              <a:gd name="T7" fmla="*/ 317 h 440"/>
              <a:gd name="T8" fmla="*/ 106 w 644"/>
              <a:gd name="T9" fmla="*/ 440 h 440"/>
              <a:gd name="T10" fmla="*/ 539 w 644"/>
              <a:gd name="T11" fmla="*/ 440 h 440"/>
              <a:gd name="T12" fmla="*/ 644 w 644"/>
              <a:gd name="T13" fmla="*/ 317 h 440"/>
              <a:gd name="T14" fmla="*/ 644 w 644"/>
              <a:gd name="T15" fmla="*/ 0 h 440"/>
              <a:gd name="T16" fmla="*/ 333 w 644"/>
              <a:gd name="T17" fmla="*/ 226 h 440"/>
              <a:gd name="T18" fmla="*/ 322 w 644"/>
              <a:gd name="T19" fmla="*/ 23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440">
                <a:moveTo>
                  <a:pt x="322" y="230"/>
                </a:moveTo>
                <a:cubicBezTo>
                  <a:pt x="318" y="230"/>
                  <a:pt x="315" y="229"/>
                  <a:pt x="311" y="226"/>
                </a:cubicBezTo>
                <a:lnTo>
                  <a:pt x="0" y="0"/>
                </a:lnTo>
                <a:lnTo>
                  <a:pt x="0" y="317"/>
                </a:lnTo>
                <a:cubicBezTo>
                  <a:pt x="0" y="385"/>
                  <a:pt x="47" y="440"/>
                  <a:pt x="106" y="440"/>
                </a:cubicBezTo>
                <a:lnTo>
                  <a:pt x="539" y="440"/>
                </a:lnTo>
                <a:cubicBezTo>
                  <a:pt x="597" y="440"/>
                  <a:pt x="644" y="385"/>
                  <a:pt x="644" y="317"/>
                </a:cubicBezTo>
                <a:lnTo>
                  <a:pt x="644" y="0"/>
                </a:lnTo>
                <a:lnTo>
                  <a:pt x="333" y="226"/>
                </a:lnTo>
                <a:cubicBezTo>
                  <a:pt x="330" y="229"/>
                  <a:pt x="326" y="230"/>
                  <a:pt x="322" y="230"/>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51" name="Freeform 35"/>
          <p:cNvSpPr>
            <a:spLocks noEditPoints="1"/>
          </p:cNvSpPr>
          <p:nvPr/>
        </p:nvSpPr>
        <p:spPr bwMode="auto">
          <a:xfrm>
            <a:off x="5866905" y="5531716"/>
            <a:ext cx="529980" cy="651525"/>
          </a:xfrm>
          <a:custGeom>
            <a:avLst/>
            <a:gdLst>
              <a:gd name="T0" fmla="*/ 0 w 486"/>
              <a:gd name="T1" fmla="*/ 262 h 598"/>
              <a:gd name="T2" fmla="*/ 0 w 486"/>
              <a:gd name="T3" fmla="*/ 500 h 598"/>
              <a:gd name="T4" fmla="*/ 98 w 486"/>
              <a:gd name="T5" fmla="*/ 598 h 598"/>
              <a:gd name="T6" fmla="*/ 388 w 486"/>
              <a:gd name="T7" fmla="*/ 598 h 598"/>
              <a:gd name="T8" fmla="*/ 486 w 486"/>
              <a:gd name="T9" fmla="*/ 500 h 598"/>
              <a:gd name="T10" fmla="*/ 486 w 486"/>
              <a:gd name="T11" fmla="*/ 262 h 598"/>
              <a:gd name="T12" fmla="*/ 445 w 486"/>
              <a:gd name="T13" fmla="*/ 262 h 598"/>
              <a:gd name="T14" fmla="*/ 445 w 486"/>
              <a:gd name="T15" fmla="*/ 199 h 598"/>
              <a:gd name="T16" fmla="*/ 246 w 486"/>
              <a:gd name="T17" fmla="*/ 0 h 598"/>
              <a:gd name="T18" fmla="*/ 48 w 486"/>
              <a:gd name="T19" fmla="*/ 199 h 598"/>
              <a:gd name="T20" fmla="*/ 48 w 486"/>
              <a:gd name="T21" fmla="*/ 262 h 598"/>
              <a:gd name="T22" fmla="*/ 0 w 486"/>
              <a:gd name="T23" fmla="*/ 262 h 598"/>
              <a:gd name="T24" fmla="*/ 370 w 486"/>
              <a:gd name="T25" fmla="*/ 262 h 598"/>
              <a:gd name="T26" fmla="*/ 122 w 486"/>
              <a:gd name="T27" fmla="*/ 262 h 598"/>
              <a:gd name="T28" fmla="*/ 123 w 486"/>
              <a:gd name="T29" fmla="*/ 199 h 598"/>
              <a:gd name="T30" fmla="*/ 246 w 486"/>
              <a:gd name="T31" fmla="*/ 75 h 598"/>
              <a:gd name="T32" fmla="*/ 370 w 486"/>
              <a:gd name="T33" fmla="*/ 199 h 598"/>
              <a:gd name="T34" fmla="*/ 370 w 486"/>
              <a:gd name="T35" fmla="*/ 262 h 598"/>
              <a:gd name="T36" fmla="*/ 276 w 486"/>
              <a:gd name="T37" fmla="*/ 438 h 598"/>
              <a:gd name="T38" fmla="*/ 276 w 486"/>
              <a:gd name="T39" fmla="*/ 438 h 598"/>
              <a:gd name="T40" fmla="*/ 276 w 486"/>
              <a:gd name="T41" fmla="*/ 491 h 598"/>
              <a:gd name="T42" fmla="*/ 243 w 486"/>
              <a:gd name="T43" fmla="*/ 523 h 598"/>
              <a:gd name="T44" fmla="*/ 210 w 486"/>
              <a:gd name="T45" fmla="*/ 491 h 598"/>
              <a:gd name="T46" fmla="*/ 210 w 486"/>
              <a:gd name="T47" fmla="*/ 438 h 598"/>
              <a:gd name="T48" fmla="*/ 187 w 486"/>
              <a:gd name="T49" fmla="*/ 392 h 598"/>
              <a:gd name="T50" fmla="*/ 243 w 486"/>
              <a:gd name="T51" fmla="*/ 336 h 598"/>
              <a:gd name="T52" fmla="*/ 299 w 486"/>
              <a:gd name="T53" fmla="*/ 392 h 598"/>
              <a:gd name="T54" fmla="*/ 276 w 486"/>
              <a:gd name="T55" fmla="*/ 43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6" h="598">
                <a:moveTo>
                  <a:pt x="0" y="262"/>
                </a:moveTo>
                <a:lnTo>
                  <a:pt x="0" y="500"/>
                </a:lnTo>
                <a:cubicBezTo>
                  <a:pt x="0" y="554"/>
                  <a:pt x="44" y="598"/>
                  <a:pt x="98" y="598"/>
                </a:cubicBezTo>
                <a:lnTo>
                  <a:pt x="388" y="598"/>
                </a:lnTo>
                <a:cubicBezTo>
                  <a:pt x="442" y="598"/>
                  <a:pt x="486" y="554"/>
                  <a:pt x="486" y="500"/>
                </a:cubicBezTo>
                <a:lnTo>
                  <a:pt x="486" y="262"/>
                </a:lnTo>
                <a:lnTo>
                  <a:pt x="445" y="262"/>
                </a:lnTo>
                <a:lnTo>
                  <a:pt x="445" y="199"/>
                </a:lnTo>
                <a:cubicBezTo>
                  <a:pt x="445" y="89"/>
                  <a:pt x="356" y="0"/>
                  <a:pt x="246" y="0"/>
                </a:cubicBezTo>
                <a:cubicBezTo>
                  <a:pt x="137" y="0"/>
                  <a:pt x="48" y="89"/>
                  <a:pt x="48" y="199"/>
                </a:cubicBezTo>
                <a:lnTo>
                  <a:pt x="48" y="262"/>
                </a:lnTo>
                <a:lnTo>
                  <a:pt x="0" y="262"/>
                </a:lnTo>
                <a:close/>
                <a:moveTo>
                  <a:pt x="370" y="262"/>
                </a:moveTo>
                <a:lnTo>
                  <a:pt x="122" y="262"/>
                </a:lnTo>
                <a:lnTo>
                  <a:pt x="123" y="199"/>
                </a:lnTo>
                <a:cubicBezTo>
                  <a:pt x="123" y="131"/>
                  <a:pt x="178" y="75"/>
                  <a:pt x="246" y="75"/>
                </a:cubicBezTo>
                <a:cubicBezTo>
                  <a:pt x="315" y="75"/>
                  <a:pt x="370" y="131"/>
                  <a:pt x="370" y="199"/>
                </a:cubicBezTo>
                <a:lnTo>
                  <a:pt x="370" y="262"/>
                </a:lnTo>
                <a:close/>
                <a:moveTo>
                  <a:pt x="276" y="438"/>
                </a:moveTo>
                <a:lnTo>
                  <a:pt x="276" y="438"/>
                </a:lnTo>
                <a:lnTo>
                  <a:pt x="276" y="491"/>
                </a:lnTo>
                <a:cubicBezTo>
                  <a:pt x="276" y="509"/>
                  <a:pt x="261" y="523"/>
                  <a:pt x="243" y="523"/>
                </a:cubicBezTo>
                <a:cubicBezTo>
                  <a:pt x="225" y="523"/>
                  <a:pt x="210" y="509"/>
                  <a:pt x="210" y="491"/>
                </a:cubicBezTo>
                <a:lnTo>
                  <a:pt x="210" y="438"/>
                </a:lnTo>
                <a:cubicBezTo>
                  <a:pt x="196" y="428"/>
                  <a:pt x="187" y="411"/>
                  <a:pt x="187" y="392"/>
                </a:cubicBezTo>
                <a:cubicBezTo>
                  <a:pt x="187" y="362"/>
                  <a:pt x="212" y="336"/>
                  <a:pt x="243" y="336"/>
                </a:cubicBezTo>
                <a:cubicBezTo>
                  <a:pt x="274" y="336"/>
                  <a:pt x="299" y="362"/>
                  <a:pt x="299" y="392"/>
                </a:cubicBezTo>
                <a:cubicBezTo>
                  <a:pt x="299" y="411"/>
                  <a:pt x="290" y="428"/>
                  <a:pt x="276" y="438"/>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52" name="Freeform 36"/>
          <p:cNvSpPr>
            <a:spLocks noEditPoints="1"/>
          </p:cNvSpPr>
          <p:nvPr/>
        </p:nvSpPr>
        <p:spPr bwMode="auto">
          <a:xfrm>
            <a:off x="1603739" y="1373847"/>
            <a:ext cx="875391" cy="738571"/>
          </a:xfrm>
          <a:custGeom>
            <a:avLst/>
            <a:gdLst>
              <a:gd name="T0" fmla="*/ 563 w 803"/>
              <a:gd name="T1" fmla="*/ 421 h 678"/>
              <a:gd name="T2" fmla="*/ 445 w 803"/>
              <a:gd name="T3" fmla="*/ 421 h 678"/>
              <a:gd name="T4" fmla="*/ 445 w 803"/>
              <a:gd name="T5" fmla="*/ 540 h 678"/>
              <a:gd name="T6" fmla="*/ 358 w 803"/>
              <a:gd name="T7" fmla="*/ 540 h 678"/>
              <a:gd name="T8" fmla="*/ 358 w 803"/>
              <a:gd name="T9" fmla="*/ 421 h 678"/>
              <a:gd name="T10" fmla="*/ 240 w 803"/>
              <a:gd name="T11" fmla="*/ 421 h 678"/>
              <a:gd name="T12" fmla="*/ 240 w 803"/>
              <a:gd name="T13" fmla="*/ 334 h 678"/>
              <a:gd name="T14" fmla="*/ 358 w 803"/>
              <a:gd name="T15" fmla="*/ 334 h 678"/>
              <a:gd name="T16" fmla="*/ 358 w 803"/>
              <a:gd name="T17" fmla="*/ 215 h 678"/>
              <a:gd name="T18" fmla="*/ 445 w 803"/>
              <a:gd name="T19" fmla="*/ 215 h 678"/>
              <a:gd name="T20" fmla="*/ 445 w 803"/>
              <a:gd name="T21" fmla="*/ 334 h 678"/>
              <a:gd name="T22" fmla="*/ 563 w 803"/>
              <a:gd name="T23" fmla="*/ 334 h 678"/>
              <a:gd name="T24" fmla="*/ 563 w 803"/>
              <a:gd name="T25" fmla="*/ 421 h 678"/>
              <a:gd name="T26" fmla="*/ 737 w 803"/>
              <a:gd name="T27" fmla="*/ 218 h 678"/>
              <a:gd name="T28" fmla="*/ 401 w 803"/>
              <a:gd name="T29" fmla="*/ 161 h 678"/>
              <a:gd name="T30" fmla="*/ 66 w 803"/>
              <a:gd name="T31" fmla="*/ 218 h 678"/>
              <a:gd name="T32" fmla="*/ 402 w 803"/>
              <a:gd name="T33" fmla="*/ 678 h 678"/>
              <a:gd name="T34" fmla="*/ 737 w 803"/>
              <a:gd name="T35" fmla="*/ 2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3" h="678">
                <a:moveTo>
                  <a:pt x="563" y="421"/>
                </a:moveTo>
                <a:lnTo>
                  <a:pt x="445" y="421"/>
                </a:lnTo>
                <a:lnTo>
                  <a:pt x="445" y="540"/>
                </a:lnTo>
                <a:lnTo>
                  <a:pt x="358" y="540"/>
                </a:lnTo>
                <a:lnTo>
                  <a:pt x="358" y="421"/>
                </a:lnTo>
                <a:lnTo>
                  <a:pt x="240" y="421"/>
                </a:lnTo>
                <a:lnTo>
                  <a:pt x="240" y="334"/>
                </a:lnTo>
                <a:lnTo>
                  <a:pt x="358" y="334"/>
                </a:lnTo>
                <a:lnTo>
                  <a:pt x="358" y="215"/>
                </a:lnTo>
                <a:lnTo>
                  <a:pt x="445" y="215"/>
                </a:lnTo>
                <a:lnTo>
                  <a:pt x="445" y="334"/>
                </a:lnTo>
                <a:lnTo>
                  <a:pt x="563" y="334"/>
                </a:lnTo>
                <a:lnTo>
                  <a:pt x="563" y="421"/>
                </a:lnTo>
                <a:close/>
                <a:moveTo>
                  <a:pt x="737" y="218"/>
                </a:moveTo>
                <a:cubicBezTo>
                  <a:pt x="680" y="0"/>
                  <a:pt x="440" y="138"/>
                  <a:pt x="401" y="161"/>
                </a:cubicBezTo>
                <a:cubicBezTo>
                  <a:pt x="360" y="136"/>
                  <a:pt x="123" y="1"/>
                  <a:pt x="66" y="218"/>
                </a:cubicBezTo>
                <a:cubicBezTo>
                  <a:pt x="0" y="469"/>
                  <a:pt x="400" y="676"/>
                  <a:pt x="402" y="678"/>
                </a:cubicBezTo>
                <a:cubicBezTo>
                  <a:pt x="402" y="678"/>
                  <a:pt x="803" y="466"/>
                  <a:pt x="737" y="218"/>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53" name="Freeform 37"/>
          <p:cNvSpPr>
            <a:spLocks noEditPoints="1"/>
          </p:cNvSpPr>
          <p:nvPr/>
        </p:nvSpPr>
        <p:spPr bwMode="auto">
          <a:xfrm>
            <a:off x="5822080" y="3416290"/>
            <a:ext cx="616993" cy="669989"/>
          </a:xfrm>
          <a:custGeom>
            <a:avLst/>
            <a:gdLst>
              <a:gd name="T0" fmla="*/ 38 w 566"/>
              <a:gd name="T1" fmla="*/ 38 h 613"/>
              <a:gd name="T2" fmla="*/ 151 w 566"/>
              <a:gd name="T3" fmla="*/ 37 h 613"/>
              <a:gd name="T4" fmla="*/ 271 w 566"/>
              <a:gd name="T5" fmla="*/ 5 h 613"/>
              <a:gd name="T6" fmla="*/ 283 w 566"/>
              <a:gd name="T7" fmla="*/ 0 h 613"/>
              <a:gd name="T8" fmla="*/ 294 w 566"/>
              <a:gd name="T9" fmla="*/ 5 h 613"/>
              <a:gd name="T10" fmla="*/ 415 w 566"/>
              <a:gd name="T11" fmla="*/ 37 h 613"/>
              <a:gd name="T12" fmla="*/ 528 w 566"/>
              <a:gd name="T13" fmla="*/ 38 h 613"/>
              <a:gd name="T14" fmla="*/ 566 w 566"/>
              <a:gd name="T15" fmla="*/ 33 h 613"/>
              <a:gd name="T16" fmla="*/ 566 w 566"/>
              <a:gd name="T17" fmla="*/ 77 h 613"/>
              <a:gd name="T18" fmla="*/ 486 w 566"/>
              <a:gd name="T19" fmla="*/ 464 h 613"/>
              <a:gd name="T20" fmla="*/ 291 w 566"/>
              <a:gd name="T21" fmla="*/ 611 h 613"/>
              <a:gd name="T22" fmla="*/ 283 w 566"/>
              <a:gd name="T23" fmla="*/ 613 h 613"/>
              <a:gd name="T24" fmla="*/ 275 w 566"/>
              <a:gd name="T25" fmla="*/ 611 h 613"/>
              <a:gd name="T26" fmla="*/ 80 w 566"/>
              <a:gd name="T27" fmla="*/ 464 h 613"/>
              <a:gd name="T28" fmla="*/ 0 w 566"/>
              <a:gd name="T29" fmla="*/ 77 h 613"/>
              <a:gd name="T30" fmla="*/ 0 w 566"/>
              <a:gd name="T31" fmla="*/ 33 h 613"/>
              <a:gd name="T32" fmla="*/ 38 w 566"/>
              <a:gd name="T33" fmla="*/ 38 h 613"/>
              <a:gd name="T34" fmla="*/ 283 w 566"/>
              <a:gd name="T35" fmla="*/ 312 h 613"/>
              <a:gd name="T36" fmla="*/ 283 w 566"/>
              <a:gd name="T37" fmla="*/ 312 h 613"/>
              <a:gd name="T38" fmla="*/ 472 w 566"/>
              <a:gd name="T39" fmla="*/ 312 h 613"/>
              <a:gd name="T40" fmla="*/ 496 w 566"/>
              <a:gd name="T41" fmla="*/ 117 h 613"/>
              <a:gd name="T42" fmla="*/ 407 w 566"/>
              <a:gd name="T43" fmla="*/ 113 h 613"/>
              <a:gd name="T44" fmla="*/ 283 w 566"/>
              <a:gd name="T45" fmla="*/ 81 h 613"/>
              <a:gd name="T46" fmla="*/ 283 w 566"/>
              <a:gd name="T47" fmla="*/ 312 h 613"/>
              <a:gd name="T48" fmla="*/ 283 w 566"/>
              <a:gd name="T49" fmla="*/ 535 h 613"/>
              <a:gd name="T50" fmla="*/ 283 w 566"/>
              <a:gd name="T51" fmla="*/ 535 h 613"/>
              <a:gd name="T52" fmla="*/ 283 w 566"/>
              <a:gd name="T53" fmla="*/ 312 h 613"/>
              <a:gd name="T54" fmla="*/ 94 w 566"/>
              <a:gd name="T55" fmla="*/ 312 h 613"/>
              <a:gd name="T56" fmla="*/ 137 w 566"/>
              <a:gd name="T57" fmla="*/ 423 h 613"/>
              <a:gd name="T58" fmla="*/ 283 w 566"/>
              <a:gd name="T59" fmla="*/ 5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613">
                <a:moveTo>
                  <a:pt x="38" y="38"/>
                </a:moveTo>
                <a:cubicBezTo>
                  <a:pt x="74" y="43"/>
                  <a:pt x="112" y="42"/>
                  <a:pt x="151" y="37"/>
                </a:cubicBezTo>
                <a:cubicBezTo>
                  <a:pt x="190" y="32"/>
                  <a:pt x="230" y="21"/>
                  <a:pt x="271" y="5"/>
                </a:cubicBezTo>
                <a:lnTo>
                  <a:pt x="283" y="0"/>
                </a:lnTo>
                <a:lnTo>
                  <a:pt x="294" y="5"/>
                </a:lnTo>
                <a:cubicBezTo>
                  <a:pt x="336" y="21"/>
                  <a:pt x="376" y="32"/>
                  <a:pt x="415" y="37"/>
                </a:cubicBezTo>
                <a:cubicBezTo>
                  <a:pt x="454" y="42"/>
                  <a:pt x="491" y="43"/>
                  <a:pt x="528" y="38"/>
                </a:cubicBezTo>
                <a:lnTo>
                  <a:pt x="566" y="33"/>
                </a:lnTo>
                <a:lnTo>
                  <a:pt x="566" y="77"/>
                </a:lnTo>
                <a:cubicBezTo>
                  <a:pt x="564" y="260"/>
                  <a:pt x="534" y="382"/>
                  <a:pt x="486" y="464"/>
                </a:cubicBezTo>
                <a:cubicBezTo>
                  <a:pt x="436" y="550"/>
                  <a:pt x="368" y="591"/>
                  <a:pt x="291" y="611"/>
                </a:cubicBezTo>
                <a:lnTo>
                  <a:pt x="283" y="613"/>
                </a:lnTo>
                <a:lnTo>
                  <a:pt x="275" y="611"/>
                </a:lnTo>
                <a:cubicBezTo>
                  <a:pt x="198" y="591"/>
                  <a:pt x="130" y="550"/>
                  <a:pt x="80" y="464"/>
                </a:cubicBezTo>
                <a:cubicBezTo>
                  <a:pt x="32" y="382"/>
                  <a:pt x="2" y="260"/>
                  <a:pt x="0" y="77"/>
                </a:cubicBezTo>
                <a:lnTo>
                  <a:pt x="0" y="33"/>
                </a:lnTo>
                <a:lnTo>
                  <a:pt x="38" y="38"/>
                </a:lnTo>
                <a:close/>
                <a:moveTo>
                  <a:pt x="283" y="312"/>
                </a:moveTo>
                <a:lnTo>
                  <a:pt x="283" y="312"/>
                </a:lnTo>
                <a:lnTo>
                  <a:pt x="472" y="312"/>
                </a:lnTo>
                <a:cubicBezTo>
                  <a:pt x="485" y="259"/>
                  <a:pt x="493" y="195"/>
                  <a:pt x="496" y="117"/>
                </a:cubicBezTo>
                <a:cubicBezTo>
                  <a:pt x="467" y="119"/>
                  <a:pt x="437" y="117"/>
                  <a:pt x="407" y="113"/>
                </a:cubicBezTo>
                <a:cubicBezTo>
                  <a:pt x="367" y="108"/>
                  <a:pt x="325" y="97"/>
                  <a:pt x="283" y="81"/>
                </a:cubicBezTo>
                <a:lnTo>
                  <a:pt x="283" y="312"/>
                </a:lnTo>
                <a:close/>
                <a:moveTo>
                  <a:pt x="283" y="535"/>
                </a:moveTo>
                <a:lnTo>
                  <a:pt x="283" y="535"/>
                </a:lnTo>
                <a:lnTo>
                  <a:pt x="283" y="312"/>
                </a:lnTo>
                <a:lnTo>
                  <a:pt x="94" y="312"/>
                </a:lnTo>
                <a:cubicBezTo>
                  <a:pt x="105" y="357"/>
                  <a:pt x="120" y="393"/>
                  <a:pt x="137" y="423"/>
                </a:cubicBezTo>
                <a:cubicBezTo>
                  <a:pt x="174" y="486"/>
                  <a:pt x="225" y="518"/>
                  <a:pt x="283" y="535"/>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54" name="Freeform 38"/>
          <p:cNvSpPr>
            <a:spLocks noEditPoints="1"/>
          </p:cNvSpPr>
          <p:nvPr/>
        </p:nvSpPr>
        <p:spPr bwMode="auto">
          <a:xfrm>
            <a:off x="3159010" y="3392551"/>
            <a:ext cx="535252" cy="688453"/>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2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30 h 631"/>
              <a:gd name="T68" fmla="*/ 409 w 491"/>
              <a:gd name="T69" fmla="*/ 630 h 631"/>
              <a:gd name="T70" fmla="*/ 409 w 491"/>
              <a:gd name="T71" fmla="*/ 560 h 631"/>
              <a:gd name="T72" fmla="*/ 303 w 491"/>
              <a:gd name="T73" fmla="*/ 560 h 631"/>
              <a:gd name="T74" fmla="*/ 303 w 491"/>
              <a:gd name="T75" fmla="*/ 63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9"/>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2"/>
                  <a:pt x="198" y="319"/>
                  <a:pt x="198" y="305"/>
                </a:cubicBezTo>
                <a:cubicBezTo>
                  <a:pt x="198" y="288"/>
                  <a:pt x="205" y="272"/>
                  <a:pt x="217" y="262"/>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6"/>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6"/>
                  <a:pt x="455" y="270"/>
                  <a:pt x="436" y="270"/>
                </a:cubicBezTo>
                <a:lnTo>
                  <a:pt x="349" y="270"/>
                </a:lnTo>
                <a:lnTo>
                  <a:pt x="265" y="270"/>
                </a:lnTo>
                <a:lnTo>
                  <a:pt x="256" y="270"/>
                </a:lnTo>
                <a:close/>
                <a:moveTo>
                  <a:pt x="349" y="366"/>
                </a:moveTo>
                <a:lnTo>
                  <a:pt x="221" y="366"/>
                </a:lnTo>
                <a:cubicBezTo>
                  <a:pt x="209" y="366"/>
                  <a:pt x="198" y="372"/>
                  <a:pt x="192" y="382"/>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30"/>
                </a:moveTo>
                <a:lnTo>
                  <a:pt x="315" y="630"/>
                </a:lnTo>
                <a:lnTo>
                  <a:pt x="409" y="630"/>
                </a:lnTo>
                <a:cubicBezTo>
                  <a:pt x="429" y="630"/>
                  <a:pt x="444" y="614"/>
                  <a:pt x="444" y="595"/>
                </a:cubicBezTo>
                <a:cubicBezTo>
                  <a:pt x="444" y="575"/>
                  <a:pt x="429" y="560"/>
                  <a:pt x="409" y="560"/>
                </a:cubicBezTo>
                <a:lnTo>
                  <a:pt x="315" y="560"/>
                </a:lnTo>
                <a:lnTo>
                  <a:pt x="303" y="560"/>
                </a:lnTo>
                <a:cubicBezTo>
                  <a:pt x="283" y="560"/>
                  <a:pt x="268" y="575"/>
                  <a:pt x="268" y="595"/>
                </a:cubicBezTo>
                <a:cubicBezTo>
                  <a:pt x="268" y="614"/>
                  <a:pt x="283" y="630"/>
                  <a:pt x="303" y="630"/>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55" name="Freeform 39"/>
          <p:cNvSpPr>
            <a:spLocks noEditPoints="1"/>
          </p:cNvSpPr>
          <p:nvPr/>
        </p:nvSpPr>
        <p:spPr bwMode="auto">
          <a:xfrm>
            <a:off x="3124731" y="4468597"/>
            <a:ext cx="606445" cy="672627"/>
          </a:xfrm>
          <a:custGeom>
            <a:avLst/>
            <a:gdLst>
              <a:gd name="T0" fmla="*/ 78 w 556"/>
              <a:gd name="T1" fmla="*/ 286 h 614"/>
              <a:gd name="T2" fmla="*/ 94 w 556"/>
              <a:gd name="T3" fmla="*/ 292 h 614"/>
              <a:gd name="T4" fmla="*/ 113 w 556"/>
              <a:gd name="T5" fmla="*/ 299 h 614"/>
              <a:gd name="T6" fmla="*/ 132 w 556"/>
              <a:gd name="T7" fmla="*/ 303 h 614"/>
              <a:gd name="T8" fmla="*/ 158 w 556"/>
              <a:gd name="T9" fmla="*/ 308 h 614"/>
              <a:gd name="T10" fmla="*/ 182 w 556"/>
              <a:gd name="T11" fmla="*/ 311 h 614"/>
              <a:gd name="T12" fmla="*/ 215 w 556"/>
              <a:gd name="T13" fmla="*/ 312 h 614"/>
              <a:gd name="T14" fmla="*/ 248 w 556"/>
              <a:gd name="T15" fmla="*/ 311 h 614"/>
              <a:gd name="T16" fmla="*/ 272 w 556"/>
              <a:gd name="T17" fmla="*/ 308 h 614"/>
              <a:gd name="T18" fmla="*/ 298 w 556"/>
              <a:gd name="T19" fmla="*/ 303 h 614"/>
              <a:gd name="T20" fmla="*/ 317 w 556"/>
              <a:gd name="T21" fmla="*/ 299 h 614"/>
              <a:gd name="T22" fmla="*/ 336 w 556"/>
              <a:gd name="T23" fmla="*/ 292 h 614"/>
              <a:gd name="T24" fmla="*/ 352 w 556"/>
              <a:gd name="T25" fmla="*/ 286 h 614"/>
              <a:gd name="T26" fmla="*/ 389 w 556"/>
              <a:gd name="T27" fmla="*/ 253 h 614"/>
              <a:gd name="T28" fmla="*/ 41 w 556"/>
              <a:gd name="T29" fmla="*/ 253 h 614"/>
              <a:gd name="T30" fmla="*/ 462 w 556"/>
              <a:gd name="T31" fmla="*/ 302 h 614"/>
              <a:gd name="T32" fmla="*/ 430 w 556"/>
              <a:gd name="T33" fmla="*/ 307 h 614"/>
              <a:gd name="T34" fmla="*/ 426 w 556"/>
              <a:gd name="T35" fmla="*/ 272 h 614"/>
              <a:gd name="T36" fmla="*/ 4 w 556"/>
              <a:gd name="T37" fmla="*/ 272 h 614"/>
              <a:gd name="T38" fmla="*/ 0 w 556"/>
              <a:gd name="T39" fmla="*/ 526 h 614"/>
              <a:gd name="T40" fmla="*/ 342 w 556"/>
              <a:gd name="T41" fmla="*/ 614 h 614"/>
              <a:gd name="T42" fmla="*/ 430 w 556"/>
              <a:gd name="T43" fmla="*/ 485 h 614"/>
              <a:gd name="T44" fmla="*/ 556 w 556"/>
              <a:gd name="T45" fmla="*/ 396 h 614"/>
              <a:gd name="T46" fmla="*/ 462 w 556"/>
              <a:gd name="T47" fmla="*/ 448 h 614"/>
              <a:gd name="T48" fmla="*/ 430 w 556"/>
              <a:gd name="T49" fmla="*/ 437 h 614"/>
              <a:gd name="T50" fmla="*/ 462 w 556"/>
              <a:gd name="T51" fmla="*/ 345 h 614"/>
              <a:gd name="T52" fmla="*/ 462 w 556"/>
              <a:gd name="T53" fmla="*/ 448 h 614"/>
              <a:gd name="T54" fmla="*/ 139 w 556"/>
              <a:gd name="T55" fmla="*/ 143 h 614"/>
              <a:gd name="T56" fmla="*/ 162 w 556"/>
              <a:gd name="T57" fmla="*/ 53 h 614"/>
              <a:gd name="T58" fmla="*/ 116 w 556"/>
              <a:gd name="T59" fmla="*/ 53 h 614"/>
              <a:gd name="T60" fmla="*/ 139 w 556"/>
              <a:gd name="T61" fmla="*/ 143 h 614"/>
              <a:gd name="T62" fmla="*/ 211 w 556"/>
              <a:gd name="T63" fmla="*/ 114 h 614"/>
              <a:gd name="T64" fmla="*/ 234 w 556"/>
              <a:gd name="T65" fmla="*/ 23 h 614"/>
              <a:gd name="T66" fmla="*/ 188 w 556"/>
              <a:gd name="T67" fmla="*/ 23 h 614"/>
              <a:gd name="T68" fmla="*/ 211 w 556"/>
              <a:gd name="T69" fmla="*/ 114 h 614"/>
              <a:gd name="T70" fmla="*/ 283 w 556"/>
              <a:gd name="T71" fmla="*/ 172 h 614"/>
              <a:gd name="T72" fmla="*/ 305 w 556"/>
              <a:gd name="T73" fmla="*/ 82 h 614"/>
              <a:gd name="T74" fmla="*/ 260 w 556"/>
              <a:gd name="T75" fmla="*/ 82 h 614"/>
              <a:gd name="T76" fmla="*/ 283 w 556"/>
              <a:gd name="T77" fmla="*/ 17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6" h="614">
                <a:moveTo>
                  <a:pt x="55" y="272"/>
                </a:moveTo>
                <a:cubicBezTo>
                  <a:pt x="61" y="276"/>
                  <a:pt x="69" y="281"/>
                  <a:pt x="78" y="286"/>
                </a:cubicBezTo>
                <a:cubicBezTo>
                  <a:pt x="79" y="286"/>
                  <a:pt x="79" y="286"/>
                  <a:pt x="80" y="286"/>
                </a:cubicBezTo>
                <a:cubicBezTo>
                  <a:pt x="84" y="288"/>
                  <a:pt x="89" y="290"/>
                  <a:pt x="94" y="292"/>
                </a:cubicBezTo>
                <a:cubicBezTo>
                  <a:pt x="94" y="292"/>
                  <a:pt x="95" y="293"/>
                  <a:pt x="95" y="293"/>
                </a:cubicBezTo>
                <a:cubicBezTo>
                  <a:pt x="101" y="295"/>
                  <a:pt x="107" y="297"/>
                  <a:pt x="113" y="299"/>
                </a:cubicBezTo>
                <a:cubicBezTo>
                  <a:pt x="114" y="299"/>
                  <a:pt x="115" y="299"/>
                  <a:pt x="116" y="299"/>
                </a:cubicBezTo>
                <a:cubicBezTo>
                  <a:pt x="121" y="301"/>
                  <a:pt x="126" y="302"/>
                  <a:pt x="132" y="303"/>
                </a:cubicBezTo>
                <a:cubicBezTo>
                  <a:pt x="134" y="304"/>
                  <a:pt x="135" y="304"/>
                  <a:pt x="137" y="304"/>
                </a:cubicBezTo>
                <a:cubicBezTo>
                  <a:pt x="144" y="306"/>
                  <a:pt x="151" y="307"/>
                  <a:pt x="158" y="308"/>
                </a:cubicBezTo>
                <a:cubicBezTo>
                  <a:pt x="159" y="308"/>
                  <a:pt x="161" y="309"/>
                  <a:pt x="162" y="309"/>
                </a:cubicBezTo>
                <a:cubicBezTo>
                  <a:pt x="168" y="310"/>
                  <a:pt x="175" y="310"/>
                  <a:pt x="182" y="311"/>
                </a:cubicBezTo>
                <a:cubicBezTo>
                  <a:pt x="184" y="311"/>
                  <a:pt x="187" y="311"/>
                  <a:pt x="189" y="311"/>
                </a:cubicBezTo>
                <a:cubicBezTo>
                  <a:pt x="197" y="312"/>
                  <a:pt x="206" y="312"/>
                  <a:pt x="215" y="312"/>
                </a:cubicBezTo>
                <a:cubicBezTo>
                  <a:pt x="224" y="312"/>
                  <a:pt x="233" y="312"/>
                  <a:pt x="241" y="311"/>
                </a:cubicBezTo>
                <a:cubicBezTo>
                  <a:pt x="243" y="311"/>
                  <a:pt x="246" y="311"/>
                  <a:pt x="248" y="311"/>
                </a:cubicBezTo>
                <a:cubicBezTo>
                  <a:pt x="255" y="310"/>
                  <a:pt x="262" y="310"/>
                  <a:pt x="268" y="309"/>
                </a:cubicBezTo>
                <a:cubicBezTo>
                  <a:pt x="269" y="309"/>
                  <a:pt x="271" y="308"/>
                  <a:pt x="272" y="308"/>
                </a:cubicBezTo>
                <a:cubicBezTo>
                  <a:pt x="279" y="307"/>
                  <a:pt x="286" y="306"/>
                  <a:pt x="293" y="304"/>
                </a:cubicBezTo>
                <a:cubicBezTo>
                  <a:pt x="295" y="304"/>
                  <a:pt x="296" y="304"/>
                  <a:pt x="298" y="303"/>
                </a:cubicBezTo>
                <a:cubicBezTo>
                  <a:pt x="304" y="302"/>
                  <a:pt x="309" y="301"/>
                  <a:pt x="314" y="299"/>
                </a:cubicBezTo>
                <a:cubicBezTo>
                  <a:pt x="315" y="299"/>
                  <a:pt x="316" y="299"/>
                  <a:pt x="317" y="299"/>
                </a:cubicBezTo>
                <a:cubicBezTo>
                  <a:pt x="323" y="297"/>
                  <a:pt x="329" y="295"/>
                  <a:pt x="335" y="293"/>
                </a:cubicBezTo>
                <a:cubicBezTo>
                  <a:pt x="335" y="293"/>
                  <a:pt x="336" y="292"/>
                  <a:pt x="336" y="292"/>
                </a:cubicBezTo>
                <a:cubicBezTo>
                  <a:pt x="341" y="290"/>
                  <a:pt x="346" y="288"/>
                  <a:pt x="350" y="286"/>
                </a:cubicBezTo>
                <a:cubicBezTo>
                  <a:pt x="351" y="286"/>
                  <a:pt x="351" y="286"/>
                  <a:pt x="352" y="286"/>
                </a:cubicBezTo>
                <a:cubicBezTo>
                  <a:pt x="361" y="281"/>
                  <a:pt x="369" y="276"/>
                  <a:pt x="375" y="272"/>
                </a:cubicBezTo>
                <a:cubicBezTo>
                  <a:pt x="384" y="264"/>
                  <a:pt x="389" y="258"/>
                  <a:pt x="389" y="253"/>
                </a:cubicBezTo>
                <a:cubicBezTo>
                  <a:pt x="389" y="236"/>
                  <a:pt x="328" y="194"/>
                  <a:pt x="215" y="194"/>
                </a:cubicBezTo>
                <a:cubicBezTo>
                  <a:pt x="102" y="194"/>
                  <a:pt x="41" y="236"/>
                  <a:pt x="41" y="253"/>
                </a:cubicBezTo>
                <a:cubicBezTo>
                  <a:pt x="41" y="258"/>
                  <a:pt x="46" y="264"/>
                  <a:pt x="55" y="272"/>
                </a:cubicBezTo>
                <a:close/>
                <a:moveTo>
                  <a:pt x="462" y="302"/>
                </a:moveTo>
                <a:lnTo>
                  <a:pt x="462" y="302"/>
                </a:lnTo>
                <a:cubicBezTo>
                  <a:pt x="451" y="302"/>
                  <a:pt x="440" y="304"/>
                  <a:pt x="430" y="307"/>
                </a:cubicBezTo>
                <a:lnTo>
                  <a:pt x="430" y="272"/>
                </a:lnTo>
                <a:lnTo>
                  <a:pt x="426" y="272"/>
                </a:lnTo>
                <a:cubicBezTo>
                  <a:pt x="407" y="318"/>
                  <a:pt x="320" y="353"/>
                  <a:pt x="215" y="353"/>
                </a:cubicBezTo>
                <a:cubicBezTo>
                  <a:pt x="110" y="353"/>
                  <a:pt x="23" y="318"/>
                  <a:pt x="4" y="272"/>
                </a:cubicBezTo>
                <a:lnTo>
                  <a:pt x="0" y="272"/>
                </a:lnTo>
                <a:lnTo>
                  <a:pt x="0" y="526"/>
                </a:lnTo>
                <a:cubicBezTo>
                  <a:pt x="0" y="575"/>
                  <a:pt x="39" y="614"/>
                  <a:pt x="88" y="614"/>
                </a:cubicBezTo>
                <a:lnTo>
                  <a:pt x="342" y="614"/>
                </a:lnTo>
                <a:cubicBezTo>
                  <a:pt x="391" y="614"/>
                  <a:pt x="430" y="575"/>
                  <a:pt x="430" y="526"/>
                </a:cubicBezTo>
                <a:lnTo>
                  <a:pt x="430" y="485"/>
                </a:lnTo>
                <a:cubicBezTo>
                  <a:pt x="440" y="489"/>
                  <a:pt x="451" y="491"/>
                  <a:pt x="462" y="491"/>
                </a:cubicBezTo>
                <a:cubicBezTo>
                  <a:pt x="514" y="491"/>
                  <a:pt x="556" y="449"/>
                  <a:pt x="556" y="396"/>
                </a:cubicBezTo>
                <a:cubicBezTo>
                  <a:pt x="556" y="344"/>
                  <a:pt x="514" y="302"/>
                  <a:pt x="462" y="302"/>
                </a:cubicBezTo>
                <a:close/>
                <a:moveTo>
                  <a:pt x="462" y="448"/>
                </a:moveTo>
                <a:lnTo>
                  <a:pt x="462" y="448"/>
                </a:lnTo>
                <a:cubicBezTo>
                  <a:pt x="450" y="448"/>
                  <a:pt x="439" y="444"/>
                  <a:pt x="430" y="437"/>
                </a:cubicBezTo>
                <a:lnTo>
                  <a:pt x="430" y="356"/>
                </a:lnTo>
                <a:cubicBezTo>
                  <a:pt x="439" y="349"/>
                  <a:pt x="450" y="345"/>
                  <a:pt x="462" y="345"/>
                </a:cubicBezTo>
                <a:cubicBezTo>
                  <a:pt x="490" y="345"/>
                  <a:pt x="513" y="368"/>
                  <a:pt x="513" y="396"/>
                </a:cubicBezTo>
                <a:cubicBezTo>
                  <a:pt x="513" y="425"/>
                  <a:pt x="490" y="448"/>
                  <a:pt x="462" y="448"/>
                </a:cubicBezTo>
                <a:close/>
                <a:moveTo>
                  <a:pt x="139" y="143"/>
                </a:moveTo>
                <a:lnTo>
                  <a:pt x="139" y="143"/>
                </a:lnTo>
                <a:cubicBezTo>
                  <a:pt x="152" y="143"/>
                  <a:pt x="162" y="133"/>
                  <a:pt x="162" y="120"/>
                </a:cubicBezTo>
                <a:lnTo>
                  <a:pt x="162" y="53"/>
                </a:lnTo>
                <a:cubicBezTo>
                  <a:pt x="162" y="40"/>
                  <a:pt x="152" y="30"/>
                  <a:pt x="139" y="30"/>
                </a:cubicBezTo>
                <a:cubicBezTo>
                  <a:pt x="126" y="30"/>
                  <a:pt x="116" y="40"/>
                  <a:pt x="116" y="53"/>
                </a:cubicBezTo>
                <a:lnTo>
                  <a:pt x="116" y="120"/>
                </a:lnTo>
                <a:cubicBezTo>
                  <a:pt x="116" y="133"/>
                  <a:pt x="126" y="143"/>
                  <a:pt x="139" y="143"/>
                </a:cubicBezTo>
                <a:close/>
                <a:moveTo>
                  <a:pt x="211" y="114"/>
                </a:moveTo>
                <a:lnTo>
                  <a:pt x="211" y="114"/>
                </a:lnTo>
                <a:cubicBezTo>
                  <a:pt x="223" y="114"/>
                  <a:pt x="234" y="104"/>
                  <a:pt x="234" y="91"/>
                </a:cubicBezTo>
                <a:lnTo>
                  <a:pt x="234" y="23"/>
                </a:lnTo>
                <a:cubicBezTo>
                  <a:pt x="234" y="11"/>
                  <a:pt x="223" y="0"/>
                  <a:pt x="211" y="0"/>
                </a:cubicBezTo>
                <a:cubicBezTo>
                  <a:pt x="198" y="0"/>
                  <a:pt x="188" y="11"/>
                  <a:pt x="188" y="23"/>
                </a:cubicBezTo>
                <a:lnTo>
                  <a:pt x="188" y="91"/>
                </a:lnTo>
                <a:cubicBezTo>
                  <a:pt x="188" y="104"/>
                  <a:pt x="198" y="114"/>
                  <a:pt x="211" y="114"/>
                </a:cubicBezTo>
                <a:close/>
                <a:moveTo>
                  <a:pt x="283" y="172"/>
                </a:moveTo>
                <a:lnTo>
                  <a:pt x="283" y="172"/>
                </a:lnTo>
                <a:cubicBezTo>
                  <a:pt x="295" y="172"/>
                  <a:pt x="305" y="162"/>
                  <a:pt x="305" y="150"/>
                </a:cubicBezTo>
                <a:lnTo>
                  <a:pt x="305" y="82"/>
                </a:lnTo>
                <a:cubicBezTo>
                  <a:pt x="305" y="69"/>
                  <a:pt x="295" y="59"/>
                  <a:pt x="283" y="59"/>
                </a:cubicBezTo>
                <a:cubicBezTo>
                  <a:pt x="270" y="59"/>
                  <a:pt x="260" y="69"/>
                  <a:pt x="260" y="82"/>
                </a:cubicBezTo>
                <a:lnTo>
                  <a:pt x="260" y="150"/>
                </a:lnTo>
                <a:cubicBezTo>
                  <a:pt x="260" y="162"/>
                  <a:pt x="270" y="172"/>
                  <a:pt x="283" y="172"/>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56" name="Freeform 40"/>
          <p:cNvSpPr>
            <a:spLocks/>
          </p:cNvSpPr>
          <p:nvPr/>
        </p:nvSpPr>
        <p:spPr bwMode="auto">
          <a:xfrm>
            <a:off x="5779893" y="2439199"/>
            <a:ext cx="704004" cy="648888"/>
          </a:xfrm>
          <a:custGeom>
            <a:avLst/>
            <a:gdLst>
              <a:gd name="T0" fmla="*/ 646 w 646"/>
              <a:gd name="T1" fmla="*/ 149 h 595"/>
              <a:gd name="T2" fmla="*/ 601 w 646"/>
              <a:gd name="T3" fmla="*/ 98 h 595"/>
              <a:gd name="T4" fmla="*/ 282 w 646"/>
              <a:gd name="T5" fmla="*/ 54 h 595"/>
              <a:gd name="T6" fmla="*/ 282 w 646"/>
              <a:gd name="T7" fmla="*/ 42 h 595"/>
              <a:gd name="T8" fmla="*/ 259 w 646"/>
              <a:gd name="T9" fmla="*/ 11 h 595"/>
              <a:gd name="T10" fmla="*/ 173 w 646"/>
              <a:gd name="T11" fmla="*/ 0 h 595"/>
              <a:gd name="T12" fmla="*/ 150 w 646"/>
              <a:gd name="T13" fmla="*/ 12 h 595"/>
              <a:gd name="T14" fmla="*/ 204 w 646"/>
              <a:gd name="T15" fmla="*/ 18 h 595"/>
              <a:gd name="T16" fmla="*/ 240 w 646"/>
              <a:gd name="T17" fmla="*/ 47 h 595"/>
              <a:gd name="T18" fmla="*/ 248 w 646"/>
              <a:gd name="T19" fmla="*/ 74 h 595"/>
              <a:gd name="T20" fmla="*/ 569 w 646"/>
              <a:gd name="T21" fmla="*/ 115 h 595"/>
              <a:gd name="T22" fmla="*/ 617 w 646"/>
              <a:gd name="T23" fmla="*/ 164 h 595"/>
              <a:gd name="T24" fmla="*/ 609 w 646"/>
              <a:gd name="T25" fmla="*/ 530 h 595"/>
              <a:gd name="T26" fmla="*/ 575 w 646"/>
              <a:gd name="T27" fmla="*/ 206 h 595"/>
              <a:gd name="T28" fmla="*/ 534 w 646"/>
              <a:gd name="T29" fmla="*/ 159 h 595"/>
              <a:gd name="T30" fmla="*/ 226 w 646"/>
              <a:gd name="T31" fmla="*/ 118 h 595"/>
              <a:gd name="T32" fmla="*/ 184 w 646"/>
              <a:gd name="T33" fmla="*/ 59 h 595"/>
              <a:gd name="T34" fmla="*/ 76 w 646"/>
              <a:gd name="T35" fmla="*/ 45 h 595"/>
              <a:gd name="T36" fmla="*/ 68 w 646"/>
              <a:gd name="T37" fmla="*/ 105 h 595"/>
              <a:gd name="T38" fmla="*/ 0 w 646"/>
              <a:gd name="T39" fmla="*/ 99 h 595"/>
              <a:gd name="T40" fmla="*/ 60 w 646"/>
              <a:gd name="T41" fmla="*/ 508 h 595"/>
              <a:gd name="T42" fmla="*/ 622 w 646"/>
              <a:gd name="T43" fmla="*/ 595 h 595"/>
              <a:gd name="T44" fmla="*/ 646 w 646"/>
              <a:gd name="T45" fmla="*/ 14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6" h="595">
                <a:moveTo>
                  <a:pt x="646" y="149"/>
                </a:moveTo>
                <a:cubicBezTo>
                  <a:pt x="646" y="149"/>
                  <a:pt x="643" y="106"/>
                  <a:pt x="601" y="98"/>
                </a:cubicBezTo>
                <a:cubicBezTo>
                  <a:pt x="571" y="92"/>
                  <a:pt x="282" y="54"/>
                  <a:pt x="282" y="54"/>
                </a:cubicBezTo>
                <a:lnTo>
                  <a:pt x="282" y="42"/>
                </a:lnTo>
                <a:cubicBezTo>
                  <a:pt x="282" y="42"/>
                  <a:pt x="283" y="17"/>
                  <a:pt x="259" y="11"/>
                </a:cubicBezTo>
                <a:cubicBezTo>
                  <a:pt x="234" y="6"/>
                  <a:pt x="173" y="0"/>
                  <a:pt x="173" y="0"/>
                </a:cubicBezTo>
                <a:lnTo>
                  <a:pt x="150" y="12"/>
                </a:lnTo>
                <a:lnTo>
                  <a:pt x="204" y="18"/>
                </a:lnTo>
                <a:cubicBezTo>
                  <a:pt x="204" y="18"/>
                  <a:pt x="232" y="20"/>
                  <a:pt x="240" y="47"/>
                </a:cubicBezTo>
                <a:cubicBezTo>
                  <a:pt x="248" y="74"/>
                  <a:pt x="248" y="74"/>
                  <a:pt x="248" y="74"/>
                </a:cubicBezTo>
                <a:lnTo>
                  <a:pt x="569" y="115"/>
                </a:lnTo>
                <a:cubicBezTo>
                  <a:pt x="569" y="115"/>
                  <a:pt x="608" y="115"/>
                  <a:pt x="617" y="164"/>
                </a:cubicBezTo>
                <a:cubicBezTo>
                  <a:pt x="621" y="189"/>
                  <a:pt x="605" y="432"/>
                  <a:pt x="609" y="530"/>
                </a:cubicBezTo>
                <a:lnTo>
                  <a:pt x="575" y="206"/>
                </a:lnTo>
                <a:cubicBezTo>
                  <a:pt x="575" y="206"/>
                  <a:pt x="574" y="164"/>
                  <a:pt x="534" y="159"/>
                </a:cubicBezTo>
                <a:cubicBezTo>
                  <a:pt x="493" y="154"/>
                  <a:pt x="226" y="118"/>
                  <a:pt x="226" y="118"/>
                </a:cubicBezTo>
                <a:cubicBezTo>
                  <a:pt x="226" y="118"/>
                  <a:pt x="217" y="62"/>
                  <a:pt x="184" y="59"/>
                </a:cubicBezTo>
                <a:cubicBezTo>
                  <a:pt x="151" y="56"/>
                  <a:pt x="76" y="45"/>
                  <a:pt x="76" y="45"/>
                </a:cubicBezTo>
                <a:cubicBezTo>
                  <a:pt x="76" y="45"/>
                  <a:pt x="49" y="42"/>
                  <a:pt x="68" y="105"/>
                </a:cubicBezTo>
                <a:lnTo>
                  <a:pt x="0" y="99"/>
                </a:lnTo>
                <a:lnTo>
                  <a:pt x="60" y="508"/>
                </a:lnTo>
                <a:lnTo>
                  <a:pt x="622" y="595"/>
                </a:lnTo>
                <a:lnTo>
                  <a:pt x="646" y="149"/>
                </a:ln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57" name="Freeform 41"/>
          <p:cNvSpPr>
            <a:spLocks noEditPoints="1"/>
          </p:cNvSpPr>
          <p:nvPr/>
        </p:nvSpPr>
        <p:spPr bwMode="auto">
          <a:xfrm>
            <a:off x="7195069" y="5529077"/>
            <a:ext cx="682911" cy="656800"/>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
        <p:nvSpPr>
          <p:cNvPr id="58" name="Freeform 42"/>
          <p:cNvSpPr>
            <a:spLocks noEditPoints="1"/>
          </p:cNvSpPr>
          <p:nvPr/>
        </p:nvSpPr>
        <p:spPr bwMode="auto">
          <a:xfrm>
            <a:off x="8782832" y="4545095"/>
            <a:ext cx="648635" cy="635699"/>
          </a:xfrm>
          <a:custGeom>
            <a:avLst/>
            <a:gdLst>
              <a:gd name="T0" fmla="*/ 25 w 596"/>
              <a:gd name="T1" fmla="*/ 345 h 583"/>
              <a:gd name="T2" fmla="*/ 25 w 596"/>
              <a:gd name="T3" fmla="*/ 62 h 583"/>
              <a:gd name="T4" fmla="*/ 61 w 596"/>
              <a:gd name="T5" fmla="*/ 26 h 583"/>
              <a:gd name="T6" fmla="*/ 534 w 596"/>
              <a:gd name="T7" fmla="*/ 26 h 583"/>
              <a:gd name="T8" fmla="*/ 570 w 596"/>
              <a:gd name="T9" fmla="*/ 62 h 583"/>
              <a:gd name="T10" fmla="*/ 570 w 596"/>
              <a:gd name="T11" fmla="*/ 345 h 583"/>
              <a:gd name="T12" fmla="*/ 534 w 596"/>
              <a:gd name="T13" fmla="*/ 381 h 583"/>
              <a:gd name="T14" fmla="*/ 61 w 596"/>
              <a:gd name="T15" fmla="*/ 381 h 583"/>
              <a:gd name="T16" fmla="*/ 25 w 596"/>
              <a:gd name="T17" fmla="*/ 345 h 583"/>
              <a:gd name="T18" fmla="*/ 534 w 596"/>
              <a:gd name="T19" fmla="*/ 406 h 583"/>
              <a:gd name="T20" fmla="*/ 596 w 596"/>
              <a:gd name="T21" fmla="*/ 345 h 583"/>
              <a:gd name="T22" fmla="*/ 596 w 596"/>
              <a:gd name="T23" fmla="*/ 62 h 583"/>
              <a:gd name="T24" fmla="*/ 534 w 596"/>
              <a:gd name="T25" fmla="*/ 0 h 583"/>
              <a:gd name="T26" fmla="*/ 61 w 596"/>
              <a:gd name="T27" fmla="*/ 0 h 583"/>
              <a:gd name="T28" fmla="*/ 0 w 596"/>
              <a:gd name="T29" fmla="*/ 62 h 583"/>
              <a:gd name="T30" fmla="*/ 0 w 596"/>
              <a:gd name="T31" fmla="*/ 345 h 583"/>
              <a:gd name="T32" fmla="*/ 61 w 596"/>
              <a:gd name="T33" fmla="*/ 406 h 583"/>
              <a:gd name="T34" fmla="*/ 245 w 596"/>
              <a:gd name="T35" fmla="*/ 406 h 583"/>
              <a:gd name="T36" fmla="*/ 245 w 596"/>
              <a:gd name="T37" fmla="*/ 462 h 583"/>
              <a:gd name="T38" fmla="*/ 61 w 596"/>
              <a:gd name="T39" fmla="*/ 462 h 583"/>
              <a:gd name="T40" fmla="*/ 0 w 596"/>
              <a:gd name="T41" fmla="*/ 524 h 583"/>
              <a:gd name="T42" fmla="*/ 0 w 596"/>
              <a:gd name="T43" fmla="*/ 570 h 583"/>
              <a:gd name="T44" fmla="*/ 12 w 596"/>
              <a:gd name="T45" fmla="*/ 583 h 583"/>
              <a:gd name="T46" fmla="*/ 583 w 596"/>
              <a:gd name="T47" fmla="*/ 583 h 583"/>
              <a:gd name="T48" fmla="*/ 596 w 596"/>
              <a:gd name="T49" fmla="*/ 570 h 583"/>
              <a:gd name="T50" fmla="*/ 596 w 596"/>
              <a:gd name="T51" fmla="*/ 524 h 583"/>
              <a:gd name="T52" fmla="*/ 534 w 596"/>
              <a:gd name="T53" fmla="*/ 462 h 583"/>
              <a:gd name="T54" fmla="*/ 351 w 596"/>
              <a:gd name="T55" fmla="*/ 462 h 583"/>
              <a:gd name="T56" fmla="*/ 351 w 596"/>
              <a:gd name="T57" fmla="*/ 406 h 583"/>
              <a:gd name="T58" fmla="*/ 534 w 596"/>
              <a:gd name="T59" fmla="*/ 406 h 583"/>
              <a:gd name="T60" fmla="*/ 544 w 596"/>
              <a:gd name="T61" fmla="*/ 345 h 583"/>
              <a:gd name="T62" fmla="*/ 544 w 596"/>
              <a:gd name="T63" fmla="*/ 62 h 583"/>
              <a:gd name="T64" fmla="*/ 534 w 596"/>
              <a:gd name="T65" fmla="*/ 52 h 583"/>
              <a:gd name="T66" fmla="*/ 61 w 596"/>
              <a:gd name="T67" fmla="*/ 52 h 583"/>
              <a:gd name="T68" fmla="*/ 51 w 596"/>
              <a:gd name="T69" fmla="*/ 62 h 583"/>
              <a:gd name="T70" fmla="*/ 51 w 596"/>
              <a:gd name="T71" fmla="*/ 345 h 583"/>
              <a:gd name="T72" fmla="*/ 61 w 596"/>
              <a:gd name="T73" fmla="*/ 355 h 583"/>
              <a:gd name="T74" fmla="*/ 534 w 596"/>
              <a:gd name="T75" fmla="*/ 355 h 583"/>
              <a:gd name="T76" fmla="*/ 544 w 596"/>
              <a:gd name="T77" fmla="*/ 34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6" h="583">
                <a:moveTo>
                  <a:pt x="25" y="345"/>
                </a:moveTo>
                <a:lnTo>
                  <a:pt x="25" y="62"/>
                </a:lnTo>
                <a:cubicBezTo>
                  <a:pt x="25" y="42"/>
                  <a:pt x="41" y="26"/>
                  <a:pt x="61" y="26"/>
                </a:cubicBezTo>
                <a:lnTo>
                  <a:pt x="534" y="26"/>
                </a:lnTo>
                <a:cubicBezTo>
                  <a:pt x="554" y="26"/>
                  <a:pt x="570" y="42"/>
                  <a:pt x="570" y="62"/>
                </a:cubicBezTo>
                <a:lnTo>
                  <a:pt x="570" y="345"/>
                </a:lnTo>
                <a:cubicBezTo>
                  <a:pt x="570" y="365"/>
                  <a:pt x="554" y="381"/>
                  <a:pt x="534" y="381"/>
                </a:cubicBezTo>
                <a:lnTo>
                  <a:pt x="61" y="381"/>
                </a:lnTo>
                <a:cubicBezTo>
                  <a:pt x="41" y="381"/>
                  <a:pt x="25" y="365"/>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1" y="52"/>
                </a:lnTo>
                <a:cubicBezTo>
                  <a:pt x="56" y="52"/>
                  <a:pt x="51" y="56"/>
                  <a:pt x="51" y="62"/>
                </a:cubicBezTo>
                <a:lnTo>
                  <a:pt x="51" y="345"/>
                </a:lnTo>
                <a:cubicBezTo>
                  <a:pt x="51" y="350"/>
                  <a:pt x="56" y="355"/>
                  <a:pt x="61" y="355"/>
                </a:cubicBezTo>
                <a:lnTo>
                  <a:pt x="534" y="355"/>
                </a:lnTo>
                <a:cubicBezTo>
                  <a:pt x="540" y="355"/>
                  <a:pt x="544" y="350"/>
                  <a:pt x="544" y="345"/>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grpSp>
        <p:nvGrpSpPr>
          <p:cNvPr id="59" name="组合 58"/>
          <p:cNvGrpSpPr/>
          <p:nvPr/>
        </p:nvGrpSpPr>
        <p:grpSpPr>
          <a:xfrm>
            <a:off x="10097814" y="4505527"/>
            <a:ext cx="772557" cy="714831"/>
            <a:chOff x="2438399" y="4906963"/>
            <a:chExt cx="465137" cy="430213"/>
          </a:xfrm>
          <a:solidFill>
            <a:schemeClr val="accent1"/>
          </a:solidFill>
        </p:grpSpPr>
        <p:sp>
          <p:nvSpPr>
            <p:cNvPr id="60"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61"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62"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63" name="Freeform 46"/>
          <p:cNvSpPr>
            <a:spLocks noEditPoints="1"/>
          </p:cNvSpPr>
          <p:nvPr/>
        </p:nvSpPr>
        <p:spPr bwMode="auto">
          <a:xfrm>
            <a:off x="10237560" y="5531713"/>
            <a:ext cx="574805" cy="741208"/>
          </a:xfrm>
          <a:custGeom>
            <a:avLst/>
            <a:gdLst>
              <a:gd name="T0" fmla="*/ 394 w 527"/>
              <a:gd name="T1" fmla="*/ 362 h 679"/>
              <a:gd name="T2" fmla="*/ 340 w 527"/>
              <a:gd name="T3" fmla="*/ 239 h 679"/>
              <a:gd name="T4" fmla="*/ 276 w 527"/>
              <a:gd name="T5" fmla="*/ 270 h 679"/>
              <a:gd name="T6" fmla="*/ 257 w 527"/>
              <a:gd name="T7" fmla="*/ 247 h 679"/>
              <a:gd name="T8" fmla="*/ 256 w 527"/>
              <a:gd name="T9" fmla="*/ 242 h 679"/>
              <a:gd name="T10" fmla="*/ 255 w 527"/>
              <a:gd name="T11" fmla="*/ 237 h 679"/>
              <a:gd name="T12" fmla="*/ 255 w 527"/>
              <a:gd name="T13" fmla="*/ 231 h 679"/>
              <a:gd name="T14" fmla="*/ 255 w 527"/>
              <a:gd name="T15" fmla="*/ 227 h 679"/>
              <a:gd name="T16" fmla="*/ 256 w 527"/>
              <a:gd name="T17" fmla="*/ 222 h 679"/>
              <a:gd name="T18" fmla="*/ 258 w 527"/>
              <a:gd name="T19" fmla="*/ 217 h 679"/>
              <a:gd name="T20" fmla="*/ 261 w 527"/>
              <a:gd name="T21" fmla="*/ 211 h 679"/>
              <a:gd name="T22" fmla="*/ 275 w 527"/>
              <a:gd name="T23" fmla="*/ 196 h 679"/>
              <a:gd name="T24" fmla="*/ 437 w 527"/>
              <a:gd name="T25" fmla="*/ 174 h 679"/>
              <a:gd name="T26" fmla="*/ 349 w 527"/>
              <a:gd name="T27" fmla="*/ 69 h 679"/>
              <a:gd name="T28" fmla="*/ 274 w 527"/>
              <a:gd name="T29" fmla="*/ 138 h 679"/>
              <a:gd name="T30" fmla="*/ 254 w 527"/>
              <a:gd name="T31" fmla="*/ 138 h 679"/>
              <a:gd name="T32" fmla="*/ 225 w 527"/>
              <a:gd name="T33" fmla="*/ 144 h 679"/>
              <a:gd name="T34" fmla="*/ 207 w 527"/>
              <a:gd name="T35" fmla="*/ 150 h 679"/>
              <a:gd name="T36" fmla="*/ 198 w 527"/>
              <a:gd name="T37" fmla="*/ 155 h 679"/>
              <a:gd name="T38" fmla="*/ 189 w 527"/>
              <a:gd name="T39" fmla="*/ 159 h 679"/>
              <a:gd name="T40" fmla="*/ 181 w 527"/>
              <a:gd name="T41" fmla="*/ 165 h 679"/>
              <a:gd name="T42" fmla="*/ 165 w 527"/>
              <a:gd name="T43" fmla="*/ 177 h 679"/>
              <a:gd name="T44" fmla="*/ 158 w 527"/>
              <a:gd name="T45" fmla="*/ 184 h 679"/>
              <a:gd name="T46" fmla="*/ 151 w 527"/>
              <a:gd name="T47" fmla="*/ 193 h 679"/>
              <a:gd name="T48" fmla="*/ 145 w 527"/>
              <a:gd name="T49" fmla="*/ 200 h 679"/>
              <a:gd name="T50" fmla="*/ 138 w 527"/>
              <a:gd name="T51" fmla="*/ 211 h 679"/>
              <a:gd name="T52" fmla="*/ 181 w 527"/>
              <a:gd name="T53" fmla="*/ 430 h 679"/>
              <a:gd name="T54" fmla="*/ 17 w 527"/>
              <a:gd name="T55" fmla="*/ 580 h 679"/>
              <a:gd name="T56" fmla="*/ 44 w 527"/>
              <a:gd name="T57" fmla="*/ 667 h 679"/>
              <a:gd name="T58" fmla="*/ 91 w 527"/>
              <a:gd name="T59" fmla="*/ 614 h 679"/>
              <a:gd name="T60" fmla="*/ 140 w 527"/>
              <a:gd name="T61" fmla="*/ 532 h 679"/>
              <a:gd name="T62" fmla="*/ 253 w 527"/>
              <a:gd name="T63" fmla="*/ 434 h 679"/>
              <a:gd name="T64" fmla="*/ 256 w 527"/>
              <a:gd name="T65" fmla="*/ 434 h 679"/>
              <a:gd name="T66" fmla="*/ 264 w 527"/>
              <a:gd name="T67" fmla="*/ 435 h 679"/>
              <a:gd name="T68" fmla="*/ 272 w 527"/>
              <a:gd name="T69" fmla="*/ 435 h 679"/>
              <a:gd name="T70" fmla="*/ 280 w 527"/>
              <a:gd name="T71" fmla="*/ 434 h 679"/>
              <a:gd name="T72" fmla="*/ 301 w 527"/>
              <a:gd name="T73" fmla="*/ 198 h 679"/>
              <a:gd name="T74" fmla="*/ 298 w 527"/>
              <a:gd name="T75" fmla="*/ 190 h 679"/>
              <a:gd name="T76" fmla="*/ 329 w 527"/>
              <a:gd name="T77" fmla="*/ 203 h 679"/>
              <a:gd name="T78" fmla="*/ 364 w 527"/>
              <a:gd name="T79" fmla="*/ 87 h 679"/>
              <a:gd name="T80" fmla="*/ 485 w 527"/>
              <a:gd name="T81" fmla="*/ 44 h 679"/>
              <a:gd name="T82" fmla="*/ 376 w 527"/>
              <a:gd name="T83" fmla="*/ 187 h 679"/>
              <a:gd name="T84" fmla="*/ 366 w 527"/>
              <a:gd name="T85" fmla="*/ 176 h 679"/>
              <a:gd name="T86" fmla="*/ 364 w 527"/>
              <a:gd name="T87" fmla="*/ 175 h 679"/>
              <a:gd name="T88" fmla="*/ 358 w 527"/>
              <a:gd name="T89" fmla="*/ 170 h 679"/>
              <a:gd name="T90" fmla="*/ 351 w 527"/>
              <a:gd name="T91" fmla="*/ 165 h 679"/>
              <a:gd name="T92" fmla="*/ 342 w 527"/>
              <a:gd name="T93" fmla="*/ 159 h 679"/>
              <a:gd name="T94" fmla="*/ 333 w 527"/>
              <a:gd name="T95" fmla="*/ 154 h 679"/>
              <a:gd name="T96" fmla="*/ 313 w 527"/>
              <a:gd name="T97" fmla="*/ 145 h 679"/>
              <a:gd name="T98" fmla="*/ 37 w 527"/>
              <a:gd name="T99" fmla="*/ 592 h 679"/>
              <a:gd name="T100" fmla="*/ 125 w 527"/>
              <a:gd name="T101" fmla="*/ 444 h 679"/>
              <a:gd name="T102" fmla="*/ 41 w 527"/>
              <a:gd name="T103" fmla="*/ 613 h 679"/>
              <a:gd name="T104" fmla="*/ 37 w 527"/>
              <a:gd name="T105" fmla="*/ 592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7" h="679">
                <a:moveTo>
                  <a:pt x="320" y="425"/>
                </a:moveTo>
                <a:cubicBezTo>
                  <a:pt x="350" y="413"/>
                  <a:pt x="376" y="392"/>
                  <a:pt x="394" y="362"/>
                </a:cubicBezTo>
                <a:cubicBezTo>
                  <a:pt x="421" y="316"/>
                  <a:pt x="421" y="262"/>
                  <a:pt x="398" y="217"/>
                </a:cubicBezTo>
                <a:cubicBezTo>
                  <a:pt x="378" y="228"/>
                  <a:pt x="358" y="236"/>
                  <a:pt x="340" y="239"/>
                </a:cubicBezTo>
                <a:cubicBezTo>
                  <a:pt x="339" y="245"/>
                  <a:pt x="338" y="250"/>
                  <a:pt x="335" y="255"/>
                </a:cubicBezTo>
                <a:cubicBezTo>
                  <a:pt x="322" y="275"/>
                  <a:pt x="296" y="282"/>
                  <a:pt x="276" y="270"/>
                </a:cubicBezTo>
                <a:cubicBezTo>
                  <a:pt x="268" y="265"/>
                  <a:pt x="262" y="259"/>
                  <a:pt x="259" y="251"/>
                </a:cubicBezTo>
                <a:cubicBezTo>
                  <a:pt x="258" y="250"/>
                  <a:pt x="257" y="248"/>
                  <a:pt x="257" y="247"/>
                </a:cubicBezTo>
                <a:cubicBezTo>
                  <a:pt x="257" y="246"/>
                  <a:pt x="257" y="246"/>
                  <a:pt x="257" y="246"/>
                </a:cubicBezTo>
                <a:cubicBezTo>
                  <a:pt x="256" y="245"/>
                  <a:pt x="256" y="243"/>
                  <a:pt x="256" y="242"/>
                </a:cubicBezTo>
                <a:cubicBezTo>
                  <a:pt x="256" y="242"/>
                  <a:pt x="256" y="241"/>
                  <a:pt x="255" y="241"/>
                </a:cubicBezTo>
                <a:cubicBezTo>
                  <a:pt x="255" y="240"/>
                  <a:pt x="255" y="238"/>
                  <a:pt x="255" y="237"/>
                </a:cubicBezTo>
                <a:cubicBezTo>
                  <a:pt x="255" y="237"/>
                  <a:pt x="255" y="236"/>
                  <a:pt x="255" y="236"/>
                </a:cubicBezTo>
                <a:cubicBezTo>
                  <a:pt x="255" y="235"/>
                  <a:pt x="255" y="233"/>
                  <a:pt x="255" y="231"/>
                </a:cubicBezTo>
                <a:cubicBezTo>
                  <a:pt x="255" y="231"/>
                  <a:pt x="255" y="231"/>
                  <a:pt x="255" y="231"/>
                </a:cubicBezTo>
                <a:cubicBezTo>
                  <a:pt x="255" y="230"/>
                  <a:pt x="255" y="228"/>
                  <a:pt x="255" y="227"/>
                </a:cubicBezTo>
                <a:cubicBezTo>
                  <a:pt x="255" y="226"/>
                  <a:pt x="255" y="226"/>
                  <a:pt x="255" y="225"/>
                </a:cubicBezTo>
                <a:cubicBezTo>
                  <a:pt x="256" y="224"/>
                  <a:pt x="256" y="223"/>
                  <a:pt x="256" y="222"/>
                </a:cubicBezTo>
                <a:cubicBezTo>
                  <a:pt x="256" y="221"/>
                  <a:pt x="257" y="221"/>
                  <a:pt x="257" y="220"/>
                </a:cubicBezTo>
                <a:cubicBezTo>
                  <a:pt x="257" y="219"/>
                  <a:pt x="257" y="218"/>
                  <a:pt x="258" y="217"/>
                </a:cubicBezTo>
                <a:cubicBezTo>
                  <a:pt x="258" y="217"/>
                  <a:pt x="258" y="216"/>
                  <a:pt x="258" y="216"/>
                </a:cubicBezTo>
                <a:cubicBezTo>
                  <a:pt x="259" y="214"/>
                  <a:pt x="260" y="213"/>
                  <a:pt x="261" y="211"/>
                </a:cubicBezTo>
                <a:cubicBezTo>
                  <a:pt x="262" y="210"/>
                  <a:pt x="263" y="208"/>
                  <a:pt x="264" y="207"/>
                </a:cubicBezTo>
                <a:cubicBezTo>
                  <a:pt x="267" y="203"/>
                  <a:pt x="271" y="199"/>
                  <a:pt x="275" y="196"/>
                </a:cubicBezTo>
                <a:cubicBezTo>
                  <a:pt x="277" y="203"/>
                  <a:pt x="279" y="209"/>
                  <a:pt x="283" y="213"/>
                </a:cubicBezTo>
                <a:cubicBezTo>
                  <a:pt x="307" y="242"/>
                  <a:pt x="376" y="225"/>
                  <a:pt x="437" y="174"/>
                </a:cubicBezTo>
                <a:cubicBezTo>
                  <a:pt x="498" y="123"/>
                  <a:pt x="527" y="58"/>
                  <a:pt x="503" y="29"/>
                </a:cubicBezTo>
                <a:cubicBezTo>
                  <a:pt x="479" y="0"/>
                  <a:pt x="410" y="18"/>
                  <a:pt x="349" y="69"/>
                </a:cubicBezTo>
                <a:cubicBezTo>
                  <a:pt x="322" y="91"/>
                  <a:pt x="302" y="116"/>
                  <a:pt x="289" y="140"/>
                </a:cubicBezTo>
                <a:cubicBezTo>
                  <a:pt x="284" y="139"/>
                  <a:pt x="279" y="138"/>
                  <a:pt x="274" y="138"/>
                </a:cubicBezTo>
                <a:lnTo>
                  <a:pt x="274" y="138"/>
                </a:lnTo>
                <a:cubicBezTo>
                  <a:pt x="268" y="138"/>
                  <a:pt x="261" y="138"/>
                  <a:pt x="254" y="138"/>
                </a:cubicBezTo>
                <a:cubicBezTo>
                  <a:pt x="254" y="138"/>
                  <a:pt x="254" y="138"/>
                  <a:pt x="254" y="138"/>
                </a:cubicBezTo>
                <a:cubicBezTo>
                  <a:pt x="244" y="139"/>
                  <a:pt x="235" y="141"/>
                  <a:pt x="225" y="144"/>
                </a:cubicBezTo>
                <a:cubicBezTo>
                  <a:pt x="225" y="144"/>
                  <a:pt x="225" y="144"/>
                  <a:pt x="225" y="144"/>
                </a:cubicBezTo>
                <a:cubicBezTo>
                  <a:pt x="219" y="145"/>
                  <a:pt x="213" y="148"/>
                  <a:pt x="207" y="150"/>
                </a:cubicBezTo>
                <a:cubicBezTo>
                  <a:pt x="206" y="150"/>
                  <a:pt x="206" y="151"/>
                  <a:pt x="206" y="151"/>
                </a:cubicBezTo>
                <a:cubicBezTo>
                  <a:pt x="203" y="152"/>
                  <a:pt x="200" y="153"/>
                  <a:pt x="198" y="155"/>
                </a:cubicBezTo>
                <a:cubicBezTo>
                  <a:pt x="197" y="155"/>
                  <a:pt x="197" y="155"/>
                  <a:pt x="197" y="155"/>
                </a:cubicBezTo>
                <a:cubicBezTo>
                  <a:pt x="194" y="156"/>
                  <a:pt x="191" y="158"/>
                  <a:pt x="189" y="159"/>
                </a:cubicBezTo>
                <a:cubicBezTo>
                  <a:pt x="188" y="160"/>
                  <a:pt x="188" y="160"/>
                  <a:pt x="188" y="160"/>
                </a:cubicBezTo>
                <a:cubicBezTo>
                  <a:pt x="185" y="162"/>
                  <a:pt x="183" y="163"/>
                  <a:pt x="181" y="165"/>
                </a:cubicBezTo>
                <a:cubicBezTo>
                  <a:pt x="180" y="165"/>
                  <a:pt x="180" y="165"/>
                  <a:pt x="179" y="166"/>
                </a:cubicBezTo>
                <a:cubicBezTo>
                  <a:pt x="174" y="169"/>
                  <a:pt x="170" y="173"/>
                  <a:pt x="165" y="177"/>
                </a:cubicBezTo>
                <a:cubicBezTo>
                  <a:pt x="165" y="178"/>
                  <a:pt x="164" y="178"/>
                  <a:pt x="163" y="179"/>
                </a:cubicBezTo>
                <a:cubicBezTo>
                  <a:pt x="162" y="181"/>
                  <a:pt x="160" y="183"/>
                  <a:pt x="158" y="184"/>
                </a:cubicBezTo>
                <a:cubicBezTo>
                  <a:pt x="158" y="185"/>
                  <a:pt x="157" y="185"/>
                  <a:pt x="157" y="186"/>
                </a:cubicBezTo>
                <a:cubicBezTo>
                  <a:pt x="155" y="188"/>
                  <a:pt x="153" y="190"/>
                  <a:pt x="151" y="193"/>
                </a:cubicBezTo>
                <a:cubicBezTo>
                  <a:pt x="150" y="193"/>
                  <a:pt x="150" y="194"/>
                  <a:pt x="149" y="194"/>
                </a:cubicBezTo>
                <a:cubicBezTo>
                  <a:pt x="148" y="196"/>
                  <a:pt x="146" y="198"/>
                  <a:pt x="145" y="200"/>
                </a:cubicBezTo>
                <a:cubicBezTo>
                  <a:pt x="144" y="201"/>
                  <a:pt x="144" y="202"/>
                  <a:pt x="143" y="203"/>
                </a:cubicBezTo>
                <a:cubicBezTo>
                  <a:pt x="142" y="205"/>
                  <a:pt x="140" y="208"/>
                  <a:pt x="138" y="211"/>
                </a:cubicBezTo>
                <a:cubicBezTo>
                  <a:pt x="96" y="281"/>
                  <a:pt x="120" y="372"/>
                  <a:pt x="190" y="414"/>
                </a:cubicBezTo>
                <a:lnTo>
                  <a:pt x="181" y="430"/>
                </a:lnTo>
                <a:cubicBezTo>
                  <a:pt x="161" y="418"/>
                  <a:pt x="145" y="403"/>
                  <a:pt x="132" y="386"/>
                </a:cubicBezTo>
                <a:lnTo>
                  <a:pt x="17" y="580"/>
                </a:lnTo>
                <a:cubicBezTo>
                  <a:pt x="0" y="609"/>
                  <a:pt x="9" y="647"/>
                  <a:pt x="39" y="664"/>
                </a:cubicBezTo>
                <a:lnTo>
                  <a:pt x="44" y="667"/>
                </a:lnTo>
                <a:cubicBezTo>
                  <a:pt x="64" y="679"/>
                  <a:pt x="88" y="678"/>
                  <a:pt x="106" y="667"/>
                </a:cubicBezTo>
                <a:lnTo>
                  <a:pt x="91" y="614"/>
                </a:lnTo>
                <a:lnTo>
                  <a:pt x="158" y="595"/>
                </a:lnTo>
                <a:lnTo>
                  <a:pt x="140" y="532"/>
                </a:lnTo>
                <a:lnTo>
                  <a:pt x="204" y="519"/>
                </a:lnTo>
                <a:lnTo>
                  <a:pt x="253" y="434"/>
                </a:lnTo>
                <a:cubicBezTo>
                  <a:pt x="254" y="434"/>
                  <a:pt x="254" y="434"/>
                  <a:pt x="255" y="434"/>
                </a:cubicBezTo>
                <a:cubicBezTo>
                  <a:pt x="255" y="434"/>
                  <a:pt x="256" y="434"/>
                  <a:pt x="256" y="434"/>
                </a:cubicBezTo>
                <a:cubicBezTo>
                  <a:pt x="258" y="435"/>
                  <a:pt x="260" y="435"/>
                  <a:pt x="263" y="435"/>
                </a:cubicBezTo>
                <a:cubicBezTo>
                  <a:pt x="263" y="435"/>
                  <a:pt x="264" y="435"/>
                  <a:pt x="264" y="435"/>
                </a:cubicBezTo>
                <a:cubicBezTo>
                  <a:pt x="266" y="435"/>
                  <a:pt x="269" y="435"/>
                  <a:pt x="271" y="435"/>
                </a:cubicBezTo>
                <a:cubicBezTo>
                  <a:pt x="271" y="435"/>
                  <a:pt x="272" y="435"/>
                  <a:pt x="272" y="435"/>
                </a:cubicBezTo>
                <a:cubicBezTo>
                  <a:pt x="275" y="435"/>
                  <a:pt x="277" y="434"/>
                  <a:pt x="280" y="434"/>
                </a:cubicBezTo>
                <a:cubicBezTo>
                  <a:pt x="280" y="434"/>
                  <a:pt x="280" y="434"/>
                  <a:pt x="280" y="434"/>
                </a:cubicBezTo>
                <a:cubicBezTo>
                  <a:pt x="294" y="433"/>
                  <a:pt x="307" y="430"/>
                  <a:pt x="320" y="425"/>
                </a:cubicBezTo>
                <a:close/>
                <a:moveTo>
                  <a:pt x="301" y="198"/>
                </a:moveTo>
                <a:lnTo>
                  <a:pt x="301" y="198"/>
                </a:lnTo>
                <a:cubicBezTo>
                  <a:pt x="299" y="196"/>
                  <a:pt x="298" y="194"/>
                  <a:pt x="298" y="190"/>
                </a:cubicBezTo>
                <a:cubicBezTo>
                  <a:pt x="305" y="190"/>
                  <a:pt x="313" y="192"/>
                  <a:pt x="320" y="196"/>
                </a:cubicBezTo>
                <a:cubicBezTo>
                  <a:pt x="323" y="198"/>
                  <a:pt x="326" y="201"/>
                  <a:pt x="329" y="203"/>
                </a:cubicBezTo>
                <a:cubicBezTo>
                  <a:pt x="315" y="205"/>
                  <a:pt x="305" y="203"/>
                  <a:pt x="301" y="198"/>
                </a:cubicBezTo>
                <a:close/>
                <a:moveTo>
                  <a:pt x="364" y="87"/>
                </a:moveTo>
                <a:lnTo>
                  <a:pt x="364" y="87"/>
                </a:lnTo>
                <a:cubicBezTo>
                  <a:pt x="419" y="40"/>
                  <a:pt x="474" y="30"/>
                  <a:pt x="485" y="44"/>
                </a:cubicBezTo>
                <a:cubicBezTo>
                  <a:pt x="497" y="58"/>
                  <a:pt x="477" y="110"/>
                  <a:pt x="422" y="156"/>
                </a:cubicBezTo>
                <a:cubicBezTo>
                  <a:pt x="406" y="169"/>
                  <a:pt x="391" y="179"/>
                  <a:pt x="376" y="187"/>
                </a:cubicBezTo>
                <a:cubicBezTo>
                  <a:pt x="373" y="183"/>
                  <a:pt x="370" y="180"/>
                  <a:pt x="366" y="176"/>
                </a:cubicBezTo>
                <a:cubicBezTo>
                  <a:pt x="366" y="176"/>
                  <a:pt x="366" y="176"/>
                  <a:pt x="366" y="176"/>
                </a:cubicBezTo>
                <a:cubicBezTo>
                  <a:pt x="366" y="176"/>
                  <a:pt x="366" y="176"/>
                  <a:pt x="366" y="176"/>
                </a:cubicBezTo>
                <a:cubicBezTo>
                  <a:pt x="365" y="176"/>
                  <a:pt x="365" y="175"/>
                  <a:pt x="364" y="175"/>
                </a:cubicBezTo>
                <a:cubicBezTo>
                  <a:pt x="363" y="174"/>
                  <a:pt x="362" y="173"/>
                  <a:pt x="360" y="171"/>
                </a:cubicBezTo>
                <a:cubicBezTo>
                  <a:pt x="360" y="171"/>
                  <a:pt x="359" y="170"/>
                  <a:pt x="358" y="170"/>
                </a:cubicBezTo>
                <a:cubicBezTo>
                  <a:pt x="357" y="169"/>
                  <a:pt x="356" y="168"/>
                  <a:pt x="354" y="167"/>
                </a:cubicBezTo>
                <a:cubicBezTo>
                  <a:pt x="353" y="166"/>
                  <a:pt x="352" y="165"/>
                  <a:pt x="351" y="165"/>
                </a:cubicBezTo>
                <a:cubicBezTo>
                  <a:pt x="350" y="164"/>
                  <a:pt x="349" y="163"/>
                  <a:pt x="348" y="163"/>
                </a:cubicBezTo>
                <a:cubicBezTo>
                  <a:pt x="346" y="161"/>
                  <a:pt x="344" y="160"/>
                  <a:pt x="342" y="159"/>
                </a:cubicBezTo>
                <a:cubicBezTo>
                  <a:pt x="339" y="157"/>
                  <a:pt x="337" y="156"/>
                  <a:pt x="334" y="154"/>
                </a:cubicBezTo>
                <a:cubicBezTo>
                  <a:pt x="334" y="154"/>
                  <a:pt x="334" y="154"/>
                  <a:pt x="333" y="154"/>
                </a:cubicBezTo>
                <a:cubicBezTo>
                  <a:pt x="331" y="153"/>
                  <a:pt x="328" y="151"/>
                  <a:pt x="326" y="150"/>
                </a:cubicBezTo>
                <a:cubicBezTo>
                  <a:pt x="321" y="148"/>
                  <a:pt x="317" y="147"/>
                  <a:pt x="313" y="145"/>
                </a:cubicBezTo>
                <a:cubicBezTo>
                  <a:pt x="323" y="127"/>
                  <a:pt x="340" y="106"/>
                  <a:pt x="364" y="87"/>
                </a:cubicBezTo>
                <a:close/>
                <a:moveTo>
                  <a:pt x="37" y="592"/>
                </a:moveTo>
                <a:lnTo>
                  <a:pt x="37" y="592"/>
                </a:lnTo>
                <a:lnTo>
                  <a:pt x="125" y="444"/>
                </a:lnTo>
                <a:lnTo>
                  <a:pt x="136" y="451"/>
                </a:lnTo>
                <a:lnTo>
                  <a:pt x="41" y="613"/>
                </a:lnTo>
                <a:cubicBezTo>
                  <a:pt x="38" y="618"/>
                  <a:pt x="36" y="623"/>
                  <a:pt x="36" y="628"/>
                </a:cubicBezTo>
                <a:cubicBezTo>
                  <a:pt x="30" y="617"/>
                  <a:pt x="30" y="603"/>
                  <a:pt x="37" y="592"/>
                </a:cubicBezTo>
                <a:close/>
              </a:path>
            </a:pathLst>
          </a:custGeom>
          <a:solidFill>
            <a:schemeClr val="accent1"/>
          </a:solidFill>
          <a:ln>
            <a:noFill/>
          </a:ln>
          <a:extLst/>
        </p:spPr>
        <p:txBody>
          <a:bodyPr vert="horz" wrap="square" lIns="91400" tIns="45700" rIns="91400" bIns="45700" numCol="1" anchor="t" anchorCtr="0" compatLnSpc="1">
            <a:prstTxWarp prst="textNoShape">
              <a:avLst/>
            </a:prstTxWarp>
          </a:bodyPr>
          <a:lstStyle/>
          <a:p>
            <a:endParaRPr lang="zh-CN" altLang="en-US" sz="2400"/>
          </a:p>
        </p:txBody>
      </p:sp>
    </p:spTree>
    <p:extLst>
      <p:ext uri="{BB962C8B-B14F-4D97-AF65-F5344CB8AC3E}">
        <p14:creationId xmlns:p14="http://schemas.microsoft.com/office/powerpoint/2010/main" val="3460429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anim calcmode="lin" valueType="num">
                                      <p:cBhvr>
                                        <p:cTn id="39" dur="1000" fill="hold"/>
                                        <p:tgtEl>
                                          <p:spTgt spid="25"/>
                                        </p:tgtEl>
                                        <p:attrNameLst>
                                          <p:attrName>ppt_x</p:attrName>
                                        </p:attrNameLst>
                                      </p:cBhvr>
                                      <p:tavLst>
                                        <p:tav tm="0">
                                          <p:val>
                                            <p:strVal val="#ppt_x"/>
                                          </p:val>
                                        </p:tav>
                                        <p:tav tm="100000">
                                          <p:val>
                                            <p:strVal val="#ppt_x"/>
                                          </p:val>
                                        </p:tav>
                                      </p:tavLst>
                                    </p:anim>
                                    <p:anim calcmode="lin" valueType="num">
                                      <p:cBhvr>
                                        <p:cTn id="40" dur="1000" fill="hold"/>
                                        <p:tgtEl>
                                          <p:spTgt spid="2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anim calcmode="lin" valueType="num">
                                      <p:cBhvr>
                                        <p:cTn id="49" dur="1000" fill="hold"/>
                                        <p:tgtEl>
                                          <p:spTgt spid="27"/>
                                        </p:tgtEl>
                                        <p:attrNameLst>
                                          <p:attrName>ppt_x</p:attrName>
                                        </p:attrNameLst>
                                      </p:cBhvr>
                                      <p:tavLst>
                                        <p:tav tm="0">
                                          <p:val>
                                            <p:strVal val="#ppt_x"/>
                                          </p:val>
                                        </p:tav>
                                        <p:tav tm="100000">
                                          <p:val>
                                            <p:strVal val="#ppt_x"/>
                                          </p:val>
                                        </p:tav>
                                      </p:tavLst>
                                    </p:anim>
                                    <p:anim calcmode="lin" valueType="num">
                                      <p:cBhvr>
                                        <p:cTn id="50" dur="1000" fill="hold"/>
                                        <p:tgtEl>
                                          <p:spTgt spid="2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1000"/>
                                        <p:tgtEl>
                                          <p:spTgt spid="29"/>
                                        </p:tgtEl>
                                      </p:cBhvr>
                                    </p:animEffect>
                                    <p:anim calcmode="lin" valueType="num">
                                      <p:cBhvr>
                                        <p:cTn id="59" dur="1000" fill="hold"/>
                                        <p:tgtEl>
                                          <p:spTgt spid="29"/>
                                        </p:tgtEl>
                                        <p:attrNameLst>
                                          <p:attrName>ppt_x</p:attrName>
                                        </p:attrNameLst>
                                      </p:cBhvr>
                                      <p:tavLst>
                                        <p:tav tm="0">
                                          <p:val>
                                            <p:strVal val="#ppt_x"/>
                                          </p:val>
                                        </p:tav>
                                        <p:tav tm="100000">
                                          <p:val>
                                            <p:strVal val="#ppt_x"/>
                                          </p:val>
                                        </p:tav>
                                      </p:tavLst>
                                    </p:anim>
                                    <p:anim calcmode="lin" valueType="num">
                                      <p:cBhvr>
                                        <p:cTn id="60" dur="1000" fill="hold"/>
                                        <p:tgtEl>
                                          <p:spTgt spid="2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1000"/>
                                        <p:tgtEl>
                                          <p:spTgt spid="31"/>
                                        </p:tgtEl>
                                      </p:cBhvr>
                                    </p:animEffect>
                                    <p:anim calcmode="lin" valueType="num">
                                      <p:cBhvr>
                                        <p:cTn id="69" dur="1000" fill="hold"/>
                                        <p:tgtEl>
                                          <p:spTgt spid="31"/>
                                        </p:tgtEl>
                                        <p:attrNameLst>
                                          <p:attrName>ppt_x</p:attrName>
                                        </p:attrNameLst>
                                      </p:cBhvr>
                                      <p:tavLst>
                                        <p:tav tm="0">
                                          <p:val>
                                            <p:strVal val="#ppt_x"/>
                                          </p:val>
                                        </p:tav>
                                        <p:tav tm="100000">
                                          <p:val>
                                            <p:strVal val="#ppt_x"/>
                                          </p:val>
                                        </p:tav>
                                      </p:tavLst>
                                    </p:anim>
                                    <p:anim calcmode="lin" valueType="num">
                                      <p:cBhvr>
                                        <p:cTn id="70" dur="1000" fill="hold"/>
                                        <p:tgtEl>
                                          <p:spTgt spid="3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1000"/>
                                        <p:tgtEl>
                                          <p:spTgt spid="32"/>
                                        </p:tgtEl>
                                      </p:cBhvr>
                                    </p:animEffect>
                                    <p:anim calcmode="lin" valueType="num">
                                      <p:cBhvr>
                                        <p:cTn id="74" dur="1000" fill="hold"/>
                                        <p:tgtEl>
                                          <p:spTgt spid="32"/>
                                        </p:tgtEl>
                                        <p:attrNameLst>
                                          <p:attrName>ppt_x</p:attrName>
                                        </p:attrNameLst>
                                      </p:cBhvr>
                                      <p:tavLst>
                                        <p:tav tm="0">
                                          <p:val>
                                            <p:strVal val="#ppt_x"/>
                                          </p:val>
                                        </p:tav>
                                        <p:tav tm="100000">
                                          <p:val>
                                            <p:strVal val="#ppt_x"/>
                                          </p:val>
                                        </p:tav>
                                      </p:tavLst>
                                    </p:anim>
                                    <p:anim calcmode="lin" valueType="num">
                                      <p:cBhvr>
                                        <p:cTn id="75" dur="1000" fill="hold"/>
                                        <p:tgtEl>
                                          <p:spTgt spid="3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1000"/>
                                        <p:tgtEl>
                                          <p:spTgt spid="33"/>
                                        </p:tgtEl>
                                      </p:cBhvr>
                                    </p:animEffect>
                                    <p:anim calcmode="lin" valueType="num">
                                      <p:cBhvr>
                                        <p:cTn id="79" dur="1000" fill="hold"/>
                                        <p:tgtEl>
                                          <p:spTgt spid="33"/>
                                        </p:tgtEl>
                                        <p:attrNameLst>
                                          <p:attrName>ppt_x</p:attrName>
                                        </p:attrNameLst>
                                      </p:cBhvr>
                                      <p:tavLst>
                                        <p:tav tm="0">
                                          <p:val>
                                            <p:strVal val="#ppt_x"/>
                                          </p:val>
                                        </p:tav>
                                        <p:tav tm="100000">
                                          <p:val>
                                            <p:strVal val="#ppt_x"/>
                                          </p:val>
                                        </p:tav>
                                      </p:tavLst>
                                    </p:anim>
                                    <p:anim calcmode="lin" valueType="num">
                                      <p:cBhvr>
                                        <p:cTn id="80" dur="1000" fill="hold"/>
                                        <p:tgtEl>
                                          <p:spTgt spid="3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1000"/>
                                        <p:tgtEl>
                                          <p:spTgt spid="34"/>
                                        </p:tgtEl>
                                      </p:cBhvr>
                                    </p:animEffect>
                                    <p:anim calcmode="lin" valueType="num">
                                      <p:cBhvr>
                                        <p:cTn id="84" dur="1000" fill="hold"/>
                                        <p:tgtEl>
                                          <p:spTgt spid="34"/>
                                        </p:tgtEl>
                                        <p:attrNameLst>
                                          <p:attrName>ppt_x</p:attrName>
                                        </p:attrNameLst>
                                      </p:cBhvr>
                                      <p:tavLst>
                                        <p:tav tm="0">
                                          <p:val>
                                            <p:strVal val="#ppt_x"/>
                                          </p:val>
                                        </p:tav>
                                        <p:tav tm="100000">
                                          <p:val>
                                            <p:strVal val="#ppt_x"/>
                                          </p:val>
                                        </p:tav>
                                      </p:tavLst>
                                    </p:anim>
                                    <p:anim calcmode="lin" valueType="num">
                                      <p:cBhvr>
                                        <p:cTn id="85" dur="1000" fill="hold"/>
                                        <p:tgtEl>
                                          <p:spTgt spid="3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1000"/>
                                        <p:tgtEl>
                                          <p:spTgt spid="35"/>
                                        </p:tgtEl>
                                      </p:cBhvr>
                                    </p:animEffect>
                                    <p:anim calcmode="lin" valueType="num">
                                      <p:cBhvr>
                                        <p:cTn id="89" dur="1000" fill="hold"/>
                                        <p:tgtEl>
                                          <p:spTgt spid="35"/>
                                        </p:tgtEl>
                                        <p:attrNameLst>
                                          <p:attrName>ppt_x</p:attrName>
                                        </p:attrNameLst>
                                      </p:cBhvr>
                                      <p:tavLst>
                                        <p:tav tm="0">
                                          <p:val>
                                            <p:strVal val="#ppt_x"/>
                                          </p:val>
                                        </p:tav>
                                        <p:tav tm="100000">
                                          <p:val>
                                            <p:strVal val="#ppt_x"/>
                                          </p:val>
                                        </p:tav>
                                      </p:tavLst>
                                    </p:anim>
                                    <p:anim calcmode="lin" valueType="num">
                                      <p:cBhvr>
                                        <p:cTn id="90" dur="1000" fill="hold"/>
                                        <p:tgtEl>
                                          <p:spTgt spid="3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1000"/>
                                        <p:tgtEl>
                                          <p:spTgt spid="36"/>
                                        </p:tgtEl>
                                      </p:cBhvr>
                                    </p:animEffect>
                                    <p:anim calcmode="lin" valueType="num">
                                      <p:cBhvr>
                                        <p:cTn id="94" dur="1000" fill="hold"/>
                                        <p:tgtEl>
                                          <p:spTgt spid="36"/>
                                        </p:tgtEl>
                                        <p:attrNameLst>
                                          <p:attrName>ppt_x</p:attrName>
                                        </p:attrNameLst>
                                      </p:cBhvr>
                                      <p:tavLst>
                                        <p:tav tm="0">
                                          <p:val>
                                            <p:strVal val="#ppt_x"/>
                                          </p:val>
                                        </p:tav>
                                        <p:tav tm="100000">
                                          <p:val>
                                            <p:strVal val="#ppt_x"/>
                                          </p:val>
                                        </p:tav>
                                      </p:tavLst>
                                    </p:anim>
                                    <p:anim calcmode="lin" valueType="num">
                                      <p:cBhvr>
                                        <p:cTn id="95" dur="1000" fill="hold"/>
                                        <p:tgtEl>
                                          <p:spTgt spid="36"/>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1000"/>
                                        <p:tgtEl>
                                          <p:spTgt spid="37"/>
                                        </p:tgtEl>
                                      </p:cBhvr>
                                    </p:animEffect>
                                    <p:anim calcmode="lin" valueType="num">
                                      <p:cBhvr>
                                        <p:cTn id="99" dur="1000" fill="hold"/>
                                        <p:tgtEl>
                                          <p:spTgt spid="37"/>
                                        </p:tgtEl>
                                        <p:attrNameLst>
                                          <p:attrName>ppt_x</p:attrName>
                                        </p:attrNameLst>
                                      </p:cBhvr>
                                      <p:tavLst>
                                        <p:tav tm="0">
                                          <p:val>
                                            <p:strVal val="#ppt_x"/>
                                          </p:val>
                                        </p:tav>
                                        <p:tav tm="100000">
                                          <p:val>
                                            <p:strVal val="#ppt_x"/>
                                          </p:val>
                                        </p:tav>
                                      </p:tavLst>
                                    </p:anim>
                                    <p:anim calcmode="lin" valueType="num">
                                      <p:cBhvr>
                                        <p:cTn id="100" dur="1000" fill="hold"/>
                                        <p:tgtEl>
                                          <p:spTgt spid="3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1000"/>
                                        <p:tgtEl>
                                          <p:spTgt spid="38"/>
                                        </p:tgtEl>
                                      </p:cBhvr>
                                    </p:animEffect>
                                    <p:anim calcmode="lin" valueType="num">
                                      <p:cBhvr>
                                        <p:cTn id="104" dur="1000" fill="hold"/>
                                        <p:tgtEl>
                                          <p:spTgt spid="38"/>
                                        </p:tgtEl>
                                        <p:attrNameLst>
                                          <p:attrName>ppt_x</p:attrName>
                                        </p:attrNameLst>
                                      </p:cBhvr>
                                      <p:tavLst>
                                        <p:tav tm="0">
                                          <p:val>
                                            <p:strVal val="#ppt_x"/>
                                          </p:val>
                                        </p:tav>
                                        <p:tav tm="100000">
                                          <p:val>
                                            <p:strVal val="#ppt_x"/>
                                          </p:val>
                                        </p:tav>
                                      </p:tavLst>
                                    </p:anim>
                                    <p:anim calcmode="lin" valueType="num">
                                      <p:cBhvr>
                                        <p:cTn id="105" dur="1000" fill="hold"/>
                                        <p:tgtEl>
                                          <p:spTgt spid="38"/>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1000"/>
                                        <p:tgtEl>
                                          <p:spTgt spid="39"/>
                                        </p:tgtEl>
                                      </p:cBhvr>
                                    </p:animEffect>
                                    <p:anim calcmode="lin" valueType="num">
                                      <p:cBhvr>
                                        <p:cTn id="109" dur="1000" fill="hold"/>
                                        <p:tgtEl>
                                          <p:spTgt spid="39"/>
                                        </p:tgtEl>
                                        <p:attrNameLst>
                                          <p:attrName>ppt_x</p:attrName>
                                        </p:attrNameLst>
                                      </p:cBhvr>
                                      <p:tavLst>
                                        <p:tav tm="0">
                                          <p:val>
                                            <p:strVal val="#ppt_x"/>
                                          </p:val>
                                        </p:tav>
                                        <p:tav tm="100000">
                                          <p:val>
                                            <p:strVal val="#ppt_x"/>
                                          </p:val>
                                        </p:tav>
                                      </p:tavLst>
                                    </p:anim>
                                    <p:anim calcmode="lin" valueType="num">
                                      <p:cBhvr>
                                        <p:cTn id="110" dur="1000" fill="hold"/>
                                        <p:tgtEl>
                                          <p:spTgt spid="39"/>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1000"/>
                                        <p:tgtEl>
                                          <p:spTgt spid="40"/>
                                        </p:tgtEl>
                                      </p:cBhvr>
                                    </p:animEffect>
                                    <p:anim calcmode="lin" valueType="num">
                                      <p:cBhvr>
                                        <p:cTn id="114" dur="1000" fill="hold"/>
                                        <p:tgtEl>
                                          <p:spTgt spid="40"/>
                                        </p:tgtEl>
                                        <p:attrNameLst>
                                          <p:attrName>ppt_x</p:attrName>
                                        </p:attrNameLst>
                                      </p:cBhvr>
                                      <p:tavLst>
                                        <p:tav tm="0">
                                          <p:val>
                                            <p:strVal val="#ppt_x"/>
                                          </p:val>
                                        </p:tav>
                                        <p:tav tm="100000">
                                          <p:val>
                                            <p:strVal val="#ppt_x"/>
                                          </p:val>
                                        </p:tav>
                                      </p:tavLst>
                                    </p:anim>
                                    <p:anim calcmode="lin" valueType="num">
                                      <p:cBhvr>
                                        <p:cTn id="115" dur="1000" fill="hold"/>
                                        <p:tgtEl>
                                          <p:spTgt spid="40"/>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fade">
                                      <p:cBhvr>
                                        <p:cTn id="118" dur="1000"/>
                                        <p:tgtEl>
                                          <p:spTgt spid="41"/>
                                        </p:tgtEl>
                                      </p:cBhvr>
                                    </p:animEffect>
                                    <p:anim calcmode="lin" valueType="num">
                                      <p:cBhvr>
                                        <p:cTn id="119" dur="1000" fill="hold"/>
                                        <p:tgtEl>
                                          <p:spTgt spid="41"/>
                                        </p:tgtEl>
                                        <p:attrNameLst>
                                          <p:attrName>ppt_x</p:attrName>
                                        </p:attrNameLst>
                                      </p:cBhvr>
                                      <p:tavLst>
                                        <p:tav tm="0">
                                          <p:val>
                                            <p:strVal val="#ppt_x"/>
                                          </p:val>
                                        </p:tav>
                                        <p:tav tm="100000">
                                          <p:val>
                                            <p:strVal val="#ppt_x"/>
                                          </p:val>
                                        </p:tav>
                                      </p:tavLst>
                                    </p:anim>
                                    <p:anim calcmode="lin" valueType="num">
                                      <p:cBhvr>
                                        <p:cTn id="120" dur="1000" fill="hold"/>
                                        <p:tgtEl>
                                          <p:spTgt spid="41"/>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1000"/>
                                        <p:tgtEl>
                                          <p:spTgt spid="42"/>
                                        </p:tgtEl>
                                      </p:cBhvr>
                                    </p:animEffect>
                                    <p:anim calcmode="lin" valueType="num">
                                      <p:cBhvr>
                                        <p:cTn id="124" dur="1000" fill="hold"/>
                                        <p:tgtEl>
                                          <p:spTgt spid="42"/>
                                        </p:tgtEl>
                                        <p:attrNameLst>
                                          <p:attrName>ppt_x</p:attrName>
                                        </p:attrNameLst>
                                      </p:cBhvr>
                                      <p:tavLst>
                                        <p:tav tm="0">
                                          <p:val>
                                            <p:strVal val="#ppt_x"/>
                                          </p:val>
                                        </p:tav>
                                        <p:tav tm="100000">
                                          <p:val>
                                            <p:strVal val="#ppt_x"/>
                                          </p:val>
                                        </p:tav>
                                      </p:tavLst>
                                    </p:anim>
                                    <p:anim calcmode="lin" valueType="num">
                                      <p:cBhvr>
                                        <p:cTn id="125" dur="1000" fill="hold"/>
                                        <p:tgtEl>
                                          <p:spTgt spid="42"/>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fade">
                                      <p:cBhvr>
                                        <p:cTn id="128" dur="1000"/>
                                        <p:tgtEl>
                                          <p:spTgt spid="43"/>
                                        </p:tgtEl>
                                      </p:cBhvr>
                                    </p:animEffect>
                                    <p:anim calcmode="lin" valueType="num">
                                      <p:cBhvr>
                                        <p:cTn id="129" dur="1000" fill="hold"/>
                                        <p:tgtEl>
                                          <p:spTgt spid="43"/>
                                        </p:tgtEl>
                                        <p:attrNameLst>
                                          <p:attrName>ppt_x</p:attrName>
                                        </p:attrNameLst>
                                      </p:cBhvr>
                                      <p:tavLst>
                                        <p:tav tm="0">
                                          <p:val>
                                            <p:strVal val="#ppt_x"/>
                                          </p:val>
                                        </p:tav>
                                        <p:tav tm="100000">
                                          <p:val>
                                            <p:strVal val="#ppt_x"/>
                                          </p:val>
                                        </p:tav>
                                      </p:tavLst>
                                    </p:anim>
                                    <p:anim calcmode="lin" valueType="num">
                                      <p:cBhvr>
                                        <p:cTn id="130" dur="1000" fill="hold"/>
                                        <p:tgtEl>
                                          <p:spTgt spid="43"/>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fade">
                                      <p:cBhvr>
                                        <p:cTn id="133" dur="1000"/>
                                        <p:tgtEl>
                                          <p:spTgt spid="44"/>
                                        </p:tgtEl>
                                      </p:cBhvr>
                                    </p:animEffect>
                                    <p:anim calcmode="lin" valueType="num">
                                      <p:cBhvr>
                                        <p:cTn id="134" dur="1000" fill="hold"/>
                                        <p:tgtEl>
                                          <p:spTgt spid="44"/>
                                        </p:tgtEl>
                                        <p:attrNameLst>
                                          <p:attrName>ppt_x</p:attrName>
                                        </p:attrNameLst>
                                      </p:cBhvr>
                                      <p:tavLst>
                                        <p:tav tm="0">
                                          <p:val>
                                            <p:strVal val="#ppt_x"/>
                                          </p:val>
                                        </p:tav>
                                        <p:tav tm="100000">
                                          <p:val>
                                            <p:strVal val="#ppt_x"/>
                                          </p:val>
                                        </p:tav>
                                      </p:tavLst>
                                    </p:anim>
                                    <p:anim calcmode="lin" valueType="num">
                                      <p:cBhvr>
                                        <p:cTn id="135" dur="1000" fill="hold"/>
                                        <p:tgtEl>
                                          <p:spTgt spid="44"/>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fade">
                                      <p:cBhvr>
                                        <p:cTn id="138" dur="1000"/>
                                        <p:tgtEl>
                                          <p:spTgt spid="45"/>
                                        </p:tgtEl>
                                      </p:cBhvr>
                                    </p:animEffect>
                                    <p:anim calcmode="lin" valueType="num">
                                      <p:cBhvr>
                                        <p:cTn id="139" dur="1000" fill="hold"/>
                                        <p:tgtEl>
                                          <p:spTgt spid="45"/>
                                        </p:tgtEl>
                                        <p:attrNameLst>
                                          <p:attrName>ppt_x</p:attrName>
                                        </p:attrNameLst>
                                      </p:cBhvr>
                                      <p:tavLst>
                                        <p:tav tm="0">
                                          <p:val>
                                            <p:strVal val="#ppt_x"/>
                                          </p:val>
                                        </p:tav>
                                        <p:tav tm="100000">
                                          <p:val>
                                            <p:strVal val="#ppt_x"/>
                                          </p:val>
                                        </p:tav>
                                      </p:tavLst>
                                    </p:anim>
                                    <p:anim calcmode="lin" valueType="num">
                                      <p:cBhvr>
                                        <p:cTn id="140" dur="1000" fill="hold"/>
                                        <p:tgtEl>
                                          <p:spTgt spid="45"/>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46"/>
                                        </p:tgtEl>
                                        <p:attrNameLst>
                                          <p:attrName>style.visibility</p:attrName>
                                        </p:attrNameLst>
                                      </p:cBhvr>
                                      <p:to>
                                        <p:strVal val="visible"/>
                                      </p:to>
                                    </p:set>
                                    <p:animEffect transition="in" filter="fade">
                                      <p:cBhvr>
                                        <p:cTn id="143" dur="1000"/>
                                        <p:tgtEl>
                                          <p:spTgt spid="46"/>
                                        </p:tgtEl>
                                      </p:cBhvr>
                                    </p:animEffect>
                                    <p:anim calcmode="lin" valueType="num">
                                      <p:cBhvr>
                                        <p:cTn id="144" dur="1000" fill="hold"/>
                                        <p:tgtEl>
                                          <p:spTgt spid="46"/>
                                        </p:tgtEl>
                                        <p:attrNameLst>
                                          <p:attrName>ppt_x</p:attrName>
                                        </p:attrNameLst>
                                      </p:cBhvr>
                                      <p:tavLst>
                                        <p:tav tm="0">
                                          <p:val>
                                            <p:strVal val="#ppt_x"/>
                                          </p:val>
                                        </p:tav>
                                        <p:tav tm="100000">
                                          <p:val>
                                            <p:strVal val="#ppt_x"/>
                                          </p:val>
                                        </p:tav>
                                      </p:tavLst>
                                    </p:anim>
                                    <p:anim calcmode="lin" valueType="num">
                                      <p:cBhvr>
                                        <p:cTn id="145" dur="1000" fill="hold"/>
                                        <p:tgtEl>
                                          <p:spTgt spid="46"/>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47"/>
                                        </p:tgtEl>
                                        <p:attrNameLst>
                                          <p:attrName>style.visibility</p:attrName>
                                        </p:attrNameLst>
                                      </p:cBhvr>
                                      <p:to>
                                        <p:strVal val="visible"/>
                                      </p:to>
                                    </p:set>
                                    <p:animEffect transition="in" filter="fade">
                                      <p:cBhvr>
                                        <p:cTn id="148" dur="1000"/>
                                        <p:tgtEl>
                                          <p:spTgt spid="47"/>
                                        </p:tgtEl>
                                      </p:cBhvr>
                                    </p:animEffect>
                                    <p:anim calcmode="lin" valueType="num">
                                      <p:cBhvr>
                                        <p:cTn id="149" dur="1000" fill="hold"/>
                                        <p:tgtEl>
                                          <p:spTgt spid="47"/>
                                        </p:tgtEl>
                                        <p:attrNameLst>
                                          <p:attrName>ppt_x</p:attrName>
                                        </p:attrNameLst>
                                      </p:cBhvr>
                                      <p:tavLst>
                                        <p:tav tm="0">
                                          <p:val>
                                            <p:strVal val="#ppt_x"/>
                                          </p:val>
                                        </p:tav>
                                        <p:tav tm="100000">
                                          <p:val>
                                            <p:strVal val="#ppt_x"/>
                                          </p:val>
                                        </p:tav>
                                      </p:tavLst>
                                    </p:anim>
                                    <p:anim calcmode="lin" valueType="num">
                                      <p:cBhvr>
                                        <p:cTn id="150" dur="1000" fill="hold"/>
                                        <p:tgtEl>
                                          <p:spTgt spid="47"/>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48"/>
                                        </p:tgtEl>
                                        <p:attrNameLst>
                                          <p:attrName>style.visibility</p:attrName>
                                        </p:attrNameLst>
                                      </p:cBhvr>
                                      <p:to>
                                        <p:strVal val="visible"/>
                                      </p:to>
                                    </p:set>
                                    <p:animEffect transition="in" filter="fade">
                                      <p:cBhvr>
                                        <p:cTn id="153" dur="1000"/>
                                        <p:tgtEl>
                                          <p:spTgt spid="48"/>
                                        </p:tgtEl>
                                      </p:cBhvr>
                                    </p:animEffect>
                                    <p:anim calcmode="lin" valueType="num">
                                      <p:cBhvr>
                                        <p:cTn id="154" dur="1000" fill="hold"/>
                                        <p:tgtEl>
                                          <p:spTgt spid="48"/>
                                        </p:tgtEl>
                                        <p:attrNameLst>
                                          <p:attrName>ppt_x</p:attrName>
                                        </p:attrNameLst>
                                      </p:cBhvr>
                                      <p:tavLst>
                                        <p:tav tm="0">
                                          <p:val>
                                            <p:strVal val="#ppt_x"/>
                                          </p:val>
                                        </p:tav>
                                        <p:tav tm="100000">
                                          <p:val>
                                            <p:strVal val="#ppt_x"/>
                                          </p:val>
                                        </p:tav>
                                      </p:tavLst>
                                    </p:anim>
                                    <p:anim calcmode="lin" valueType="num">
                                      <p:cBhvr>
                                        <p:cTn id="155" dur="1000" fill="hold"/>
                                        <p:tgtEl>
                                          <p:spTgt spid="48"/>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49"/>
                                        </p:tgtEl>
                                        <p:attrNameLst>
                                          <p:attrName>style.visibility</p:attrName>
                                        </p:attrNameLst>
                                      </p:cBhvr>
                                      <p:to>
                                        <p:strVal val="visible"/>
                                      </p:to>
                                    </p:set>
                                    <p:animEffect transition="in" filter="fade">
                                      <p:cBhvr>
                                        <p:cTn id="158" dur="1000"/>
                                        <p:tgtEl>
                                          <p:spTgt spid="49"/>
                                        </p:tgtEl>
                                      </p:cBhvr>
                                    </p:animEffect>
                                    <p:anim calcmode="lin" valueType="num">
                                      <p:cBhvr>
                                        <p:cTn id="159" dur="1000" fill="hold"/>
                                        <p:tgtEl>
                                          <p:spTgt spid="49"/>
                                        </p:tgtEl>
                                        <p:attrNameLst>
                                          <p:attrName>ppt_x</p:attrName>
                                        </p:attrNameLst>
                                      </p:cBhvr>
                                      <p:tavLst>
                                        <p:tav tm="0">
                                          <p:val>
                                            <p:strVal val="#ppt_x"/>
                                          </p:val>
                                        </p:tav>
                                        <p:tav tm="100000">
                                          <p:val>
                                            <p:strVal val="#ppt_x"/>
                                          </p:val>
                                        </p:tav>
                                      </p:tavLst>
                                    </p:anim>
                                    <p:anim calcmode="lin" valueType="num">
                                      <p:cBhvr>
                                        <p:cTn id="160" dur="1000" fill="hold"/>
                                        <p:tgtEl>
                                          <p:spTgt spid="49"/>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50"/>
                                        </p:tgtEl>
                                        <p:attrNameLst>
                                          <p:attrName>style.visibility</p:attrName>
                                        </p:attrNameLst>
                                      </p:cBhvr>
                                      <p:to>
                                        <p:strVal val="visible"/>
                                      </p:to>
                                    </p:set>
                                    <p:animEffect transition="in" filter="fade">
                                      <p:cBhvr>
                                        <p:cTn id="163" dur="1000"/>
                                        <p:tgtEl>
                                          <p:spTgt spid="50"/>
                                        </p:tgtEl>
                                      </p:cBhvr>
                                    </p:animEffect>
                                    <p:anim calcmode="lin" valueType="num">
                                      <p:cBhvr>
                                        <p:cTn id="164" dur="1000" fill="hold"/>
                                        <p:tgtEl>
                                          <p:spTgt spid="50"/>
                                        </p:tgtEl>
                                        <p:attrNameLst>
                                          <p:attrName>ppt_x</p:attrName>
                                        </p:attrNameLst>
                                      </p:cBhvr>
                                      <p:tavLst>
                                        <p:tav tm="0">
                                          <p:val>
                                            <p:strVal val="#ppt_x"/>
                                          </p:val>
                                        </p:tav>
                                        <p:tav tm="100000">
                                          <p:val>
                                            <p:strVal val="#ppt_x"/>
                                          </p:val>
                                        </p:tav>
                                      </p:tavLst>
                                    </p:anim>
                                    <p:anim calcmode="lin" valueType="num">
                                      <p:cBhvr>
                                        <p:cTn id="165" dur="1000" fill="hold"/>
                                        <p:tgtEl>
                                          <p:spTgt spid="50"/>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51"/>
                                        </p:tgtEl>
                                        <p:attrNameLst>
                                          <p:attrName>style.visibility</p:attrName>
                                        </p:attrNameLst>
                                      </p:cBhvr>
                                      <p:to>
                                        <p:strVal val="visible"/>
                                      </p:to>
                                    </p:set>
                                    <p:animEffect transition="in" filter="fade">
                                      <p:cBhvr>
                                        <p:cTn id="168" dur="1000"/>
                                        <p:tgtEl>
                                          <p:spTgt spid="51"/>
                                        </p:tgtEl>
                                      </p:cBhvr>
                                    </p:animEffect>
                                    <p:anim calcmode="lin" valueType="num">
                                      <p:cBhvr>
                                        <p:cTn id="169" dur="1000" fill="hold"/>
                                        <p:tgtEl>
                                          <p:spTgt spid="51"/>
                                        </p:tgtEl>
                                        <p:attrNameLst>
                                          <p:attrName>ppt_x</p:attrName>
                                        </p:attrNameLst>
                                      </p:cBhvr>
                                      <p:tavLst>
                                        <p:tav tm="0">
                                          <p:val>
                                            <p:strVal val="#ppt_x"/>
                                          </p:val>
                                        </p:tav>
                                        <p:tav tm="100000">
                                          <p:val>
                                            <p:strVal val="#ppt_x"/>
                                          </p:val>
                                        </p:tav>
                                      </p:tavLst>
                                    </p:anim>
                                    <p:anim calcmode="lin" valueType="num">
                                      <p:cBhvr>
                                        <p:cTn id="170" dur="1000" fill="hold"/>
                                        <p:tgtEl>
                                          <p:spTgt spid="51"/>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52"/>
                                        </p:tgtEl>
                                        <p:attrNameLst>
                                          <p:attrName>style.visibility</p:attrName>
                                        </p:attrNameLst>
                                      </p:cBhvr>
                                      <p:to>
                                        <p:strVal val="visible"/>
                                      </p:to>
                                    </p:set>
                                    <p:animEffect transition="in" filter="fade">
                                      <p:cBhvr>
                                        <p:cTn id="173" dur="1000"/>
                                        <p:tgtEl>
                                          <p:spTgt spid="52"/>
                                        </p:tgtEl>
                                      </p:cBhvr>
                                    </p:animEffect>
                                    <p:anim calcmode="lin" valueType="num">
                                      <p:cBhvr>
                                        <p:cTn id="174" dur="1000" fill="hold"/>
                                        <p:tgtEl>
                                          <p:spTgt spid="52"/>
                                        </p:tgtEl>
                                        <p:attrNameLst>
                                          <p:attrName>ppt_x</p:attrName>
                                        </p:attrNameLst>
                                      </p:cBhvr>
                                      <p:tavLst>
                                        <p:tav tm="0">
                                          <p:val>
                                            <p:strVal val="#ppt_x"/>
                                          </p:val>
                                        </p:tav>
                                        <p:tav tm="100000">
                                          <p:val>
                                            <p:strVal val="#ppt_x"/>
                                          </p:val>
                                        </p:tav>
                                      </p:tavLst>
                                    </p:anim>
                                    <p:anim calcmode="lin" valueType="num">
                                      <p:cBhvr>
                                        <p:cTn id="175" dur="1000" fill="hold"/>
                                        <p:tgtEl>
                                          <p:spTgt spid="52"/>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53"/>
                                        </p:tgtEl>
                                        <p:attrNameLst>
                                          <p:attrName>style.visibility</p:attrName>
                                        </p:attrNameLst>
                                      </p:cBhvr>
                                      <p:to>
                                        <p:strVal val="visible"/>
                                      </p:to>
                                    </p:set>
                                    <p:animEffect transition="in" filter="fade">
                                      <p:cBhvr>
                                        <p:cTn id="178" dur="1000"/>
                                        <p:tgtEl>
                                          <p:spTgt spid="53"/>
                                        </p:tgtEl>
                                      </p:cBhvr>
                                    </p:animEffect>
                                    <p:anim calcmode="lin" valueType="num">
                                      <p:cBhvr>
                                        <p:cTn id="179" dur="1000" fill="hold"/>
                                        <p:tgtEl>
                                          <p:spTgt spid="53"/>
                                        </p:tgtEl>
                                        <p:attrNameLst>
                                          <p:attrName>ppt_x</p:attrName>
                                        </p:attrNameLst>
                                      </p:cBhvr>
                                      <p:tavLst>
                                        <p:tav tm="0">
                                          <p:val>
                                            <p:strVal val="#ppt_x"/>
                                          </p:val>
                                        </p:tav>
                                        <p:tav tm="100000">
                                          <p:val>
                                            <p:strVal val="#ppt_x"/>
                                          </p:val>
                                        </p:tav>
                                      </p:tavLst>
                                    </p:anim>
                                    <p:anim calcmode="lin" valueType="num">
                                      <p:cBhvr>
                                        <p:cTn id="180" dur="1000" fill="hold"/>
                                        <p:tgtEl>
                                          <p:spTgt spid="53"/>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54"/>
                                        </p:tgtEl>
                                        <p:attrNameLst>
                                          <p:attrName>style.visibility</p:attrName>
                                        </p:attrNameLst>
                                      </p:cBhvr>
                                      <p:to>
                                        <p:strVal val="visible"/>
                                      </p:to>
                                    </p:set>
                                    <p:animEffect transition="in" filter="fade">
                                      <p:cBhvr>
                                        <p:cTn id="183" dur="1000"/>
                                        <p:tgtEl>
                                          <p:spTgt spid="54"/>
                                        </p:tgtEl>
                                      </p:cBhvr>
                                    </p:animEffect>
                                    <p:anim calcmode="lin" valueType="num">
                                      <p:cBhvr>
                                        <p:cTn id="184" dur="1000" fill="hold"/>
                                        <p:tgtEl>
                                          <p:spTgt spid="54"/>
                                        </p:tgtEl>
                                        <p:attrNameLst>
                                          <p:attrName>ppt_x</p:attrName>
                                        </p:attrNameLst>
                                      </p:cBhvr>
                                      <p:tavLst>
                                        <p:tav tm="0">
                                          <p:val>
                                            <p:strVal val="#ppt_x"/>
                                          </p:val>
                                        </p:tav>
                                        <p:tav tm="100000">
                                          <p:val>
                                            <p:strVal val="#ppt_x"/>
                                          </p:val>
                                        </p:tav>
                                      </p:tavLst>
                                    </p:anim>
                                    <p:anim calcmode="lin" valueType="num">
                                      <p:cBhvr>
                                        <p:cTn id="185" dur="1000" fill="hold"/>
                                        <p:tgtEl>
                                          <p:spTgt spid="54"/>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55"/>
                                        </p:tgtEl>
                                        <p:attrNameLst>
                                          <p:attrName>style.visibility</p:attrName>
                                        </p:attrNameLst>
                                      </p:cBhvr>
                                      <p:to>
                                        <p:strVal val="visible"/>
                                      </p:to>
                                    </p:set>
                                    <p:animEffect transition="in" filter="fade">
                                      <p:cBhvr>
                                        <p:cTn id="188" dur="1000"/>
                                        <p:tgtEl>
                                          <p:spTgt spid="55"/>
                                        </p:tgtEl>
                                      </p:cBhvr>
                                    </p:animEffect>
                                    <p:anim calcmode="lin" valueType="num">
                                      <p:cBhvr>
                                        <p:cTn id="189" dur="1000" fill="hold"/>
                                        <p:tgtEl>
                                          <p:spTgt spid="55"/>
                                        </p:tgtEl>
                                        <p:attrNameLst>
                                          <p:attrName>ppt_x</p:attrName>
                                        </p:attrNameLst>
                                      </p:cBhvr>
                                      <p:tavLst>
                                        <p:tav tm="0">
                                          <p:val>
                                            <p:strVal val="#ppt_x"/>
                                          </p:val>
                                        </p:tav>
                                        <p:tav tm="100000">
                                          <p:val>
                                            <p:strVal val="#ppt_x"/>
                                          </p:val>
                                        </p:tav>
                                      </p:tavLst>
                                    </p:anim>
                                    <p:anim calcmode="lin" valueType="num">
                                      <p:cBhvr>
                                        <p:cTn id="190" dur="1000" fill="hold"/>
                                        <p:tgtEl>
                                          <p:spTgt spid="55"/>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56"/>
                                        </p:tgtEl>
                                        <p:attrNameLst>
                                          <p:attrName>style.visibility</p:attrName>
                                        </p:attrNameLst>
                                      </p:cBhvr>
                                      <p:to>
                                        <p:strVal val="visible"/>
                                      </p:to>
                                    </p:set>
                                    <p:animEffect transition="in" filter="fade">
                                      <p:cBhvr>
                                        <p:cTn id="193" dur="1000"/>
                                        <p:tgtEl>
                                          <p:spTgt spid="56"/>
                                        </p:tgtEl>
                                      </p:cBhvr>
                                    </p:animEffect>
                                    <p:anim calcmode="lin" valueType="num">
                                      <p:cBhvr>
                                        <p:cTn id="194" dur="1000" fill="hold"/>
                                        <p:tgtEl>
                                          <p:spTgt spid="56"/>
                                        </p:tgtEl>
                                        <p:attrNameLst>
                                          <p:attrName>ppt_x</p:attrName>
                                        </p:attrNameLst>
                                      </p:cBhvr>
                                      <p:tavLst>
                                        <p:tav tm="0">
                                          <p:val>
                                            <p:strVal val="#ppt_x"/>
                                          </p:val>
                                        </p:tav>
                                        <p:tav tm="100000">
                                          <p:val>
                                            <p:strVal val="#ppt_x"/>
                                          </p:val>
                                        </p:tav>
                                      </p:tavLst>
                                    </p:anim>
                                    <p:anim calcmode="lin" valueType="num">
                                      <p:cBhvr>
                                        <p:cTn id="195" dur="1000" fill="hold"/>
                                        <p:tgtEl>
                                          <p:spTgt spid="56"/>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57"/>
                                        </p:tgtEl>
                                        <p:attrNameLst>
                                          <p:attrName>style.visibility</p:attrName>
                                        </p:attrNameLst>
                                      </p:cBhvr>
                                      <p:to>
                                        <p:strVal val="visible"/>
                                      </p:to>
                                    </p:set>
                                    <p:animEffect transition="in" filter="fade">
                                      <p:cBhvr>
                                        <p:cTn id="198" dur="1000"/>
                                        <p:tgtEl>
                                          <p:spTgt spid="57"/>
                                        </p:tgtEl>
                                      </p:cBhvr>
                                    </p:animEffect>
                                    <p:anim calcmode="lin" valueType="num">
                                      <p:cBhvr>
                                        <p:cTn id="199" dur="1000" fill="hold"/>
                                        <p:tgtEl>
                                          <p:spTgt spid="57"/>
                                        </p:tgtEl>
                                        <p:attrNameLst>
                                          <p:attrName>ppt_x</p:attrName>
                                        </p:attrNameLst>
                                      </p:cBhvr>
                                      <p:tavLst>
                                        <p:tav tm="0">
                                          <p:val>
                                            <p:strVal val="#ppt_x"/>
                                          </p:val>
                                        </p:tav>
                                        <p:tav tm="100000">
                                          <p:val>
                                            <p:strVal val="#ppt_x"/>
                                          </p:val>
                                        </p:tav>
                                      </p:tavLst>
                                    </p:anim>
                                    <p:anim calcmode="lin" valueType="num">
                                      <p:cBhvr>
                                        <p:cTn id="200" dur="1000" fill="hold"/>
                                        <p:tgtEl>
                                          <p:spTgt spid="57"/>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fade">
                                      <p:cBhvr>
                                        <p:cTn id="203" dur="1000"/>
                                        <p:tgtEl>
                                          <p:spTgt spid="58"/>
                                        </p:tgtEl>
                                      </p:cBhvr>
                                    </p:animEffect>
                                    <p:anim calcmode="lin" valueType="num">
                                      <p:cBhvr>
                                        <p:cTn id="204" dur="1000" fill="hold"/>
                                        <p:tgtEl>
                                          <p:spTgt spid="58"/>
                                        </p:tgtEl>
                                        <p:attrNameLst>
                                          <p:attrName>ppt_x</p:attrName>
                                        </p:attrNameLst>
                                      </p:cBhvr>
                                      <p:tavLst>
                                        <p:tav tm="0">
                                          <p:val>
                                            <p:strVal val="#ppt_x"/>
                                          </p:val>
                                        </p:tav>
                                        <p:tav tm="100000">
                                          <p:val>
                                            <p:strVal val="#ppt_x"/>
                                          </p:val>
                                        </p:tav>
                                      </p:tavLst>
                                    </p:anim>
                                    <p:anim calcmode="lin" valueType="num">
                                      <p:cBhvr>
                                        <p:cTn id="205" dur="1000" fill="hold"/>
                                        <p:tgtEl>
                                          <p:spTgt spid="58"/>
                                        </p:tgtEl>
                                        <p:attrNameLst>
                                          <p:attrName>ppt_y</p:attrName>
                                        </p:attrNameLst>
                                      </p:cBhvr>
                                      <p:tavLst>
                                        <p:tav tm="0">
                                          <p:val>
                                            <p:strVal val="#ppt_y+.1"/>
                                          </p:val>
                                        </p:tav>
                                        <p:tav tm="100000">
                                          <p:val>
                                            <p:strVal val="#ppt_y"/>
                                          </p:val>
                                        </p:tav>
                                      </p:tavLst>
                                    </p:anim>
                                  </p:childTnLst>
                                </p:cTn>
                              </p:par>
                              <p:par>
                                <p:cTn id="206" presetID="42" presetClass="entr" presetSubtype="0" fill="hold" nodeType="withEffect">
                                  <p:stCondLst>
                                    <p:cond delay="0"/>
                                  </p:stCondLst>
                                  <p:childTnLst>
                                    <p:set>
                                      <p:cBhvr>
                                        <p:cTn id="207" dur="1" fill="hold">
                                          <p:stCondLst>
                                            <p:cond delay="0"/>
                                          </p:stCondLst>
                                        </p:cTn>
                                        <p:tgtEl>
                                          <p:spTgt spid="59"/>
                                        </p:tgtEl>
                                        <p:attrNameLst>
                                          <p:attrName>style.visibility</p:attrName>
                                        </p:attrNameLst>
                                      </p:cBhvr>
                                      <p:to>
                                        <p:strVal val="visible"/>
                                      </p:to>
                                    </p:set>
                                    <p:animEffect transition="in" filter="fade">
                                      <p:cBhvr>
                                        <p:cTn id="208" dur="1000"/>
                                        <p:tgtEl>
                                          <p:spTgt spid="59"/>
                                        </p:tgtEl>
                                      </p:cBhvr>
                                    </p:animEffect>
                                    <p:anim calcmode="lin" valueType="num">
                                      <p:cBhvr>
                                        <p:cTn id="209" dur="1000" fill="hold"/>
                                        <p:tgtEl>
                                          <p:spTgt spid="59"/>
                                        </p:tgtEl>
                                        <p:attrNameLst>
                                          <p:attrName>ppt_x</p:attrName>
                                        </p:attrNameLst>
                                      </p:cBhvr>
                                      <p:tavLst>
                                        <p:tav tm="0">
                                          <p:val>
                                            <p:strVal val="#ppt_x"/>
                                          </p:val>
                                        </p:tav>
                                        <p:tav tm="100000">
                                          <p:val>
                                            <p:strVal val="#ppt_x"/>
                                          </p:val>
                                        </p:tav>
                                      </p:tavLst>
                                    </p:anim>
                                    <p:anim calcmode="lin" valueType="num">
                                      <p:cBhvr>
                                        <p:cTn id="210" dur="1000" fill="hold"/>
                                        <p:tgtEl>
                                          <p:spTgt spid="59"/>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63"/>
                                        </p:tgtEl>
                                        <p:attrNameLst>
                                          <p:attrName>style.visibility</p:attrName>
                                        </p:attrNameLst>
                                      </p:cBhvr>
                                      <p:to>
                                        <p:strVal val="visible"/>
                                      </p:to>
                                    </p:set>
                                    <p:animEffect transition="in" filter="fade">
                                      <p:cBhvr>
                                        <p:cTn id="213" dur="1000"/>
                                        <p:tgtEl>
                                          <p:spTgt spid="63"/>
                                        </p:tgtEl>
                                      </p:cBhvr>
                                    </p:animEffect>
                                    <p:anim calcmode="lin" valueType="num">
                                      <p:cBhvr>
                                        <p:cTn id="214" dur="1000" fill="hold"/>
                                        <p:tgtEl>
                                          <p:spTgt spid="63"/>
                                        </p:tgtEl>
                                        <p:attrNameLst>
                                          <p:attrName>ppt_x</p:attrName>
                                        </p:attrNameLst>
                                      </p:cBhvr>
                                      <p:tavLst>
                                        <p:tav tm="0">
                                          <p:val>
                                            <p:strVal val="#ppt_x"/>
                                          </p:val>
                                        </p:tav>
                                        <p:tav tm="100000">
                                          <p:val>
                                            <p:strVal val="#ppt_x"/>
                                          </p:val>
                                        </p:tav>
                                      </p:tavLst>
                                    </p:anim>
                                    <p:anim calcmode="lin" valueType="num">
                                      <p:cBhvr>
                                        <p:cTn id="215"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21651" t="41394" r="18500" b="54406"/>
          <a:stretch/>
        </p:blipFill>
        <p:spPr>
          <a:xfrm>
            <a:off x="2580821" y="3295135"/>
            <a:ext cx="7296811" cy="288032"/>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74412"/>
          <a:stretch/>
        </p:blipFill>
        <p:spPr>
          <a:xfrm rot="5400000">
            <a:off x="5100249" y="-647948"/>
            <a:ext cx="2507583" cy="5512447"/>
          </a:xfrm>
          <a:prstGeom prst="rect">
            <a:avLst/>
          </a:prstGeom>
        </p:spPr>
      </p:pic>
      <p:sp>
        <p:nvSpPr>
          <p:cNvPr id="5" name="文本框 24"/>
          <p:cNvSpPr>
            <a:spLocks noChangeArrowheads="1"/>
          </p:cNvSpPr>
          <p:nvPr/>
        </p:nvSpPr>
        <p:spPr bwMode="auto">
          <a:xfrm>
            <a:off x="5135894" y="2445247"/>
            <a:ext cx="2040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zh-CN" altLang="en-US" sz="4800" b="1" dirty="0">
                <a:solidFill>
                  <a:prstClr val="white">
                    <a:lumMod val="95000"/>
                  </a:prstClr>
                </a:solidFill>
                <a:latin typeface="方正正粗黑简体" panose="02000000000000000000" pitchFamily="2" charset="-122"/>
                <a:ea typeface="方正正粗黑简体" panose="02000000000000000000" pitchFamily="2" charset="-122"/>
                <a:sym typeface="方正姚体" panose="02010601030101010101" pitchFamily="2" charset="-122"/>
              </a:rPr>
              <a:t>第一章</a:t>
            </a:r>
          </a:p>
        </p:txBody>
      </p:sp>
      <p:sp>
        <p:nvSpPr>
          <p:cNvPr id="9" name="矩形 8"/>
          <p:cNvSpPr/>
          <p:nvPr/>
        </p:nvSpPr>
        <p:spPr>
          <a:xfrm>
            <a:off x="4972674" y="3564086"/>
            <a:ext cx="2762731" cy="1302921"/>
          </a:xfrm>
          <a:prstGeom prst="rect">
            <a:avLst/>
          </a:prstGeom>
        </p:spPr>
        <p:txBody>
          <a:bodyPr wrap="square">
            <a:spAutoFit/>
          </a:bodyPr>
          <a:lstStyle/>
          <a:p>
            <a:pPr algn="ctr">
              <a:spcAft>
                <a:spcPts val="800"/>
              </a:spcAft>
            </a:pPr>
            <a:r>
              <a:rPr lang="zh-CN" altLang="en-US" sz="4400" b="1" dirty="0">
                <a:solidFill>
                  <a:prstClr val="white">
                    <a:lumMod val="95000"/>
                  </a:prstClr>
                </a:solidFill>
                <a:latin typeface="微软雅黑" panose="020B0503020204020204" pitchFamily="34" charset="-122"/>
                <a:ea typeface="微软雅黑" panose="020B0503020204020204" pitchFamily="34" charset="-122"/>
              </a:rPr>
              <a:t>公司介绍</a:t>
            </a:r>
          </a:p>
          <a:p>
            <a:pPr algn="ctr">
              <a:spcAft>
                <a:spcPts val="800"/>
              </a:spcAft>
            </a:pPr>
            <a:r>
              <a:rPr lang="zh-CN" altLang="en-US" sz="2800" dirty="0">
                <a:solidFill>
                  <a:prstClr val="white">
                    <a:lumMod val="95000"/>
                  </a:prstClr>
                </a:solidFill>
                <a:latin typeface="微软雅黑" panose="020B0503020204020204" pitchFamily="34" charset="-122"/>
                <a:ea typeface="微软雅黑" panose="020B0503020204020204" pitchFamily="34" charset="-122"/>
              </a:rPr>
              <a:t>（我们是谁）</a:t>
            </a:r>
          </a:p>
        </p:txBody>
      </p:sp>
      <p:sp>
        <p:nvSpPr>
          <p:cNvPr id="6" name="文本框 5"/>
          <p:cNvSpPr txBox="1"/>
          <p:nvPr/>
        </p:nvSpPr>
        <p:spPr>
          <a:xfrm>
            <a:off x="11314837" y="7094220"/>
            <a:ext cx="877163" cy="369332"/>
          </a:xfrm>
          <a:prstGeom prst="rect">
            <a:avLst/>
          </a:prstGeom>
          <a:noFill/>
        </p:spPr>
        <p:txBody>
          <a:bodyPr wrap="none" rtlCol="0">
            <a:spAutoFit/>
          </a:bodyPr>
          <a:lstStyle/>
          <a:p>
            <a:r>
              <a:rPr lang="zh-CN" altLang="en-US" dirty="0" smtClean="0">
                <a:solidFill>
                  <a:prstClr val="black"/>
                </a:solidFill>
              </a:rPr>
              <a:t>延迟符</a:t>
            </a:r>
            <a:endParaRPr lang="zh-CN" altLang="en-US" dirty="0">
              <a:solidFill>
                <a:prstClr val="black"/>
              </a:solidFill>
            </a:endParaRPr>
          </a:p>
        </p:txBody>
      </p:sp>
    </p:spTree>
    <p:extLst>
      <p:ext uri="{BB962C8B-B14F-4D97-AF65-F5344CB8AC3E}">
        <p14:creationId xmlns:p14="http://schemas.microsoft.com/office/powerpoint/2010/main" val="19708729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outVertical)">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300" fill="hold"/>
                                        <p:tgtEl>
                                          <p:spTgt spid="5"/>
                                        </p:tgtEl>
                                        <p:attrNameLst>
                                          <p:attrName>ppt_w</p:attrName>
                                        </p:attrNameLst>
                                      </p:cBhvr>
                                      <p:tavLst>
                                        <p:tav tm="0">
                                          <p:val>
                                            <p:fltVal val="0"/>
                                          </p:val>
                                        </p:tav>
                                        <p:tav tm="100000">
                                          <p:val>
                                            <p:strVal val="#ppt_w"/>
                                          </p:val>
                                        </p:tav>
                                      </p:tavLst>
                                    </p:anim>
                                    <p:anim calcmode="lin" valueType="num">
                                      <p:cBhvr>
                                        <p:cTn id="20" dur="1300" fill="hold"/>
                                        <p:tgtEl>
                                          <p:spTgt spid="5"/>
                                        </p:tgtEl>
                                        <p:attrNameLst>
                                          <p:attrName>ppt_h</p:attrName>
                                        </p:attrNameLst>
                                      </p:cBhvr>
                                      <p:tavLst>
                                        <p:tav tm="0">
                                          <p:val>
                                            <p:fltVal val="0"/>
                                          </p:val>
                                        </p:tav>
                                        <p:tav tm="100000">
                                          <p:val>
                                            <p:strVal val="#ppt_h"/>
                                          </p:val>
                                        </p:tav>
                                      </p:tavLst>
                                    </p:anim>
                                    <p:animEffect transition="in" filter="fade">
                                      <p:cBhvr>
                                        <p:cTn id="21" dur="13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8"/>
          <p:cNvSpPr>
            <a:spLocks noChangeArrowheads="1"/>
          </p:cNvSpPr>
          <p:nvPr/>
        </p:nvSpPr>
        <p:spPr bwMode="auto">
          <a:xfrm>
            <a:off x="558043" y="280627"/>
            <a:ext cx="1365758"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667" b="1" dirty="0">
                <a:solidFill>
                  <a:schemeClr val="accent2"/>
                </a:solidFill>
                <a:latin typeface="Impact" panose="020B0806030902050204" pitchFamily="34" charset="0"/>
                <a:ea typeface="微软雅黑" panose="020B0503020204020204" pitchFamily="34" charset="-122"/>
                <a:cs typeface="宋体" pitchFamily="2" charset="-122"/>
              </a:rPr>
              <a:t>一键换色</a:t>
            </a:r>
            <a:endParaRPr lang="en-US" altLang="zh-CN" sz="2667" b="1" dirty="0">
              <a:solidFill>
                <a:schemeClr val="accent2"/>
              </a:solidFill>
              <a:latin typeface="Impact" panose="020B0806030902050204" pitchFamily="34" charset="0"/>
              <a:ea typeface="微软雅黑" panose="020B0503020204020204" pitchFamily="34" charset="-122"/>
              <a:cs typeface="宋体" pitchFamily="2" charset="-122"/>
            </a:endParaRPr>
          </a:p>
        </p:txBody>
      </p:sp>
      <p:sp>
        <p:nvSpPr>
          <p:cNvPr id="4" name="Rectangle 20"/>
          <p:cNvSpPr>
            <a:spLocks noChangeArrowheads="1"/>
          </p:cNvSpPr>
          <p:nvPr/>
        </p:nvSpPr>
        <p:spPr bwMode="auto">
          <a:xfrm>
            <a:off x="563368" y="741632"/>
            <a:ext cx="2400808"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67" dirty="0">
                <a:solidFill>
                  <a:schemeClr val="bg1">
                    <a:lumMod val="50000"/>
                  </a:schemeClr>
                </a:solidFill>
                <a:latin typeface="Arial" pitchFamily="34" charset="0"/>
                <a:cs typeface="Arial" panose="020B0604020202020204" pitchFamily="34" charset="0"/>
              </a:rPr>
              <a:t>This is a subtitle for your presentation</a:t>
            </a:r>
            <a:endParaRPr lang="zh-CN" altLang="en-US" sz="1067" dirty="0">
              <a:solidFill>
                <a:schemeClr val="bg1">
                  <a:lumMod val="50000"/>
                </a:schemeClr>
              </a:solidFill>
              <a:latin typeface="Arial" pitchFamily="34" charset="0"/>
              <a:cs typeface="Arial" panose="020B0604020202020204" pitchFamily="34" charset="0"/>
            </a:endParaRPr>
          </a:p>
        </p:txBody>
      </p:sp>
      <p:sp>
        <p:nvSpPr>
          <p:cNvPr id="5" name="Rectangle 17"/>
          <p:cNvSpPr>
            <a:spLocks noChangeArrowheads="1"/>
          </p:cNvSpPr>
          <p:nvPr/>
        </p:nvSpPr>
        <p:spPr bwMode="auto">
          <a:xfrm>
            <a:off x="277296" y="1059"/>
            <a:ext cx="280747" cy="279765"/>
          </a:xfrm>
          <a:prstGeom prst="rect">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6" name="Rectangle 21"/>
          <p:cNvSpPr>
            <a:spLocks noChangeArrowheads="1"/>
          </p:cNvSpPr>
          <p:nvPr/>
        </p:nvSpPr>
        <p:spPr bwMode="auto">
          <a:xfrm>
            <a:off x="0" y="280824"/>
            <a:ext cx="278784" cy="280747"/>
          </a:xfrm>
          <a:prstGeom prst="rect">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zh-CN" altLang="en-US" sz="240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06" y="2084851"/>
            <a:ext cx="11172389" cy="890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椭圆 6"/>
          <p:cNvSpPr/>
          <p:nvPr/>
        </p:nvSpPr>
        <p:spPr>
          <a:xfrm>
            <a:off x="2023783" y="1361960"/>
            <a:ext cx="384043" cy="3840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cxnSp>
        <p:nvCxnSpPr>
          <p:cNvPr id="9" name="直接箭头连接符 8"/>
          <p:cNvCxnSpPr>
            <a:stCxn id="7" idx="3"/>
          </p:cNvCxnSpPr>
          <p:nvPr/>
        </p:nvCxnSpPr>
        <p:spPr>
          <a:xfrm flipH="1">
            <a:off x="1679509" y="1689762"/>
            <a:ext cx="400515" cy="440284"/>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99229" y="1369315"/>
            <a:ext cx="1826141"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点击选择“</a:t>
            </a:r>
            <a:r>
              <a:rPr lang="zh-CN" altLang="en-US" sz="1600" dirty="0">
                <a:solidFill>
                  <a:schemeClr val="accent6"/>
                </a:solidFill>
                <a:latin typeface="微软雅黑" pitchFamily="34" charset="-122"/>
                <a:ea typeface="微软雅黑" pitchFamily="34" charset="-122"/>
              </a:rPr>
              <a:t>设计</a:t>
            </a:r>
            <a:r>
              <a:rPr lang="zh-CN" altLang="en-US" sz="1600" dirty="0">
                <a:solidFill>
                  <a:schemeClr val="tx1">
                    <a:lumMod val="75000"/>
                    <a:lumOff val="25000"/>
                  </a:schemeClr>
                </a:solidFill>
                <a:latin typeface="微软雅黑" pitchFamily="34" charset="-122"/>
                <a:ea typeface="微软雅黑" pitchFamily="34" charset="-122"/>
              </a:rPr>
              <a:t>”</a:t>
            </a:r>
          </a:p>
        </p:txBody>
      </p:sp>
      <p:sp>
        <p:nvSpPr>
          <p:cNvPr id="18" name="椭圆 17"/>
          <p:cNvSpPr/>
          <p:nvPr/>
        </p:nvSpPr>
        <p:spPr>
          <a:xfrm>
            <a:off x="10224459" y="1361960"/>
            <a:ext cx="384043" cy="3840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cxnSp>
        <p:nvCxnSpPr>
          <p:cNvPr id="19" name="直接箭头连接符 18"/>
          <p:cNvCxnSpPr>
            <a:stCxn id="18" idx="4"/>
          </p:cNvCxnSpPr>
          <p:nvPr/>
        </p:nvCxnSpPr>
        <p:spPr>
          <a:xfrm>
            <a:off x="10416480" y="1746003"/>
            <a:ext cx="288032" cy="576064"/>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192747" y="1369315"/>
            <a:ext cx="1826141"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点击选择“</a:t>
            </a:r>
            <a:r>
              <a:rPr lang="zh-CN" altLang="en-US" sz="1600" dirty="0">
                <a:solidFill>
                  <a:schemeClr val="accent6"/>
                </a:solidFill>
                <a:latin typeface="微软雅黑" pitchFamily="34" charset="-122"/>
                <a:ea typeface="微软雅黑" pitchFamily="34" charset="-122"/>
              </a:rPr>
              <a:t>颜色</a:t>
            </a:r>
            <a:r>
              <a:rPr lang="zh-CN" altLang="en-US" sz="1600" dirty="0">
                <a:solidFill>
                  <a:schemeClr val="tx1">
                    <a:lumMod val="75000"/>
                    <a:lumOff val="25000"/>
                  </a:schemeClr>
                </a:solidFill>
                <a:latin typeface="微软雅黑" pitchFamily="34" charset="-122"/>
                <a:ea typeface="微软雅黑" pitchFamily="34" charset="-122"/>
              </a:rPr>
              <a:t>”</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9753" y="3236978"/>
            <a:ext cx="1131960" cy="3458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椭圆 26"/>
          <p:cNvSpPr/>
          <p:nvPr/>
        </p:nvSpPr>
        <p:spPr>
          <a:xfrm>
            <a:off x="5909369" y="4774339"/>
            <a:ext cx="384043" cy="3840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cxnSp>
        <p:nvCxnSpPr>
          <p:cNvPr id="28" name="直接箭头连接符 27"/>
          <p:cNvCxnSpPr>
            <a:stCxn id="27" idx="6"/>
          </p:cNvCxnSpPr>
          <p:nvPr/>
        </p:nvCxnSpPr>
        <p:spPr>
          <a:xfrm>
            <a:off x="6293412" y="4966360"/>
            <a:ext cx="960107" cy="0"/>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235299" y="4781694"/>
            <a:ext cx="2441694"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点击选择您喜欢的主题色</a:t>
            </a:r>
          </a:p>
        </p:txBody>
      </p:sp>
      <p:sp>
        <p:nvSpPr>
          <p:cNvPr id="30" name="左中括号 29"/>
          <p:cNvSpPr/>
          <p:nvPr/>
        </p:nvSpPr>
        <p:spPr>
          <a:xfrm>
            <a:off x="7344139" y="3836459"/>
            <a:ext cx="154055" cy="2472860"/>
          </a:xfrm>
          <a:prstGeom prst="leftBracket">
            <a:avLst>
              <a:gd name="adj" fmla="val 0"/>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Tree>
    <p:extLst>
      <p:ext uri="{BB962C8B-B14F-4D97-AF65-F5344CB8AC3E}">
        <p14:creationId xmlns:p14="http://schemas.microsoft.com/office/powerpoint/2010/main" val="329590900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35" presetClass="emph" presetSubtype="0" fill="hold" grpId="1" nodeType="withEffect">
                                  <p:stCondLst>
                                    <p:cond delay="100"/>
                                  </p:stCondLst>
                                  <p:childTnLst>
                                    <p:anim calcmode="discrete" valueType="str">
                                      <p:cBhvr>
                                        <p:cTn id="9" dur="100" fill="hold"/>
                                        <p:tgtEl>
                                          <p:spTgt spid="6"/>
                                        </p:tgtEl>
                                        <p:attrNameLst>
                                          <p:attrName>style.visibility</p:attrName>
                                        </p:attrNameLst>
                                      </p:cBhvr>
                                      <p:tavLst>
                                        <p:tav tm="0">
                                          <p:val>
                                            <p:strVal val="hidden"/>
                                          </p:val>
                                        </p:tav>
                                        <p:tav tm="50000">
                                          <p:val>
                                            <p:strVal val="visible"/>
                                          </p:val>
                                        </p:tav>
                                      </p:tavLst>
                                    </p:anim>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35" presetClass="emph" presetSubtype="0" fill="hold" grpId="1" nodeType="withEffect">
                                  <p:stCondLst>
                                    <p:cond delay="300"/>
                                  </p:stCondLst>
                                  <p:childTnLst>
                                    <p:anim calcmode="discrete" valueType="str">
                                      <p:cBhvr>
                                        <p:cTn id="14" dur="100" fill="hold"/>
                                        <p:tgtEl>
                                          <p:spTgt spid="5"/>
                                        </p:tgtEl>
                                        <p:attrNameLst>
                                          <p:attrName>style.visibility</p:attrName>
                                        </p:attrNameLst>
                                      </p:cBhvr>
                                      <p:tavLst>
                                        <p:tav tm="0">
                                          <p:val>
                                            <p:strVal val="hidden"/>
                                          </p:val>
                                        </p:tav>
                                        <p:tav tm="50000">
                                          <p:val>
                                            <p:strVal val="visible"/>
                                          </p:val>
                                        </p:tav>
                                      </p:tavLst>
                                    </p:anim>
                                  </p:childTnLst>
                                </p:cTn>
                              </p:par>
                              <p:par>
                                <p:cTn id="15" presetID="47"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300"/>
                                        <p:tgtEl>
                                          <p:spTgt spid="3"/>
                                        </p:tgtEl>
                                      </p:cBhvr>
                                    </p:animEffect>
                                    <p:anim calcmode="lin" valueType="num">
                                      <p:cBhvr>
                                        <p:cTn id="18" dur="300" fill="hold"/>
                                        <p:tgtEl>
                                          <p:spTgt spid="3"/>
                                        </p:tgtEl>
                                        <p:attrNameLst>
                                          <p:attrName>ppt_x</p:attrName>
                                        </p:attrNameLst>
                                      </p:cBhvr>
                                      <p:tavLst>
                                        <p:tav tm="0">
                                          <p:val>
                                            <p:strVal val="#ppt_x"/>
                                          </p:val>
                                        </p:tav>
                                        <p:tav tm="100000">
                                          <p:val>
                                            <p:strVal val="#ppt_x"/>
                                          </p:val>
                                        </p:tav>
                                      </p:tavLst>
                                    </p:anim>
                                    <p:anim calcmode="lin" valueType="num">
                                      <p:cBhvr>
                                        <p:cTn id="19" dur="3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300"/>
                                        <p:tgtEl>
                                          <p:spTgt spid="4"/>
                                        </p:tgtEl>
                                      </p:cBhvr>
                                    </p:animEffect>
                                    <p:anim calcmode="lin" valueType="num">
                                      <p:cBhvr>
                                        <p:cTn id="23" dur="300" fill="hold"/>
                                        <p:tgtEl>
                                          <p:spTgt spid="4"/>
                                        </p:tgtEl>
                                        <p:attrNameLst>
                                          <p:attrName>ppt_x</p:attrName>
                                        </p:attrNameLst>
                                      </p:cBhvr>
                                      <p:tavLst>
                                        <p:tav tm="0">
                                          <p:val>
                                            <p:strVal val="#ppt_x"/>
                                          </p:val>
                                        </p:tav>
                                        <p:tav tm="100000">
                                          <p:val>
                                            <p:strVal val="#ppt_x"/>
                                          </p:val>
                                        </p:tav>
                                      </p:tavLst>
                                    </p:anim>
                                    <p:anim calcmode="lin" valueType="num">
                                      <p:cBhvr>
                                        <p:cTn id="24" dur="3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5" grpId="1" animBg="1"/>
      <p:bldP spid="6" grpId="0" animBg="1"/>
      <p:bldP spid="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8"/>
          <p:cNvSpPr>
            <a:spLocks noChangeArrowheads="1"/>
          </p:cNvSpPr>
          <p:nvPr/>
        </p:nvSpPr>
        <p:spPr bwMode="auto">
          <a:xfrm>
            <a:off x="558043" y="280627"/>
            <a:ext cx="2048638"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667" b="1" dirty="0">
                <a:solidFill>
                  <a:schemeClr val="accent2"/>
                </a:solidFill>
                <a:latin typeface="Impact" panose="020B0806030902050204" pitchFamily="34" charset="0"/>
                <a:ea typeface="微软雅黑" panose="020B0503020204020204" pitchFamily="34" charset="-122"/>
                <a:cs typeface="宋体" pitchFamily="2" charset="-122"/>
              </a:rPr>
              <a:t>更改数据图表</a:t>
            </a:r>
            <a:endParaRPr lang="en-US" altLang="zh-CN" sz="2667" b="1" dirty="0">
              <a:solidFill>
                <a:schemeClr val="accent2"/>
              </a:solidFill>
              <a:latin typeface="Impact" panose="020B0806030902050204" pitchFamily="34" charset="0"/>
              <a:ea typeface="微软雅黑" panose="020B0503020204020204" pitchFamily="34" charset="-122"/>
              <a:cs typeface="宋体" pitchFamily="2" charset="-122"/>
            </a:endParaRPr>
          </a:p>
        </p:txBody>
      </p:sp>
      <p:sp>
        <p:nvSpPr>
          <p:cNvPr id="4" name="Rectangle 20"/>
          <p:cNvSpPr>
            <a:spLocks noChangeArrowheads="1"/>
          </p:cNvSpPr>
          <p:nvPr/>
        </p:nvSpPr>
        <p:spPr bwMode="auto">
          <a:xfrm>
            <a:off x="563368" y="741632"/>
            <a:ext cx="2400808"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67" dirty="0">
                <a:solidFill>
                  <a:schemeClr val="bg1">
                    <a:lumMod val="50000"/>
                  </a:schemeClr>
                </a:solidFill>
                <a:latin typeface="Arial" pitchFamily="34" charset="0"/>
                <a:cs typeface="Arial" panose="020B0604020202020204" pitchFamily="34" charset="0"/>
              </a:rPr>
              <a:t>This is a subtitle for your presentation</a:t>
            </a:r>
            <a:endParaRPr lang="zh-CN" altLang="en-US" sz="1067" dirty="0">
              <a:solidFill>
                <a:schemeClr val="bg1">
                  <a:lumMod val="50000"/>
                </a:schemeClr>
              </a:solidFill>
              <a:latin typeface="Arial" pitchFamily="34" charset="0"/>
              <a:cs typeface="Arial" panose="020B0604020202020204" pitchFamily="34" charset="0"/>
            </a:endParaRPr>
          </a:p>
        </p:txBody>
      </p:sp>
      <p:sp>
        <p:nvSpPr>
          <p:cNvPr id="5" name="Rectangle 17"/>
          <p:cNvSpPr>
            <a:spLocks noChangeArrowheads="1"/>
          </p:cNvSpPr>
          <p:nvPr/>
        </p:nvSpPr>
        <p:spPr bwMode="auto">
          <a:xfrm>
            <a:off x="277296" y="1059"/>
            <a:ext cx="280747" cy="279765"/>
          </a:xfrm>
          <a:prstGeom prst="rect">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6" name="Rectangle 21"/>
          <p:cNvSpPr>
            <a:spLocks noChangeArrowheads="1"/>
          </p:cNvSpPr>
          <p:nvPr/>
        </p:nvSpPr>
        <p:spPr bwMode="auto">
          <a:xfrm>
            <a:off x="0" y="280824"/>
            <a:ext cx="278784" cy="280747"/>
          </a:xfrm>
          <a:prstGeom prst="rect">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zh-CN" altLang="en-US" sz="240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841" y="1316766"/>
            <a:ext cx="4353052" cy="456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椭圆 20"/>
          <p:cNvSpPr/>
          <p:nvPr/>
        </p:nvSpPr>
        <p:spPr>
          <a:xfrm>
            <a:off x="3791744" y="3133613"/>
            <a:ext cx="384043" cy="3840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22" name="TextBox 21"/>
          <p:cNvSpPr txBox="1"/>
          <p:nvPr/>
        </p:nvSpPr>
        <p:spPr>
          <a:xfrm>
            <a:off x="417670" y="3140968"/>
            <a:ext cx="3262432"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在图表上右击，选择“</a:t>
            </a:r>
            <a:r>
              <a:rPr lang="zh-CN" altLang="en-US" sz="1600" dirty="0">
                <a:solidFill>
                  <a:schemeClr val="accent6"/>
                </a:solidFill>
                <a:latin typeface="微软雅黑" pitchFamily="34" charset="-122"/>
                <a:ea typeface="微软雅黑" pitchFamily="34" charset="-122"/>
              </a:rPr>
              <a:t>编辑数据</a:t>
            </a:r>
            <a:r>
              <a:rPr lang="zh-CN" altLang="en-US" sz="1600" dirty="0">
                <a:solidFill>
                  <a:schemeClr val="tx1">
                    <a:lumMod val="75000"/>
                    <a:lumOff val="25000"/>
                  </a:schemeClr>
                </a:solidFill>
                <a:latin typeface="微软雅黑" pitchFamily="34" charset="-122"/>
                <a:ea typeface="微软雅黑" pitchFamily="34" charset="-122"/>
              </a:rPr>
              <a:t>”</a:t>
            </a:r>
          </a:p>
        </p:txBody>
      </p:sp>
      <p:cxnSp>
        <p:nvCxnSpPr>
          <p:cNvPr id="23" name="直接箭头连接符 22"/>
          <p:cNvCxnSpPr>
            <a:stCxn id="21" idx="6"/>
          </p:cNvCxnSpPr>
          <p:nvPr/>
        </p:nvCxnSpPr>
        <p:spPr>
          <a:xfrm flipV="1">
            <a:off x="4175787" y="3150659"/>
            <a:ext cx="2245333" cy="174976"/>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53721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35" presetClass="emph" presetSubtype="0" fill="hold" grpId="1" nodeType="withEffect">
                                  <p:stCondLst>
                                    <p:cond delay="100"/>
                                  </p:stCondLst>
                                  <p:childTnLst>
                                    <p:anim calcmode="discrete" valueType="str">
                                      <p:cBhvr>
                                        <p:cTn id="9" dur="100" fill="hold"/>
                                        <p:tgtEl>
                                          <p:spTgt spid="6"/>
                                        </p:tgtEl>
                                        <p:attrNameLst>
                                          <p:attrName>style.visibility</p:attrName>
                                        </p:attrNameLst>
                                      </p:cBhvr>
                                      <p:tavLst>
                                        <p:tav tm="0">
                                          <p:val>
                                            <p:strVal val="hidden"/>
                                          </p:val>
                                        </p:tav>
                                        <p:tav tm="50000">
                                          <p:val>
                                            <p:strVal val="visible"/>
                                          </p:val>
                                        </p:tav>
                                      </p:tavLst>
                                    </p:anim>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35" presetClass="emph" presetSubtype="0" fill="hold" grpId="1" nodeType="withEffect">
                                  <p:stCondLst>
                                    <p:cond delay="300"/>
                                  </p:stCondLst>
                                  <p:childTnLst>
                                    <p:anim calcmode="discrete" valueType="str">
                                      <p:cBhvr>
                                        <p:cTn id="14" dur="100" fill="hold"/>
                                        <p:tgtEl>
                                          <p:spTgt spid="5"/>
                                        </p:tgtEl>
                                        <p:attrNameLst>
                                          <p:attrName>style.visibility</p:attrName>
                                        </p:attrNameLst>
                                      </p:cBhvr>
                                      <p:tavLst>
                                        <p:tav tm="0">
                                          <p:val>
                                            <p:strVal val="hidden"/>
                                          </p:val>
                                        </p:tav>
                                        <p:tav tm="50000">
                                          <p:val>
                                            <p:strVal val="visible"/>
                                          </p:val>
                                        </p:tav>
                                      </p:tavLst>
                                    </p:anim>
                                  </p:childTnLst>
                                </p:cTn>
                              </p:par>
                              <p:par>
                                <p:cTn id="15" presetID="47"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300"/>
                                        <p:tgtEl>
                                          <p:spTgt spid="3"/>
                                        </p:tgtEl>
                                      </p:cBhvr>
                                    </p:animEffect>
                                    <p:anim calcmode="lin" valueType="num">
                                      <p:cBhvr>
                                        <p:cTn id="18" dur="300" fill="hold"/>
                                        <p:tgtEl>
                                          <p:spTgt spid="3"/>
                                        </p:tgtEl>
                                        <p:attrNameLst>
                                          <p:attrName>ppt_x</p:attrName>
                                        </p:attrNameLst>
                                      </p:cBhvr>
                                      <p:tavLst>
                                        <p:tav tm="0">
                                          <p:val>
                                            <p:strVal val="#ppt_x"/>
                                          </p:val>
                                        </p:tav>
                                        <p:tav tm="100000">
                                          <p:val>
                                            <p:strVal val="#ppt_x"/>
                                          </p:val>
                                        </p:tav>
                                      </p:tavLst>
                                    </p:anim>
                                    <p:anim calcmode="lin" valueType="num">
                                      <p:cBhvr>
                                        <p:cTn id="19" dur="3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300"/>
                                        <p:tgtEl>
                                          <p:spTgt spid="4"/>
                                        </p:tgtEl>
                                      </p:cBhvr>
                                    </p:animEffect>
                                    <p:anim calcmode="lin" valueType="num">
                                      <p:cBhvr>
                                        <p:cTn id="23" dur="300" fill="hold"/>
                                        <p:tgtEl>
                                          <p:spTgt spid="4"/>
                                        </p:tgtEl>
                                        <p:attrNameLst>
                                          <p:attrName>ppt_x</p:attrName>
                                        </p:attrNameLst>
                                      </p:cBhvr>
                                      <p:tavLst>
                                        <p:tav tm="0">
                                          <p:val>
                                            <p:strVal val="#ppt_x"/>
                                          </p:val>
                                        </p:tav>
                                        <p:tav tm="100000">
                                          <p:val>
                                            <p:strVal val="#ppt_x"/>
                                          </p:val>
                                        </p:tav>
                                      </p:tavLst>
                                    </p:anim>
                                    <p:anim calcmode="lin" valueType="num">
                                      <p:cBhvr>
                                        <p:cTn id="24" dur="3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5" grpId="1" animBg="1"/>
      <p:bldP spid="6" grpId="0" animBg="1"/>
      <p:bldP spid="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8"/>
          <p:cNvSpPr>
            <a:spLocks noChangeArrowheads="1"/>
          </p:cNvSpPr>
          <p:nvPr/>
        </p:nvSpPr>
        <p:spPr bwMode="auto">
          <a:xfrm>
            <a:off x="558043" y="280627"/>
            <a:ext cx="2048638"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667" b="1" dirty="0">
                <a:solidFill>
                  <a:schemeClr val="accent2"/>
                </a:solidFill>
                <a:latin typeface="Impact" panose="020B0806030902050204" pitchFamily="34" charset="0"/>
                <a:ea typeface="微软雅黑" panose="020B0503020204020204" pitchFamily="34" charset="-122"/>
                <a:cs typeface="宋体" pitchFamily="2" charset="-122"/>
              </a:rPr>
              <a:t>更改数据图表</a:t>
            </a:r>
            <a:endParaRPr lang="en-US" altLang="zh-CN" sz="2667" b="1" dirty="0">
              <a:solidFill>
                <a:schemeClr val="accent2"/>
              </a:solidFill>
              <a:latin typeface="Impact" panose="020B0806030902050204" pitchFamily="34" charset="0"/>
              <a:ea typeface="微软雅黑" panose="020B0503020204020204" pitchFamily="34" charset="-122"/>
              <a:cs typeface="宋体" pitchFamily="2" charset="-122"/>
            </a:endParaRPr>
          </a:p>
        </p:txBody>
      </p:sp>
      <p:sp>
        <p:nvSpPr>
          <p:cNvPr id="4" name="Rectangle 20"/>
          <p:cNvSpPr>
            <a:spLocks noChangeArrowheads="1"/>
          </p:cNvSpPr>
          <p:nvPr/>
        </p:nvSpPr>
        <p:spPr bwMode="auto">
          <a:xfrm>
            <a:off x="563368" y="741632"/>
            <a:ext cx="2400808"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67" dirty="0">
                <a:solidFill>
                  <a:schemeClr val="bg1">
                    <a:lumMod val="50000"/>
                  </a:schemeClr>
                </a:solidFill>
                <a:latin typeface="Arial" pitchFamily="34" charset="0"/>
                <a:cs typeface="Arial" panose="020B0604020202020204" pitchFamily="34" charset="0"/>
              </a:rPr>
              <a:t>This is a subtitle for your presentation</a:t>
            </a:r>
            <a:endParaRPr lang="zh-CN" altLang="en-US" sz="1067" dirty="0">
              <a:solidFill>
                <a:schemeClr val="bg1">
                  <a:lumMod val="50000"/>
                </a:schemeClr>
              </a:solidFill>
              <a:latin typeface="Arial" pitchFamily="34" charset="0"/>
              <a:cs typeface="Arial" panose="020B0604020202020204" pitchFamily="34" charset="0"/>
            </a:endParaRPr>
          </a:p>
        </p:txBody>
      </p:sp>
      <p:sp>
        <p:nvSpPr>
          <p:cNvPr id="5" name="Rectangle 17"/>
          <p:cNvSpPr>
            <a:spLocks noChangeArrowheads="1"/>
          </p:cNvSpPr>
          <p:nvPr/>
        </p:nvSpPr>
        <p:spPr bwMode="auto">
          <a:xfrm>
            <a:off x="277296" y="1059"/>
            <a:ext cx="280747" cy="279765"/>
          </a:xfrm>
          <a:prstGeom prst="rect">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6" name="Rectangle 21"/>
          <p:cNvSpPr>
            <a:spLocks noChangeArrowheads="1"/>
          </p:cNvSpPr>
          <p:nvPr/>
        </p:nvSpPr>
        <p:spPr bwMode="auto">
          <a:xfrm>
            <a:off x="0" y="280824"/>
            <a:ext cx="278784" cy="280747"/>
          </a:xfrm>
          <a:prstGeom prst="rect">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zh-CN" altLang="en-US" sz="2400"/>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473" y="2756926"/>
            <a:ext cx="5724072" cy="3139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椭圆 20"/>
          <p:cNvSpPr/>
          <p:nvPr/>
        </p:nvSpPr>
        <p:spPr>
          <a:xfrm>
            <a:off x="5162591" y="1789464"/>
            <a:ext cx="384043" cy="3840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22" name="TextBox 21"/>
          <p:cNvSpPr txBox="1"/>
          <p:nvPr/>
        </p:nvSpPr>
        <p:spPr>
          <a:xfrm>
            <a:off x="5677039" y="1796819"/>
            <a:ext cx="5870518"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在弹出的</a:t>
            </a:r>
            <a:r>
              <a:rPr lang="en-US" altLang="zh-CN" sz="1600" dirty="0">
                <a:solidFill>
                  <a:schemeClr val="tx1">
                    <a:lumMod val="75000"/>
                    <a:lumOff val="25000"/>
                  </a:schemeClr>
                </a:solidFill>
                <a:latin typeface="微软雅黑" pitchFamily="34" charset="-122"/>
                <a:ea typeface="微软雅黑" pitchFamily="34" charset="-122"/>
              </a:rPr>
              <a:t>EXCEL</a:t>
            </a:r>
            <a:r>
              <a:rPr lang="zh-CN" altLang="en-US" sz="1600" dirty="0">
                <a:solidFill>
                  <a:schemeClr val="tx1">
                    <a:lumMod val="75000"/>
                    <a:lumOff val="25000"/>
                  </a:schemeClr>
                </a:solidFill>
                <a:latin typeface="微软雅黑" pitchFamily="34" charset="-122"/>
                <a:ea typeface="微软雅黑" pitchFamily="34" charset="-122"/>
              </a:rPr>
              <a:t>表格中修改相应数据，</a:t>
            </a:r>
            <a:r>
              <a:rPr lang="en-US" altLang="zh-CN" sz="1600" dirty="0">
                <a:solidFill>
                  <a:schemeClr val="tx1">
                    <a:lumMod val="75000"/>
                    <a:lumOff val="25000"/>
                  </a:schemeClr>
                </a:solidFill>
                <a:latin typeface="微软雅黑" pitchFamily="34" charset="-122"/>
                <a:ea typeface="微软雅黑" pitchFamily="34" charset="-122"/>
              </a:rPr>
              <a:t>PPT</a:t>
            </a:r>
            <a:r>
              <a:rPr lang="zh-CN" altLang="en-US" sz="1600" dirty="0">
                <a:solidFill>
                  <a:schemeClr val="tx1">
                    <a:lumMod val="75000"/>
                    <a:lumOff val="25000"/>
                  </a:schemeClr>
                </a:solidFill>
                <a:latin typeface="微软雅黑" pitchFamily="34" charset="-122"/>
                <a:ea typeface="微软雅黑" pitchFamily="34" charset="-122"/>
              </a:rPr>
              <a:t>中的图表会随之改变</a:t>
            </a:r>
          </a:p>
        </p:txBody>
      </p:sp>
      <p:cxnSp>
        <p:nvCxnSpPr>
          <p:cNvPr id="23" name="直接箭头连接符 22"/>
          <p:cNvCxnSpPr>
            <a:stCxn id="21" idx="4"/>
          </p:cNvCxnSpPr>
          <p:nvPr/>
        </p:nvCxnSpPr>
        <p:spPr>
          <a:xfrm flipH="1">
            <a:off x="4620921" y="2173507"/>
            <a:ext cx="733691" cy="1735547"/>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1078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35" presetClass="emph" presetSubtype="0" fill="hold" grpId="1" nodeType="withEffect">
                                  <p:stCondLst>
                                    <p:cond delay="100"/>
                                  </p:stCondLst>
                                  <p:childTnLst>
                                    <p:anim calcmode="discrete" valueType="str">
                                      <p:cBhvr>
                                        <p:cTn id="9" dur="100" fill="hold"/>
                                        <p:tgtEl>
                                          <p:spTgt spid="6"/>
                                        </p:tgtEl>
                                        <p:attrNameLst>
                                          <p:attrName>style.visibility</p:attrName>
                                        </p:attrNameLst>
                                      </p:cBhvr>
                                      <p:tavLst>
                                        <p:tav tm="0">
                                          <p:val>
                                            <p:strVal val="hidden"/>
                                          </p:val>
                                        </p:tav>
                                        <p:tav tm="50000">
                                          <p:val>
                                            <p:strVal val="visible"/>
                                          </p:val>
                                        </p:tav>
                                      </p:tavLst>
                                    </p:anim>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35" presetClass="emph" presetSubtype="0" fill="hold" grpId="1" nodeType="withEffect">
                                  <p:stCondLst>
                                    <p:cond delay="300"/>
                                  </p:stCondLst>
                                  <p:childTnLst>
                                    <p:anim calcmode="discrete" valueType="str">
                                      <p:cBhvr>
                                        <p:cTn id="14" dur="100" fill="hold"/>
                                        <p:tgtEl>
                                          <p:spTgt spid="5"/>
                                        </p:tgtEl>
                                        <p:attrNameLst>
                                          <p:attrName>style.visibility</p:attrName>
                                        </p:attrNameLst>
                                      </p:cBhvr>
                                      <p:tavLst>
                                        <p:tav tm="0">
                                          <p:val>
                                            <p:strVal val="hidden"/>
                                          </p:val>
                                        </p:tav>
                                        <p:tav tm="50000">
                                          <p:val>
                                            <p:strVal val="visible"/>
                                          </p:val>
                                        </p:tav>
                                      </p:tavLst>
                                    </p:anim>
                                  </p:childTnLst>
                                </p:cTn>
                              </p:par>
                              <p:par>
                                <p:cTn id="15" presetID="47"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300"/>
                                        <p:tgtEl>
                                          <p:spTgt spid="3"/>
                                        </p:tgtEl>
                                      </p:cBhvr>
                                    </p:animEffect>
                                    <p:anim calcmode="lin" valueType="num">
                                      <p:cBhvr>
                                        <p:cTn id="18" dur="300" fill="hold"/>
                                        <p:tgtEl>
                                          <p:spTgt spid="3"/>
                                        </p:tgtEl>
                                        <p:attrNameLst>
                                          <p:attrName>ppt_x</p:attrName>
                                        </p:attrNameLst>
                                      </p:cBhvr>
                                      <p:tavLst>
                                        <p:tav tm="0">
                                          <p:val>
                                            <p:strVal val="#ppt_x"/>
                                          </p:val>
                                        </p:tav>
                                        <p:tav tm="100000">
                                          <p:val>
                                            <p:strVal val="#ppt_x"/>
                                          </p:val>
                                        </p:tav>
                                      </p:tavLst>
                                    </p:anim>
                                    <p:anim calcmode="lin" valueType="num">
                                      <p:cBhvr>
                                        <p:cTn id="19" dur="3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300"/>
                                        <p:tgtEl>
                                          <p:spTgt spid="4"/>
                                        </p:tgtEl>
                                      </p:cBhvr>
                                    </p:animEffect>
                                    <p:anim calcmode="lin" valueType="num">
                                      <p:cBhvr>
                                        <p:cTn id="23" dur="300" fill="hold"/>
                                        <p:tgtEl>
                                          <p:spTgt spid="4"/>
                                        </p:tgtEl>
                                        <p:attrNameLst>
                                          <p:attrName>ppt_x</p:attrName>
                                        </p:attrNameLst>
                                      </p:cBhvr>
                                      <p:tavLst>
                                        <p:tav tm="0">
                                          <p:val>
                                            <p:strVal val="#ppt_x"/>
                                          </p:val>
                                        </p:tav>
                                        <p:tav tm="100000">
                                          <p:val>
                                            <p:strVal val="#ppt_x"/>
                                          </p:val>
                                        </p:tav>
                                      </p:tavLst>
                                    </p:anim>
                                    <p:anim calcmode="lin" valueType="num">
                                      <p:cBhvr>
                                        <p:cTn id="24" dur="3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5" grpId="1" animBg="1"/>
      <p:bldP spid="6" grpId="0" animBg="1"/>
      <p:bldP spid="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500" y="3902927"/>
            <a:ext cx="8784299" cy="117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18"/>
          <p:cNvSpPr>
            <a:spLocks noChangeArrowheads="1"/>
          </p:cNvSpPr>
          <p:nvPr/>
        </p:nvSpPr>
        <p:spPr bwMode="auto">
          <a:xfrm>
            <a:off x="558043" y="280627"/>
            <a:ext cx="1365758"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667" b="1" dirty="0">
                <a:solidFill>
                  <a:schemeClr val="accent2"/>
                </a:solidFill>
                <a:latin typeface="Impact" panose="020B0806030902050204" pitchFamily="34" charset="0"/>
                <a:ea typeface="微软雅黑" panose="020B0503020204020204" pitchFamily="34" charset="-122"/>
                <a:cs typeface="宋体" pitchFamily="2" charset="-122"/>
              </a:rPr>
              <a:t>修改页脚</a:t>
            </a:r>
            <a:endParaRPr lang="en-US" altLang="zh-CN" sz="2667" b="1" dirty="0">
              <a:solidFill>
                <a:schemeClr val="accent2"/>
              </a:solidFill>
              <a:latin typeface="Impact" panose="020B0806030902050204" pitchFamily="34" charset="0"/>
              <a:ea typeface="微软雅黑" panose="020B0503020204020204" pitchFamily="34" charset="-122"/>
              <a:cs typeface="宋体" pitchFamily="2" charset="-122"/>
            </a:endParaRPr>
          </a:p>
        </p:txBody>
      </p:sp>
      <p:sp>
        <p:nvSpPr>
          <p:cNvPr id="4" name="Rectangle 20"/>
          <p:cNvSpPr>
            <a:spLocks noChangeArrowheads="1"/>
          </p:cNvSpPr>
          <p:nvPr/>
        </p:nvSpPr>
        <p:spPr bwMode="auto">
          <a:xfrm>
            <a:off x="563368" y="741632"/>
            <a:ext cx="2400808"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67" dirty="0">
                <a:solidFill>
                  <a:schemeClr val="bg1">
                    <a:lumMod val="50000"/>
                  </a:schemeClr>
                </a:solidFill>
                <a:latin typeface="Arial" pitchFamily="34" charset="0"/>
                <a:cs typeface="Arial" panose="020B0604020202020204" pitchFamily="34" charset="0"/>
              </a:rPr>
              <a:t>This is a subtitle for your presentation</a:t>
            </a:r>
            <a:endParaRPr lang="zh-CN" altLang="en-US" sz="1067" dirty="0">
              <a:solidFill>
                <a:schemeClr val="bg1">
                  <a:lumMod val="50000"/>
                </a:schemeClr>
              </a:solidFill>
              <a:latin typeface="Arial" pitchFamily="34" charset="0"/>
              <a:cs typeface="Arial" panose="020B0604020202020204" pitchFamily="34" charset="0"/>
            </a:endParaRPr>
          </a:p>
        </p:txBody>
      </p:sp>
      <p:sp>
        <p:nvSpPr>
          <p:cNvPr id="5" name="Rectangle 17"/>
          <p:cNvSpPr>
            <a:spLocks noChangeArrowheads="1"/>
          </p:cNvSpPr>
          <p:nvPr/>
        </p:nvSpPr>
        <p:spPr bwMode="auto">
          <a:xfrm>
            <a:off x="277296" y="1059"/>
            <a:ext cx="280747" cy="279765"/>
          </a:xfrm>
          <a:prstGeom prst="rect">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6" name="Rectangle 21"/>
          <p:cNvSpPr>
            <a:spLocks noChangeArrowheads="1"/>
          </p:cNvSpPr>
          <p:nvPr/>
        </p:nvSpPr>
        <p:spPr bwMode="auto">
          <a:xfrm>
            <a:off x="0" y="280824"/>
            <a:ext cx="278784" cy="280747"/>
          </a:xfrm>
          <a:prstGeom prst="rect">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zh-CN" altLang="en-US" sz="240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3499" y="2180862"/>
            <a:ext cx="8784299" cy="59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442169" y="1220755"/>
            <a:ext cx="1005403"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页脚信息</a:t>
            </a:r>
          </a:p>
        </p:txBody>
      </p:sp>
      <p:cxnSp>
        <p:nvCxnSpPr>
          <p:cNvPr id="14" name="直接箭头连接符 13"/>
          <p:cNvCxnSpPr>
            <a:stCxn id="13" idx="2"/>
          </p:cNvCxnSpPr>
          <p:nvPr/>
        </p:nvCxnSpPr>
        <p:spPr>
          <a:xfrm flipH="1">
            <a:off x="3119669" y="1559309"/>
            <a:ext cx="2825202" cy="917752"/>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975648" y="1590087"/>
            <a:ext cx="2232587" cy="886975"/>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727664" y="3459569"/>
            <a:ext cx="384043" cy="3840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cxnSp>
        <p:nvCxnSpPr>
          <p:cNvPr id="25" name="直接箭头连接符 24"/>
          <p:cNvCxnSpPr>
            <a:stCxn id="24" idx="3"/>
          </p:cNvCxnSpPr>
          <p:nvPr/>
        </p:nvCxnSpPr>
        <p:spPr>
          <a:xfrm flipH="1">
            <a:off x="5383391" y="3787371"/>
            <a:ext cx="400515" cy="440284"/>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03110" y="3466924"/>
            <a:ext cx="1826141"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点击选择“</a:t>
            </a:r>
            <a:r>
              <a:rPr lang="zh-CN" altLang="en-US" sz="1600" dirty="0">
                <a:solidFill>
                  <a:schemeClr val="accent6"/>
                </a:solidFill>
                <a:latin typeface="微软雅黑" pitchFamily="34" charset="-122"/>
                <a:ea typeface="微软雅黑" pitchFamily="34" charset="-122"/>
              </a:rPr>
              <a:t>视图</a:t>
            </a:r>
            <a:r>
              <a:rPr lang="zh-CN" altLang="en-US" sz="1600" dirty="0">
                <a:solidFill>
                  <a:schemeClr val="tx1">
                    <a:lumMod val="75000"/>
                    <a:lumOff val="25000"/>
                  </a:schemeClr>
                </a:solidFill>
                <a:latin typeface="微软雅黑" pitchFamily="34" charset="-122"/>
                <a:ea typeface="微软雅黑" pitchFamily="34" charset="-122"/>
              </a:rPr>
              <a:t>”</a:t>
            </a:r>
          </a:p>
        </p:txBody>
      </p:sp>
      <p:sp>
        <p:nvSpPr>
          <p:cNvPr id="27" name="椭圆 26"/>
          <p:cNvSpPr/>
          <p:nvPr/>
        </p:nvSpPr>
        <p:spPr>
          <a:xfrm>
            <a:off x="4337820" y="5516969"/>
            <a:ext cx="384043" cy="3840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cxnSp>
        <p:nvCxnSpPr>
          <p:cNvPr id="28" name="直接箭头连接符 27"/>
          <p:cNvCxnSpPr>
            <a:stCxn id="27" idx="1"/>
          </p:cNvCxnSpPr>
          <p:nvPr/>
        </p:nvCxnSpPr>
        <p:spPr>
          <a:xfrm flipH="1" flipV="1">
            <a:off x="3577200" y="4840511"/>
            <a:ext cx="816861" cy="732700"/>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13265" y="5524324"/>
            <a:ext cx="2441694"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点击选择“</a:t>
            </a:r>
            <a:r>
              <a:rPr lang="zh-CN" altLang="en-US" sz="1600" dirty="0">
                <a:solidFill>
                  <a:schemeClr val="accent6"/>
                </a:solidFill>
                <a:latin typeface="微软雅黑" pitchFamily="34" charset="-122"/>
                <a:ea typeface="微软雅黑" pitchFamily="34" charset="-122"/>
              </a:rPr>
              <a:t>幻灯片母版</a:t>
            </a:r>
            <a:r>
              <a:rPr lang="zh-CN" altLang="en-US" sz="1600" dirty="0">
                <a:solidFill>
                  <a:schemeClr val="tx1">
                    <a:lumMod val="75000"/>
                    <a:lumOff val="25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14615866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35" presetClass="emph" presetSubtype="0" fill="hold" grpId="1" nodeType="withEffect">
                                  <p:stCondLst>
                                    <p:cond delay="100"/>
                                  </p:stCondLst>
                                  <p:childTnLst>
                                    <p:anim calcmode="discrete" valueType="str">
                                      <p:cBhvr>
                                        <p:cTn id="9" dur="100" fill="hold"/>
                                        <p:tgtEl>
                                          <p:spTgt spid="6"/>
                                        </p:tgtEl>
                                        <p:attrNameLst>
                                          <p:attrName>style.visibility</p:attrName>
                                        </p:attrNameLst>
                                      </p:cBhvr>
                                      <p:tavLst>
                                        <p:tav tm="0">
                                          <p:val>
                                            <p:strVal val="hidden"/>
                                          </p:val>
                                        </p:tav>
                                        <p:tav tm="50000">
                                          <p:val>
                                            <p:strVal val="visible"/>
                                          </p:val>
                                        </p:tav>
                                      </p:tavLst>
                                    </p:anim>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35" presetClass="emph" presetSubtype="0" fill="hold" grpId="1" nodeType="withEffect">
                                  <p:stCondLst>
                                    <p:cond delay="300"/>
                                  </p:stCondLst>
                                  <p:childTnLst>
                                    <p:anim calcmode="discrete" valueType="str">
                                      <p:cBhvr>
                                        <p:cTn id="14" dur="100" fill="hold"/>
                                        <p:tgtEl>
                                          <p:spTgt spid="5"/>
                                        </p:tgtEl>
                                        <p:attrNameLst>
                                          <p:attrName>style.visibility</p:attrName>
                                        </p:attrNameLst>
                                      </p:cBhvr>
                                      <p:tavLst>
                                        <p:tav tm="0">
                                          <p:val>
                                            <p:strVal val="hidden"/>
                                          </p:val>
                                        </p:tav>
                                        <p:tav tm="50000">
                                          <p:val>
                                            <p:strVal val="visible"/>
                                          </p:val>
                                        </p:tav>
                                      </p:tavLst>
                                    </p:anim>
                                  </p:childTnLst>
                                </p:cTn>
                              </p:par>
                              <p:par>
                                <p:cTn id="15" presetID="47"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300"/>
                                        <p:tgtEl>
                                          <p:spTgt spid="3"/>
                                        </p:tgtEl>
                                      </p:cBhvr>
                                    </p:animEffect>
                                    <p:anim calcmode="lin" valueType="num">
                                      <p:cBhvr>
                                        <p:cTn id="18" dur="300" fill="hold"/>
                                        <p:tgtEl>
                                          <p:spTgt spid="3"/>
                                        </p:tgtEl>
                                        <p:attrNameLst>
                                          <p:attrName>ppt_x</p:attrName>
                                        </p:attrNameLst>
                                      </p:cBhvr>
                                      <p:tavLst>
                                        <p:tav tm="0">
                                          <p:val>
                                            <p:strVal val="#ppt_x"/>
                                          </p:val>
                                        </p:tav>
                                        <p:tav tm="100000">
                                          <p:val>
                                            <p:strVal val="#ppt_x"/>
                                          </p:val>
                                        </p:tav>
                                      </p:tavLst>
                                    </p:anim>
                                    <p:anim calcmode="lin" valueType="num">
                                      <p:cBhvr>
                                        <p:cTn id="19" dur="3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300"/>
                                        <p:tgtEl>
                                          <p:spTgt spid="4"/>
                                        </p:tgtEl>
                                      </p:cBhvr>
                                    </p:animEffect>
                                    <p:anim calcmode="lin" valueType="num">
                                      <p:cBhvr>
                                        <p:cTn id="23" dur="300" fill="hold"/>
                                        <p:tgtEl>
                                          <p:spTgt spid="4"/>
                                        </p:tgtEl>
                                        <p:attrNameLst>
                                          <p:attrName>ppt_x</p:attrName>
                                        </p:attrNameLst>
                                      </p:cBhvr>
                                      <p:tavLst>
                                        <p:tav tm="0">
                                          <p:val>
                                            <p:strVal val="#ppt_x"/>
                                          </p:val>
                                        </p:tav>
                                        <p:tav tm="100000">
                                          <p:val>
                                            <p:strVal val="#ppt_x"/>
                                          </p:val>
                                        </p:tav>
                                      </p:tavLst>
                                    </p:anim>
                                    <p:anim calcmode="lin" valueType="num">
                                      <p:cBhvr>
                                        <p:cTn id="24" dur="3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5" grpId="1" animBg="1"/>
      <p:bldP spid="6" grpId="0" animBg="1"/>
      <p:bldP spid="6"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8"/>
          <p:cNvSpPr>
            <a:spLocks noChangeArrowheads="1"/>
          </p:cNvSpPr>
          <p:nvPr/>
        </p:nvSpPr>
        <p:spPr bwMode="auto">
          <a:xfrm>
            <a:off x="558043" y="280627"/>
            <a:ext cx="1365758"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667" b="1" dirty="0">
                <a:solidFill>
                  <a:schemeClr val="accent2"/>
                </a:solidFill>
                <a:latin typeface="Impact" panose="020B0806030902050204" pitchFamily="34" charset="0"/>
                <a:ea typeface="微软雅黑" panose="020B0503020204020204" pitchFamily="34" charset="-122"/>
                <a:cs typeface="宋体" pitchFamily="2" charset="-122"/>
              </a:rPr>
              <a:t>修改页脚</a:t>
            </a:r>
            <a:endParaRPr lang="en-US" altLang="zh-CN" sz="2667" b="1" dirty="0">
              <a:solidFill>
                <a:schemeClr val="accent2"/>
              </a:solidFill>
              <a:latin typeface="Impact" panose="020B0806030902050204" pitchFamily="34" charset="0"/>
              <a:ea typeface="微软雅黑" panose="020B0503020204020204" pitchFamily="34" charset="-122"/>
              <a:cs typeface="宋体" pitchFamily="2" charset="-122"/>
            </a:endParaRPr>
          </a:p>
        </p:txBody>
      </p:sp>
      <p:sp>
        <p:nvSpPr>
          <p:cNvPr id="4" name="Rectangle 20"/>
          <p:cNvSpPr>
            <a:spLocks noChangeArrowheads="1"/>
          </p:cNvSpPr>
          <p:nvPr/>
        </p:nvSpPr>
        <p:spPr bwMode="auto">
          <a:xfrm>
            <a:off x="563368" y="741632"/>
            <a:ext cx="2400808" cy="1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67" dirty="0">
                <a:solidFill>
                  <a:schemeClr val="bg1">
                    <a:lumMod val="50000"/>
                  </a:schemeClr>
                </a:solidFill>
                <a:latin typeface="Arial" pitchFamily="34" charset="0"/>
                <a:cs typeface="Arial" panose="020B0604020202020204" pitchFamily="34" charset="0"/>
              </a:rPr>
              <a:t>This is a subtitle for your presentation</a:t>
            </a:r>
            <a:endParaRPr lang="zh-CN" altLang="en-US" sz="1067" dirty="0">
              <a:solidFill>
                <a:schemeClr val="bg1">
                  <a:lumMod val="50000"/>
                </a:schemeClr>
              </a:solidFill>
              <a:latin typeface="Arial" pitchFamily="34" charset="0"/>
              <a:cs typeface="Arial" panose="020B0604020202020204" pitchFamily="34" charset="0"/>
            </a:endParaRPr>
          </a:p>
        </p:txBody>
      </p:sp>
      <p:sp>
        <p:nvSpPr>
          <p:cNvPr id="5" name="Rectangle 17"/>
          <p:cNvSpPr>
            <a:spLocks noChangeArrowheads="1"/>
          </p:cNvSpPr>
          <p:nvPr/>
        </p:nvSpPr>
        <p:spPr bwMode="auto">
          <a:xfrm>
            <a:off x="277296" y="1059"/>
            <a:ext cx="280747" cy="279765"/>
          </a:xfrm>
          <a:prstGeom prst="rect">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6" name="Rectangle 21"/>
          <p:cNvSpPr>
            <a:spLocks noChangeArrowheads="1"/>
          </p:cNvSpPr>
          <p:nvPr/>
        </p:nvSpPr>
        <p:spPr bwMode="auto">
          <a:xfrm>
            <a:off x="0" y="280824"/>
            <a:ext cx="278784" cy="280747"/>
          </a:xfrm>
          <a:prstGeom prst="rect">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zh-CN" altLang="en-US" sz="240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95" y="2084851"/>
            <a:ext cx="1924487" cy="408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椭圆 26"/>
          <p:cNvSpPr/>
          <p:nvPr/>
        </p:nvSpPr>
        <p:spPr>
          <a:xfrm>
            <a:off x="4176405" y="2653560"/>
            <a:ext cx="384043" cy="3840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cxnSp>
        <p:nvCxnSpPr>
          <p:cNvPr id="28" name="直接箭头连接符 27"/>
          <p:cNvCxnSpPr>
            <a:stCxn id="27" idx="3"/>
          </p:cNvCxnSpPr>
          <p:nvPr/>
        </p:nvCxnSpPr>
        <p:spPr>
          <a:xfrm flipH="1">
            <a:off x="2351587" y="2981362"/>
            <a:ext cx="1881060" cy="2655884"/>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51851" y="2660915"/>
            <a:ext cx="1826141"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点击选择相应母版</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9990" y="4638246"/>
            <a:ext cx="4953951" cy="152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椭圆 29"/>
          <p:cNvSpPr/>
          <p:nvPr/>
        </p:nvSpPr>
        <p:spPr>
          <a:xfrm>
            <a:off x="6218573" y="4101360"/>
            <a:ext cx="384043" cy="3840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31" name="TextBox 30"/>
          <p:cNvSpPr txBox="1"/>
          <p:nvPr/>
        </p:nvSpPr>
        <p:spPr>
          <a:xfrm>
            <a:off x="4112294" y="4108715"/>
            <a:ext cx="2031325"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修改为您的文本内容</a:t>
            </a:r>
          </a:p>
        </p:txBody>
      </p:sp>
      <p:cxnSp>
        <p:nvCxnSpPr>
          <p:cNvPr id="32" name="直接箭头连接符 31"/>
          <p:cNvCxnSpPr>
            <a:stCxn id="30" idx="5"/>
          </p:cNvCxnSpPr>
          <p:nvPr/>
        </p:nvCxnSpPr>
        <p:spPr>
          <a:xfrm>
            <a:off x="6546376" y="4429162"/>
            <a:ext cx="1406345" cy="1304095"/>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9861357" y="4485403"/>
            <a:ext cx="0" cy="1151843"/>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495336" y="3677827"/>
            <a:ext cx="2742427" cy="58477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该“</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”为自动页码，无需手动更改，不需要可删除。</a:t>
            </a:r>
          </a:p>
        </p:txBody>
      </p:sp>
    </p:spTree>
    <p:extLst>
      <p:ext uri="{BB962C8B-B14F-4D97-AF65-F5344CB8AC3E}">
        <p14:creationId xmlns:p14="http://schemas.microsoft.com/office/powerpoint/2010/main" val="95404822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35" presetClass="emph" presetSubtype="0" fill="hold" grpId="1" nodeType="withEffect">
                                  <p:stCondLst>
                                    <p:cond delay="100"/>
                                  </p:stCondLst>
                                  <p:childTnLst>
                                    <p:anim calcmode="discrete" valueType="str">
                                      <p:cBhvr>
                                        <p:cTn id="9" dur="100" fill="hold"/>
                                        <p:tgtEl>
                                          <p:spTgt spid="6"/>
                                        </p:tgtEl>
                                        <p:attrNameLst>
                                          <p:attrName>style.visibility</p:attrName>
                                        </p:attrNameLst>
                                      </p:cBhvr>
                                      <p:tavLst>
                                        <p:tav tm="0">
                                          <p:val>
                                            <p:strVal val="hidden"/>
                                          </p:val>
                                        </p:tav>
                                        <p:tav tm="50000">
                                          <p:val>
                                            <p:strVal val="visible"/>
                                          </p:val>
                                        </p:tav>
                                      </p:tavLst>
                                    </p:anim>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35" presetClass="emph" presetSubtype="0" fill="hold" grpId="1" nodeType="withEffect">
                                  <p:stCondLst>
                                    <p:cond delay="300"/>
                                  </p:stCondLst>
                                  <p:childTnLst>
                                    <p:anim calcmode="discrete" valueType="str">
                                      <p:cBhvr>
                                        <p:cTn id="14" dur="100" fill="hold"/>
                                        <p:tgtEl>
                                          <p:spTgt spid="5"/>
                                        </p:tgtEl>
                                        <p:attrNameLst>
                                          <p:attrName>style.visibility</p:attrName>
                                        </p:attrNameLst>
                                      </p:cBhvr>
                                      <p:tavLst>
                                        <p:tav tm="0">
                                          <p:val>
                                            <p:strVal val="hidden"/>
                                          </p:val>
                                        </p:tav>
                                        <p:tav tm="50000">
                                          <p:val>
                                            <p:strVal val="visible"/>
                                          </p:val>
                                        </p:tav>
                                      </p:tavLst>
                                    </p:anim>
                                  </p:childTnLst>
                                </p:cTn>
                              </p:par>
                              <p:par>
                                <p:cTn id="15" presetID="47"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300"/>
                                        <p:tgtEl>
                                          <p:spTgt spid="3"/>
                                        </p:tgtEl>
                                      </p:cBhvr>
                                    </p:animEffect>
                                    <p:anim calcmode="lin" valueType="num">
                                      <p:cBhvr>
                                        <p:cTn id="18" dur="300" fill="hold"/>
                                        <p:tgtEl>
                                          <p:spTgt spid="3"/>
                                        </p:tgtEl>
                                        <p:attrNameLst>
                                          <p:attrName>ppt_x</p:attrName>
                                        </p:attrNameLst>
                                      </p:cBhvr>
                                      <p:tavLst>
                                        <p:tav tm="0">
                                          <p:val>
                                            <p:strVal val="#ppt_x"/>
                                          </p:val>
                                        </p:tav>
                                        <p:tav tm="100000">
                                          <p:val>
                                            <p:strVal val="#ppt_x"/>
                                          </p:val>
                                        </p:tav>
                                      </p:tavLst>
                                    </p:anim>
                                    <p:anim calcmode="lin" valueType="num">
                                      <p:cBhvr>
                                        <p:cTn id="19" dur="3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300"/>
                                        <p:tgtEl>
                                          <p:spTgt spid="4"/>
                                        </p:tgtEl>
                                      </p:cBhvr>
                                    </p:animEffect>
                                    <p:anim calcmode="lin" valueType="num">
                                      <p:cBhvr>
                                        <p:cTn id="23" dur="300" fill="hold"/>
                                        <p:tgtEl>
                                          <p:spTgt spid="4"/>
                                        </p:tgtEl>
                                        <p:attrNameLst>
                                          <p:attrName>ppt_x</p:attrName>
                                        </p:attrNameLst>
                                      </p:cBhvr>
                                      <p:tavLst>
                                        <p:tav tm="0">
                                          <p:val>
                                            <p:strVal val="#ppt_x"/>
                                          </p:val>
                                        </p:tav>
                                        <p:tav tm="100000">
                                          <p:val>
                                            <p:strVal val="#ppt_x"/>
                                          </p:val>
                                        </p:tav>
                                      </p:tavLst>
                                    </p:anim>
                                    <p:anim calcmode="lin" valueType="num">
                                      <p:cBhvr>
                                        <p:cTn id="24" dur="3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5" grpId="1" animBg="1"/>
      <p:bldP spid="6" grpId="0" animBg="1"/>
      <p:bldP spid="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0667" y="-20705"/>
            <a:ext cx="12260787" cy="68776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158" y="1811722"/>
            <a:ext cx="3234557" cy="3234557"/>
          </a:xfrm>
          <a:prstGeom prst="roundRect">
            <a:avLst>
              <a:gd name="adj" fmla="val 2680"/>
            </a:avLst>
          </a:prstGeom>
          <a:effectLst>
            <a:outerShdw blurRad="63500" sx="102000" sy="102000" algn="ctr" rotWithShape="0">
              <a:prstClr val="black">
                <a:alpha val="40000"/>
              </a:prstClr>
            </a:outerShdw>
          </a:effectLst>
        </p:spPr>
      </p:pic>
      <p:grpSp>
        <p:nvGrpSpPr>
          <p:cNvPr id="10" name="组合 9"/>
          <p:cNvGrpSpPr/>
          <p:nvPr/>
        </p:nvGrpSpPr>
        <p:grpSpPr>
          <a:xfrm>
            <a:off x="8356579" y="5065995"/>
            <a:ext cx="3142207" cy="1343894"/>
            <a:chOff x="7847817" y="4740471"/>
            <a:chExt cx="3143175" cy="1344309"/>
          </a:xfrm>
        </p:grpSpPr>
        <p:sp>
          <p:nvSpPr>
            <p:cNvPr id="14" name="文本框 13"/>
            <p:cNvSpPr txBox="1"/>
            <p:nvPr/>
          </p:nvSpPr>
          <p:spPr>
            <a:xfrm>
              <a:off x="7857344" y="4765387"/>
              <a:ext cx="2878597" cy="1015976"/>
            </a:xfrm>
            <a:prstGeom prst="rect">
              <a:avLst/>
            </a:prstGeom>
            <a:noFill/>
          </p:spPr>
          <p:txBody>
            <a:bodyPr wrap="none" rtlCol="0">
              <a:spAutoFit/>
            </a:bodyPr>
            <a:lstStyle/>
            <a:p>
              <a:r>
                <a:rPr lang="zh-CN" altLang="en-US" sz="3000" dirty="0">
                  <a:latin typeface="微软雅黑" panose="020B0503020204020204" pitchFamily="34" charset="-122"/>
                  <a:ea typeface="微软雅黑" panose="020B0503020204020204" pitchFamily="34" charset="-122"/>
                </a:rPr>
                <a:t>扫一扫</a:t>
              </a:r>
              <a:endParaRPr lang="en-US" altLang="zh-CN" sz="30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每周都有好模板</a:t>
              </a:r>
            </a:p>
          </p:txBody>
        </p:sp>
        <p:sp>
          <p:nvSpPr>
            <p:cNvPr id="365" name="文本框 364"/>
            <p:cNvSpPr txBox="1"/>
            <p:nvPr/>
          </p:nvSpPr>
          <p:spPr>
            <a:xfrm>
              <a:off x="7847817" y="4740471"/>
              <a:ext cx="3143175" cy="1344309"/>
            </a:xfrm>
            <a:prstGeom prst="rect">
              <a:avLst/>
            </a:prstGeom>
            <a:noFill/>
          </p:spPr>
          <p:txBody>
            <a:bodyPr wrap="none" rtlCol="0">
              <a:spAutoFit/>
            </a:bodyPr>
            <a:lstStyle/>
            <a:p>
              <a:r>
                <a:rPr lang="zh-CN" altLang="en-US" sz="3000" dirty="0">
                  <a:solidFill>
                    <a:schemeClr val="bg1"/>
                  </a:solidFill>
                  <a:latin typeface="微软雅黑" panose="020B0503020204020204" pitchFamily="34" charset="-122"/>
                  <a:ea typeface="微软雅黑" panose="020B0503020204020204" pitchFamily="34" charset="-122"/>
                </a:rPr>
                <a:t>扫一扫</a:t>
              </a:r>
              <a:endParaRPr lang="en-US" altLang="zh-CN" sz="3000" dirty="0">
                <a:solidFill>
                  <a:schemeClr val="bg1"/>
                </a:solidFill>
                <a:latin typeface="微软雅黑" panose="020B0503020204020204" pitchFamily="34" charset="-122"/>
                <a:ea typeface="微软雅黑" panose="020B0503020204020204" pitchFamily="34" charset="-122"/>
              </a:endParaRPr>
            </a:p>
            <a:p>
              <a:r>
                <a:rPr lang="zh-CN" altLang="en-US" sz="3000" dirty="0">
                  <a:solidFill>
                    <a:schemeClr val="bg1"/>
                  </a:solidFill>
                  <a:latin typeface="微软雅黑" panose="020B0503020204020204" pitchFamily="34" charset="-122"/>
                  <a:ea typeface="微软雅黑" panose="020B0503020204020204" pitchFamily="34" charset="-122"/>
                </a:rPr>
                <a:t>每周都有好模板</a:t>
              </a:r>
              <a:endParaRPr lang="en-US" altLang="zh-CN" sz="3000" dirty="0">
                <a:solidFill>
                  <a:schemeClr val="bg1"/>
                </a:solidFill>
                <a:latin typeface="微软雅黑" panose="020B0503020204020204" pitchFamily="34" charset="-122"/>
                <a:ea typeface="微软雅黑" panose="020B0503020204020204" pitchFamily="34" charset="-122"/>
              </a:endParaRPr>
            </a:p>
            <a:p>
              <a:r>
                <a:rPr lang="zh-CN" altLang="en-US" sz="2133" dirty="0">
                  <a:solidFill>
                    <a:schemeClr val="bg1"/>
                  </a:solidFill>
                  <a:latin typeface="微软雅黑" panose="020B0503020204020204" pitchFamily="34" charset="-122"/>
                  <a:ea typeface="微软雅黑" panose="020B0503020204020204" pitchFamily="34" charset="-122"/>
                </a:rPr>
                <a:t>与你分享关于</a:t>
              </a:r>
              <a:r>
                <a:rPr lang="en-US" altLang="zh-CN" sz="2133" dirty="0">
                  <a:solidFill>
                    <a:schemeClr val="bg1"/>
                  </a:solidFill>
                  <a:latin typeface="微软雅黑" panose="020B0503020204020204" pitchFamily="34" charset="-122"/>
                  <a:ea typeface="微软雅黑" panose="020B0503020204020204" pitchFamily="34" charset="-122"/>
                </a:rPr>
                <a:t>PPT</a:t>
              </a:r>
              <a:r>
                <a:rPr lang="zh-CN" altLang="en-US" sz="2133" dirty="0">
                  <a:solidFill>
                    <a:schemeClr val="bg1"/>
                  </a:solidFill>
                  <a:latin typeface="微软雅黑" panose="020B0503020204020204" pitchFamily="34" charset="-122"/>
                  <a:ea typeface="微软雅黑" panose="020B0503020204020204" pitchFamily="34" charset="-122"/>
                </a:rPr>
                <a:t>的一切</a:t>
              </a:r>
            </a:p>
          </p:txBody>
        </p:sp>
      </p:grpSp>
      <p:sp>
        <p:nvSpPr>
          <p:cNvPr id="22" name="任意多边形 21"/>
          <p:cNvSpPr/>
          <p:nvPr/>
        </p:nvSpPr>
        <p:spPr>
          <a:xfrm>
            <a:off x="-70667" y="-20707"/>
            <a:ext cx="12260787" cy="894131"/>
          </a:xfrm>
          <a:custGeom>
            <a:avLst/>
            <a:gdLst>
              <a:gd name="connsiteX0" fmla="*/ 0 w 12264572"/>
              <a:gd name="connsiteY0" fmla="*/ 0 h 894406"/>
              <a:gd name="connsiteX1" fmla="*/ 12264572 w 12264572"/>
              <a:gd name="connsiteY1" fmla="*/ 0 h 894406"/>
              <a:gd name="connsiteX2" fmla="*/ 12264572 w 12264572"/>
              <a:gd name="connsiteY2" fmla="*/ 894406 h 894406"/>
              <a:gd name="connsiteX3" fmla="*/ 960207 w 12264572"/>
              <a:gd name="connsiteY3" fmla="*/ 894406 h 894406"/>
              <a:gd name="connsiteX4" fmla="*/ 852205 w 12264572"/>
              <a:gd name="connsiteY4" fmla="*/ 757764 h 894406"/>
              <a:gd name="connsiteX5" fmla="*/ 744203 w 12264572"/>
              <a:gd name="connsiteY5" fmla="*/ 894406 h 894406"/>
              <a:gd name="connsiteX6" fmla="*/ 0 w 12264572"/>
              <a:gd name="connsiteY6" fmla="*/ 894406 h 89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4572" h="894406">
                <a:moveTo>
                  <a:pt x="0" y="0"/>
                </a:moveTo>
                <a:lnTo>
                  <a:pt x="12264572" y="0"/>
                </a:lnTo>
                <a:lnTo>
                  <a:pt x="12264572" y="894406"/>
                </a:lnTo>
                <a:lnTo>
                  <a:pt x="960207" y="894406"/>
                </a:lnTo>
                <a:lnTo>
                  <a:pt x="852205" y="757764"/>
                </a:lnTo>
                <a:lnTo>
                  <a:pt x="744203" y="894406"/>
                </a:lnTo>
                <a:lnTo>
                  <a:pt x="0" y="89440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1">
              <a:latin typeface="微软雅黑" panose="020B0503020204020204" pitchFamily="34" charset="-122"/>
              <a:ea typeface="微软雅黑" panose="020B0503020204020204" pitchFamily="34" charset="-122"/>
            </a:endParaRPr>
          </a:p>
        </p:txBody>
      </p:sp>
      <p:sp>
        <p:nvSpPr>
          <p:cNvPr id="18" name="文本框 17"/>
          <p:cNvSpPr txBox="1"/>
          <p:nvPr/>
        </p:nvSpPr>
        <p:spPr>
          <a:xfrm>
            <a:off x="442420" y="94287"/>
            <a:ext cx="2236510" cy="707758"/>
          </a:xfrm>
          <a:prstGeom prst="rect">
            <a:avLst/>
          </a:prstGeom>
          <a:noFill/>
        </p:spPr>
        <p:txBody>
          <a:bodyPr wrap="none" rtlCol="0">
            <a:spAutoFit/>
          </a:bodyPr>
          <a:lstStyle/>
          <a:p>
            <a:r>
              <a:rPr lang="zh-CN" altLang="en-US" sz="3999" dirty="0">
                <a:solidFill>
                  <a:srgbClr val="FF8B20"/>
                </a:solidFill>
                <a:latin typeface="微软雅黑" panose="020B0503020204020204" pitchFamily="34" charset="-122"/>
                <a:ea typeface="微软雅黑" panose="020B0503020204020204" pitchFamily="34" charset="-122"/>
              </a:rPr>
              <a:t>版权声明</a:t>
            </a:r>
            <a:endParaRPr lang="en-US" altLang="zh-CN" sz="3999" dirty="0">
              <a:solidFill>
                <a:srgbClr val="FF8B20"/>
              </a:solidFill>
              <a:latin typeface="微软雅黑" panose="020B0503020204020204" pitchFamily="34" charset="-122"/>
              <a:ea typeface="微软雅黑" panose="020B0503020204020204" pitchFamily="34" charset="-122"/>
            </a:endParaRPr>
          </a:p>
        </p:txBody>
      </p:sp>
      <p:sp>
        <p:nvSpPr>
          <p:cNvPr id="15" name="矩形 14"/>
          <p:cNvSpPr/>
          <p:nvPr/>
        </p:nvSpPr>
        <p:spPr>
          <a:xfrm>
            <a:off x="473752" y="2367492"/>
            <a:ext cx="7518331" cy="2900538"/>
          </a:xfrm>
          <a:prstGeom prst="rect">
            <a:avLst/>
          </a:prstGeom>
        </p:spPr>
        <p:txBody>
          <a:bodyPr wrap="square">
            <a:spAutoFit/>
          </a:bodyPr>
          <a:lstStyle/>
          <a:p>
            <a:pPr fontAlgn="base">
              <a:lnSpc>
                <a:spcPct val="120000"/>
              </a:lnSpc>
              <a:spcBef>
                <a:spcPct val="0"/>
              </a:spcBef>
              <a:spcAft>
                <a:spcPct val="0"/>
              </a:spcAft>
            </a:pPr>
            <a:r>
              <a:rPr lang="en-US" altLang="zh-CN" sz="1401" dirty="0">
                <a:solidFill>
                  <a:schemeClr val="bg1"/>
                </a:solidFill>
                <a:latin typeface="微软雅黑" pitchFamily="34" charset="-122"/>
                <a:ea typeface="微软雅黑" pitchFamily="34" charset="-122"/>
              </a:rPr>
              <a:t>1</a:t>
            </a:r>
            <a:r>
              <a:rPr lang="zh-CN" altLang="en-US" sz="1401" dirty="0">
                <a:solidFill>
                  <a:schemeClr val="bg1"/>
                </a:solidFill>
                <a:latin typeface="微软雅黑" pitchFamily="34" charset="-122"/>
                <a:ea typeface="微软雅黑" pitchFamily="34" charset="-122"/>
              </a:rPr>
              <a:t>、本素材清风创意</a:t>
            </a:r>
            <a:r>
              <a:rPr lang="en-US" altLang="zh-CN" sz="1401" dirty="0">
                <a:solidFill>
                  <a:schemeClr val="bg1"/>
                </a:solidFill>
                <a:latin typeface="微软雅黑" pitchFamily="34" charset="-122"/>
                <a:ea typeface="微软雅黑" pitchFamily="34" charset="-122"/>
              </a:rPr>
              <a:t>PPT</a:t>
            </a:r>
            <a:r>
              <a:rPr lang="zh-CN" altLang="en-US" sz="1401" dirty="0">
                <a:solidFill>
                  <a:schemeClr val="bg1"/>
                </a:solidFill>
                <a:latin typeface="微软雅黑" pitchFamily="34" charset="-122"/>
                <a:ea typeface="微软雅黑" pitchFamily="34" charset="-122"/>
              </a:rPr>
              <a:t>设计师们创作，版权受国家法律保护，仅授权购买者本人使用，为了您个人和创作者的利益，请勿复制、传播、销售，否则将承担法律责任。</a:t>
            </a:r>
            <a:r>
              <a:rPr lang="zh-CN" altLang="en-US" sz="1200" dirty="0">
                <a:solidFill>
                  <a:schemeClr val="bg1"/>
                </a:solidFill>
                <a:latin typeface="微软雅黑" pitchFamily="34" charset="-122"/>
                <a:ea typeface="微软雅黑" pitchFamily="34" charset="-122"/>
              </a:rPr>
              <a:t>演界网地址：</a:t>
            </a:r>
            <a:r>
              <a:rPr lang="en-US" altLang="zh-CN" sz="1200" dirty="0">
                <a:solidFill>
                  <a:schemeClr val="bg1"/>
                </a:solidFill>
                <a:latin typeface="微软雅黑" panose="020B0503020204020204" pitchFamily="34" charset="-122"/>
                <a:ea typeface="微软雅黑" panose="020B0503020204020204" pitchFamily="34" charset="-122"/>
                <a:hlinkClick r:id="rId4"/>
              </a:rPr>
              <a:t> </a:t>
            </a:r>
            <a:r>
              <a:rPr lang="en-US" altLang="zh-CN" sz="1200" dirty="0">
                <a:solidFill>
                  <a:srgbClr val="FFFF00"/>
                </a:solidFill>
                <a:latin typeface="微软雅黑" panose="020B0503020204020204" pitchFamily="34" charset="-122"/>
                <a:ea typeface="微软雅黑" panose="020B0503020204020204" pitchFamily="34" charset="-122"/>
                <a:hlinkClick r:id="rId5"/>
              </a:rPr>
              <a:t>http://www.yanj.cn/index.php?act=show_store&amp;id=4035</a:t>
            </a:r>
            <a:endParaRPr lang="en-US" altLang="zh-CN" sz="1200" dirty="0">
              <a:solidFill>
                <a:srgbClr val="FFFF00"/>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pPr>
            <a:r>
              <a:rPr lang="en-US" altLang="zh-CN" sz="1401" dirty="0">
                <a:solidFill>
                  <a:schemeClr val="bg1"/>
                </a:solidFill>
                <a:latin typeface="微软雅黑" pitchFamily="34" charset="-122"/>
                <a:ea typeface="微软雅黑" pitchFamily="34" charset="-122"/>
              </a:rPr>
              <a:t>2</a:t>
            </a:r>
            <a:r>
              <a:rPr lang="zh-CN" altLang="en-US" sz="1401" dirty="0">
                <a:solidFill>
                  <a:schemeClr val="bg1"/>
                </a:solidFill>
                <a:latin typeface="微软雅黑" pitchFamily="34" charset="-122"/>
                <a:ea typeface="微软雅黑" pitchFamily="34" charset="-122"/>
              </a:rPr>
              <a:t>、为达到理想效果，本素材中可能采用了一些特殊字体，如方正字库。如您在打开</a:t>
            </a:r>
            <a:r>
              <a:rPr lang="en-US" altLang="zh-CN" sz="1401" dirty="0">
                <a:solidFill>
                  <a:schemeClr val="bg1"/>
                </a:solidFill>
                <a:latin typeface="微软雅黑" pitchFamily="34" charset="-122"/>
                <a:ea typeface="微软雅黑" pitchFamily="34" charset="-122"/>
              </a:rPr>
              <a:t>PPT</a:t>
            </a:r>
            <a:r>
              <a:rPr lang="zh-CN" altLang="en-US" sz="1401" dirty="0">
                <a:solidFill>
                  <a:schemeClr val="bg1"/>
                </a:solidFill>
                <a:latin typeface="微软雅黑" pitchFamily="34" charset="-122"/>
                <a:ea typeface="微软雅黑" pitchFamily="34" charset="-122"/>
              </a:rPr>
              <a:t>文件时被提醒安装字体，请到相关网站下载，并解压到电脑</a:t>
            </a:r>
            <a:r>
              <a:rPr lang="en-US" altLang="zh-CN" sz="1401" dirty="0">
                <a:solidFill>
                  <a:schemeClr val="bg1"/>
                </a:solidFill>
                <a:latin typeface="微软雅黑" pitchFamily="34" charset="-122"/>
                <a:ea typeface="微软雅黑" pitchFamily="34" charset="-122"/>
              </a:rPr>
              <a:t>C:\WINDOWS\Fonts</a:t>
            </a:r>
            <a:r>
              <a:rPr lang="zh-CN" altLang="en-US" sz="1401" dirty="0">
                <a:solidFill>
                  <a:schemeClr val="bg1"/>
                </a:solidFill>
                <a:latin typeface="微软雅黑" pitchFamily="34" charset="-122"/>
                <a:ea typeface="微软雅黑" pitchFamily="34" charset="-122"/>
              </a:rPr>
              <a:t>路径下并重启</a:t>
            </a:r>
            <a:r>
              <a:rPr lang="en-US" altLang="zh-CN" sz="1401" dirty="0">
                <a:solidFill>
                  <a:schemeClr val="bg1"/>
                </a:solidFill>
                <a:latin typeface="微软雅黑" pitchFamily="34" charset="-122"/>
                <a:ea typeface="微软雅黑" pitchFamily="34" charset="-122"/>
              </a:rPr>
              <a:t>PPT</a:t>
            </a:r>
            <a:r>
              <a:rPr lang="zh-CN" altLang="en-US" sz="1401" dirty="0">
                <a:solidFill>
                  <a:schemeClr val="bg1"/>
                </a:solidFill>
                <a:latin typeface="微软雅黑" pitchFamily="34" charset="-122"/>
                <a:ea typeface="微软雅黑" pitchFamily="34" charset="-122"/>
              </a:rPr>
              <a:t>软件。</a:t>
            </a:r>
          </a:p>
          <a:p>
            <a:pPr fontAlgn="base">
              <a:lnSpc>
                <a:spcPct val="120000"/>
              </a:lnSpc>
              <a:spcBef>
                <a:spcPct val="0"/>
              </a:spcBef>
              <a:spcAft>
                <a:spcPct val="0"/>
              </a:spcAft>
            </a:pPr>
            <a:r>
              <a:rPr lang="en-US" altLang="zh-CN" sz="1401" dirty="0">
                <a:solidFill>
                  <a:schemeClr val="bg1"/>
                </a:solidFill>
                <a:latin typeface="微软雅黑" pitchFamily="34" charset="-122"/>
                <a:ea typeface="微软雅黑" pitchFamily="34" charset="-122"/>
              </a:rPr>
              <a:t>3</a:t>
            </a:r>
            <a:r>
              <a:rPr lang="zh-CN" altLang="en-US" sz="1401" dirty="0">
                <a:solidFill>
                  <a:schemeClr val="bg1"/>
                </a:solidFill>
                <a:latin typeface="微软雅黑" pitchFamily="34" charset="-122"/>
                <a:ea typeface="微软雅黑" pitchFamily="34" charset="-122"/>
              </a:rPr>
              <a:t>、为实现最方便修改，推荐您使用最新的</a:t>
            </a:r>
            <a:r>
              <a:rPr lang="en-US" altLang="zh-CN" sz="1401" dirty="0">
                <a:solidFill>
                  <a:schemeClr val="bg1"/>
                </a:solidFill>
                <a:latin typeface="微软雅黑" pitchFamily="34" charset="-122"/>
                <a:ea typeface="微软雅黑" pitchFamily="34" charset="-122"/>
              </a:rPr>
              <a:t>PowerPoint</a:t>
            </a:r>
            <a:r>
              <a:rPr lang="zh-CN" altLang="en-US" sz="1401" dirty="0">
                <a:solidFill>
                  <a:schemeClr val="bg1"/>
                </a:solidFill>
                <a:latin typeface="微软雅黑" pitchFamily="34" charset="-122"/>
                <a:ea typeface="微软雅黑" pitchFamily="34" charset="-122"/>
              </a:rPr>
              <a:t>版本如：</a:t>
            </a:r>
            <a:r>
              <a:rPr lang="en-US" altLang="zh-CN" sz="1401" dirty="0">
                <a:solidFill>
                  <a:schemeClr val="bg1"/>
                </a:solidFill>
                <a:latin typeface="微软雅黑" pitchFamily="34" charset="-122"/>
                <a:ea typeface="微软雅黑" pitchFamily="34" charset="-122"/>
              </a:rPr>
              <a:t>PowerPoint2010</a:t>
            </a:r>
            <a:r>
              <a:rPr lang="zh-CN" altLang="en-US" sz="1401" dirty="0">
                <a:solidFill>
                  <a:schemeClr val="bg1"/>
                </a:solidFill>
                <a:latin typeface="微软雅黑" pitchFamily="34" charset="-122"/>
                <a:ea typeface="微软雅黑" pitchFamily="34" charset="-122"/>
              </a:rPr>
              <a:t>或</a:t>
            </a:r>
            <a:r>
              <a:rPr lang="en-US" altLang="zh-CN" sz="1401" dirty="0">
                <a:solidFill>
                  <a:schemeClr val="bg1"/>
                </a:solidFill>
                <a:latin typeface="微软雅黑" pitchFamily="34" charset="-122"/>
                <a:ea typeface="微软雅黑" pitchFamily="34" charset="-122"/>
              </a:rPr>
              <a:t>2013</a:t>
            </a:r>
            <a:r>
              <a:rPr lang="zh-CN" altLang="en-US" sz="1401" dirty="0">
                <a:solidFill>
                  <a:schemeClr val="bg1"/>
                </a:solidFill>
                <a:latin typeface="微软雅黑" pitchFamily="34" charset="-122"/>
                <a:ea typeface="微软雅黑" pitchFamily="34" charset="-122"/>
              </a:rPr>
              <a:t>。</a:t>
            </a:r>
          </a:p>
          <a:p>
            <a:pPr fontAlgn="base">
              <a:lnSpc>
                <a:spcPct val="120000"/>
              </a:lnSpc>
              <a:spcBef>
                <a:spcPct val="0"/>
              </a:spcBef>
              <a:spcAft>
                <a:spcPct val="0"/>
              </a:spcAft>
            </a:pPr>
            <a:r>
              <a:rPr lang="en-US" altLang="zh-CN" sz="1401" dirty="0">
                <a:solidFill>
                  <a:schemeClr val="bg1"/>
                </a:solidFill>
                <a:latin typeface="微软雅黑" pitchFamily="34" charset="-122"/>
                <a:ea typeface="微软雅黑" pitchFamily="34" charset="-122"/>
              </a:rPr>
              <a:t>4</a:t>
            </a:r>
            <a:r>
              <a:rPr lang="zh-CN" altLang="en-US" sz="1401" dirty="0">
                <a:solidFill>
                  <a:schemeClr val="bg1"/>
                </a:solidFill>
                <a:latin typeface="微软雅黑" pitchFamily="34" charset="-122"/>
                <a:ea typeface="微软雅黑" pitchFamily="34" charset="-122"/>
              </a:rPr>
              <a:t>、</a:t>
            </a:r>
            <a:r>
              <a:rPr lang="en-US" altLang="zh-CN" sz="1401" dirty="0">
                <a:solidFill>
                  <a:schemeClr val="bg1"/>
                </a:solidFill>
                <a:latin typeface="微软雅黑" pitchFamily="34" charset="-122"/>
                <a:ea typeface="微软雅黑" pitchFamily="34" charset="-122"/>
              </a:rPr>
              <a:t>PPT</a:t>
            </a:r>
            <a:r>
              <a:rPr lang="zh-CN" altLang="en-US" sz="1401" dirty="0">
                <a:solidFill>
                  <a:schemeClr val="bg1"/>
                </a:solidFill>
                <a:latin typeface="微软雅黑" pitchFamily="34" charset="-122"/>
                <a:ea typeface="微软雅黑" pitchFamily="34" charset="-122"/>
              </a:rPr>
              <a:t>制作的专业化要求越来越高，推荐学习一些专业</a:t>
            </a:r>
            <a:r>
              <a:rPr lang="en-US" altLang="zh-CN" sz="1401" dirty="0">
                <a:solidFill>
                  <a:schemeClr val="bg1"/>
                </a:solidFill>
                <a:latin typeface="微软雅黑" pitchFamily="34" charset="-122"/>
                <a:ea typeface="微软雅黑" pitchFamily="34" charset="-122"/>
              </a:rPr>
              <a:t>PPT</a:t>
            </a:r>
            <a:r>
              <a:rPr lang="zh-CN" altLang="en-US" sz="1401" dirty="0">
                <a:solidFill>
                  <a:schemeClr val="bg1"/>
                </a:solidFill>
                <a:latin typeface="微软雅黑" pitchFamily="34" charset="-122"/>
                <a:ea typeface="微软雅黑" pitchFamily="34" charset="-122"/>
              </a:rPr>
              <a:t>教程如</a:t>
            </a:r>
            <a:r>
              <a:rPr lang="en-US" altLang="zh-CN" sz="1401" dirty="0">
                <a:solidFill>
                  <a:schemeClr val="bg1"/>
                </a:solidFill>
                <a:latin typeface="微软雅黑" pitchFamily="34" charset="-122"/>
                <a:ea typeface="微软雅黑" pitchFamily="34" charset="-122"/>
              </a:rPr>
              <a:t>《PPT</a:t>
            </a:r>
            <a:r>
              <a:rPr lang="zh-CN" altLang="en-US" sz="1401" dirty="0">
                <a:solidFill>
                  <a:schemeClr val="bg1"/>
                </a:solidFill>
                <a:latin typeface="微软雅黑" pitchFamily="34" charset="-122"/>
                <a:ea typeface="微软雅黑" pitchFamily="34" charset="-122"/>
              </a:rPr>
              <a:t>演义</a:t>
            </a:r>
            <a:r>
              <a:rPr lang="en-US" altLang="zh-CN" sz="1401" dirty="0">
                <a:solidFill>
                  <a:schemeClr val="bg1"/>
                </a:solidFill>
                <a:latin typeface="微软雅黑" pitchFamily="34" charset="-122"/>
                <a:ea typeface="微软雅黑" pitchFamily="34" charset="-122"/>
              </a:rPr>
              <a:t>》《PPT</a:t>
            </a:r>
            <a:r>
              <a:rPr lang="zh-CN" altLang="en-US" sz="1401" dirty="0">
                <a:solidFill>
                  <a:schemeClr val="bg1"/>
                </a:solidFill>
                <a:latin typeface="微软雅黑" pitchFamily="34" charset="-122"/>
                <a:ea typeface="微软雅黑" pitchFamily="34" charset="-122"/>
              </a:rPr>
              <a:t>动画传奇</a:t>
            </a:r>
            <a:r>
              <a:rPr lang="en-US" altLang="zh-CN" sz="1401" dirty="0">
                <a:solidFill>
                  <a:schemeClr val="bg1"/>
                </a:solidFill>
                <a:latin typeface="微软雅黑" pitchFamily="34" charset="-122"/>
                <a:ea typeface="微软雅黑" pitchFamily="34" charset="-122"/>
              </a:rPr>
              <a:t>》《PPT</a:t>
            </a:r>
            <a:r>
              <a:rPr lang="zh-CN" altLang="en-US" sz="1401" dirty="0">
                <a:solidFill>
                  <a:schemeClr val="bg1"/>
                </a:solidFill>
                <a:latin typeface="微软雅黑" pitchFamily="34" charset="-122"/>
                <a:ea typeface="微软雅黑" pitchFamily="34" charset="-122"/>
              </a:rPr>
              <a:t>，要你好看</a:t>
            </a:r>
            <a:r>
              <a:rPr lang="en-US" altLang="zh-CN" sz="1401" dirty="0">
                <a:solidFill>
                  <a:schemeClr val="bg1"/>
                </a:solidFill>
                <a:latin typeface="微软雅黑" pitchFamily="34" charset="-122"/>
                <a:ea typeface="微软雅黑" pitchFamily="34" charset="-122"/>
              </a:rPr>
              <a:t>》《</a:t>
            </a:r>
            <a:r>
              <a:rPr lang="zh-CN" altLang="en-US" sz="1401" dirty="0">
                <a:solidFill>
                  <a:schemeClr val="bg1"/>
                </a:solidFill>
                <a:latin typeface="微软雅黑" pitchFamily="34" charset="-122"/>
                <a:ea typeface="微软雅黑" pitchFamily="34" charset="-122"/>
              </a:rPr>
              <a:t>演说之禅</a:t>
            </a:r>
            <a:r>
              <a:rPr lang="en-US" altLang="zh-CN" sz="1401" dirty="0">
                <a:solidFill>
                  <a:schemeClr val="bg1"/>
                </a:solidFill>
                <a:latin typeface="微软雅黑" pitchFamily="34" charset="-122"/>
                <a:ea typeface="微软雅黑" pitchFamily="34" charset="-122"/>
              </a:rPr>
              <a:t>》《</a:t>
            </a:r>
            <a:r>
              <a:rPr lang="zh-CN" altLang="en-US" sz="1401" dirty="0">
                <a:solidFill>
                  <a:schemeClr val="bg1"/>
                </a:solidFill>
                <a:latin typeface="微软雅黑" pitchFamily="34" charset="-122"/>
                <a:ea typeface="微软雅黑" pitchFamily="34" charset="-122"/>
              </a:rPr>
              <a:t>演说</a:t>
            </a:r>
            <a:r>
              <a:rPr lang="en-US" altLang="zh-CN" sz="1401" dirty="0">
                <a:solidFill>
                  <a:schemeClr val="bg1"/>
                </a:solidFill>
                <a:latin typeface="微软雅黑" pitchFamily="34" charset="-122"/>
                <a:ea typeface="微软雅黑" pitchFamily="34" charset="-122"/>
              </a:rPr>
              <a:t>》</a:t>
            </a:r>
            <a:r>
              <a:rPr lang="zh-CN" altLang="en-US" sz="1401" dirty="0">
                <a:solidFill>
                  <a:schemeClr val="bg1"/>
                </a:solidFill>
                <a:latin typeface="微软雅黑" pitchFamily="34" charset="-122"/>
                <a:ea typeface="微软雅黑" pitchFamily="34" charset="-122"/>
              </a:rPr>
              <a:t>。</a:t>
            </a:r>
          </a:p>
          <a:p>
            <a:pPr fontAlgn="base">
              <a:lnSpc>
                <a:spcPct val="120000"/>
              </a:lnSpc>
              <a:spcBef>
                <a:spcPct val="0"/>
              </a:spcBef>
              <a:spcAft>
                <a:spcPct val="0"/>
              </a:spcAft>
            </a:pPr>
            <a:r>
              <a:rPr lang="en-US" altLang="zh-CN" sz="1401" dirty="0">
                <a:solidFill>
                  <a:schemeClr val="bg1"/>
                </a:solidFill>
                <a:latin typeface="微软雅黑" pitchFamily="34" charset="-122"/>
                <a:ea typeface="微软雅黑" pitchFamily="34" charset="-122"/>
              </a:rPr>
              <a:t>5</a:t>
            </a:r>
            <a:r>
              <a:rPr lang="zh-CN" altLang="en-US" sz="1401" dirty="0">
                <a:solidFill>
                  <a:schemeClr val="bg1"/>
                </a:solidFill>
                <a:latin typeface="微软雅黑" pitchFamily="34" charset="-122"/>
                <a:ea typeface="微软雅黑" pitchFamily="34" charset="-122"/>
              </a:rPr>
              <a:t>、在使用本产品过程中，如有问题，欢迎联系设计师：</a:t>
            </a:r>
            <a:endParaRPr lang="en-US" altLang="zh-CN" sz="1401" dirty="0">
              <a:solidFill>
                <a:schemeClr val="bg1"/>
              </a:solidFill>
              <a:latin typeface="微软雅黑" pitchFamily="34" charset="-122"/>
              <a:ea typeface="微软雅黑" pitchFamily="34" charset="-122"/>
            </a:endParaRPr>
          </a:p>
          <a:p>
            <a:pPr fontAlgn="base">
              <a:lnSpc>
                <a:spcPct val="120000"/>
              </a:lnSpc>
              <a:spcBef>
                <a:spcPct val="0"/>
              </a:spcBef>
              <a:spcAft>
                <a:spcPct val="0"/>
              </a:spcAft>
            </a:pPr>
            <a:r>
              <a:rPr lang="en-US" altLang="zh-CN" sz="1401" dirty="0">
                <a:solidFill>
                  <a:schemeClr val="bg1"/>
                </a:solidFill>
                <a:latin typeface="微软雅黑" pitchFamily="34" charset="-122"/>
                <a:ea typeface="微软雅黑" pitchFamily="34" charset="-122"/>
              </a:rPr>
              <a:t>QQ</a:t>
            </a:r>
            <a:r>
              <a:rPr lang="zh-CN" altLang="en-US" sz="1401" dirty="0">
                <a:solidFill>
                  <a:schemeClr val="bg1"/>
                </a:solidFill>
                <a:latin typeface="微软雅黑" pitchFamily="34" charset="-122"/>
                <a:ea typeface="微软雅黑" pitchFamily="34" charset="-122"/>
              </a:rPr>
              <a:t>：</a:t>
            </a:r>
            <a:r>
              <a:rPr lang="en-US" altLang="zh-CN" sz="1401" dirty="0">
                <a:solidFill>
                  <a:schemeClr val="bg1"/>
                </a:solidFill>
                <a:latin typeface="微软雅黑" pitchFamily="34" charset="-122"/>
                <a:ea typeface="微软雅黑" pitchFamily="34" charset="-122"/>
              </a:rPr>
              <a:t>401103080</a:t>
            </a:r>
            <a:endParaRPr lang="zh-CN" altLang="en-US" sz="1401" dirty="0">
              <a:solidFill>
                <a:schemeClr val="bg1"/>
              </a:solidFill>
              <a:latin typeface="微软雅黑" pitchFamily="34" charset="-122"/>
              <a:ea typeface="微软雅黑" pitchFamily="34" charset="-122"/>
            </a:endParaRPr>
          </a:p>
        </p:txBody>
      </p:sp>
      <p:grpSp>
        <p:nvGrpSpPr>
          <p:cNvPr id="25" name="组合 24"/>
          <p:cNvGrpSpPr/>
          <p:nvPr/>
        </p:nvGrpSpPr>
        <p:grpSpPr>
          <a:xfrm>
            <a:off x="468915" y="1522000"/>
            <a:ext cx="7327380" cy="547299"/>
            <a:chOff x="539747" y="1521406"/>
            <a:chExt cx="7329642" cy="547468"/>
          </a:xfrm>
        </p:grpSpPr>
        <p:sp>
          <p:nvSpPr>
            <p:cNvPr id="21" name="TextBox 7"/>
            <p:cNvSpPr txBox="1">
              <a:spLocks noChangeArrowheads="1"/>
            </p:cNvSpPr>
            <p:nvPr/>
          </p:nvSpPr>
          <p:spPr bwMode="auto">
            <a:xfrm>
              <a:off x="539747" y="1521406"/>
              <a:ext cx="7329642" cy="5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lnSpc>
                  <a:spcPct val="120000"/>
                </a:lnSpc>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rPr>
                <a:t>感谢您购买此作品！</a:t>
              </a:r>
            </a:p>
          </p:txBody>
        </p:sp>
        <p:sp>
          <p:nvSpPr>
            <p:cNvPr id="16" name="矩形 15"/>
            <p:cNvSpPr/>
            <p:nvPr/>
          </p:nvSpPr>
          <p:spPr>
            <a:xfrm>
              <a:off x="635000" y="2019364"/>
              <a:ext cx="901246" cy="49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647702" y="2064203"/>
              <a:ext cx="381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6366002"/>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088038" y="133610"/>
            <a:ext cx="4800600" cy="519113"/>
          </a:xfrm>
        </p:spPr>
        <p:txBody>
          <a:bodyPr>
            <a:normAutofit fontScale="90000"/>
          </a:bodyPr>
          <a:lstStyle/>
          <a:p>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公司简介</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027" name="Picture 3" descr="C:\Users\MDG\Desktop\213291_010633771_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993"/>
          <a:stretch/>
        </p:blipFill>
        <p:spPr bwMode="auto">
          <a:xfrm>
            <a:off x="7856898" y="2420892"/>
            <a:ext cx="3370291" cy="1978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DG\Desktop\240425-13030FHS56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9485" y="2420890"/>
            <a:ext cx="3370291" cy="197836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32586" y="2420888"/>
            <a:ext cx="3370291" cy="19783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dirty="0">
                <a:solidFill>
                  <a:prstClr val="white"/>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  </a:t>
            </a:r>
            <a:r>
              <a:rPr lang="en-US" altLang="zh-CN" sz="1400" dirty="0">
                <a:solidFill>
                  <a:prstClr val="white"/>
                </a:solidFill>
                <a:latin typeface="微软雅黑" panose="020B0503020204020204" pitchFamily="34" charset="-122"/>
                <a:ea typeface="微软雅黑" panose="020B0503020204020204" pitchFamily="34" charset="-122"/>
              </a:rPr>
              <a:t>200</a:t>
            </a:r>
            <a:r>
              <a:rPr lang="zh-CN" altLang="en-US" sz="1400" dirty="0">
                <a:solidFill>
                  <a:prstClr val="white"/>
                </a:solidFill>
                <a:latin typeface="微软雅黑" panose="020B0503020204020204" pitchFamily="34" charset="-122"/>
                <a:ea typeface="微软雅黑" panose="020B0503020204020204" pitchFamily="34" charset="-122"/>
              </a:rPr>
              <a:t>字</a:t>
            </a:r>
            <a:r>
              <a:rPr lang="zh-CN" altLang="en-US" sz="1400" dirty="0" smtClean="0">
                <a:solidFill>
                  <a:prstClr val="white"/>
                </a:solidFill>
                <a:latin typeface="微软雅黑" panose="020B0503020204020204" pitchFamily="34" charset="-122"/>
                <a:ea typeface="微软雅黑" panose="020B0503020204020204" pitchFamily="34" charset="-122"/>
              </a:rPr>
              <a:t>以内</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420120" y="1210537"/>
            <a:ext cx="3262432" cy="652537"/>
            <a:chOff x="4420120" y="1210537"/>
            <a:chExt cx="3262432" cy="652537"/>
          </a:xfrm>
        </p:grpSpPr>
        <p:sp>
          <p:nvSpPr>
            <p:cNvPr id="8" name="TextBox 7"/>
            <p:cNvSpPr txBox="1"/>
            <p:nvPr/>
          </p:nvSpPr>
          <p:spPr>
            <a:xfrm>
              <a:off x="4420120" y="1210537"/>
              <a:ext cx="3262432" cy="461665"/>
            </a:xfrm>
            <a:prstGeom prst="rect">
              <a:avLst/>
            </a:prstGeom>
            <a:noFill/>
          </p:spPr>
          <p:txBody>
            <a:bodyPr wrap="none" rtlCol="0">
              <a:spAutoFit/>
            </a:bodyPr>
            <a:lstStyle/>
            <a:p>
              <a:pPr algn="ctr"/>
              <a:r>
                <a:rPr lang="zh-CN" altLang="en-US" sz="2400" dirty="0" smtClean="0">
                  <a:solidFill>
                    <a:prstClr val="black">
                      <a:lumMod val="75000"/>
                      <a:lumOff val="25000"/>
                    </a:prstClr>
                  </a:solidFill>
                  <a:latin typeface="微软雅黑" panose="020B0503020204020204" pitchFamily="34" charset="-122"/>
                  <a:ea typeface="微软雅黑" panose="020B0503020204020204" pitchFamily="34" charset="-122"/>
                  <a:cs typeface="Arial Unicode MS" panose="020B0604020202020204" pitchFamily="34" charset="-122"/>
                </a:rPr>
                <a:t>单击此处添加您的公司</a:t>
              </a:r>
              <a:endPar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矩形 8"/>
            <p:cNvSpPr/>
            <p:nvPr/>
          </p:nvSpPr>
          <p:spPr>
            <a:xfrm>
              <a:off x="4480586" y="1555297"/>
              <a:ext cx="2921441" cy="307777"/>
            </a:xfrm>
            <a:prstGeom prst="rect">
              <a:avLst/>
            </a:prstGeom>
          </p:spPr>
          <p:txBody>
            <a:bodyPr wrap="none">
              <a:spAutoFit/>
            </a:bodyPr>
            <a:lstStyle/>
            <a:p>
              <a:pPr algn="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rPr>
                <a:t>Click here to add your company</a:t>
              </a:r>
            </a:p>
          </p:txBody>
        </p:sp>
      </p:grpSp>
      <p:cxnSp>
        <p:nvCxnSpPr>
          <p:cNvPr id="10" name="直接连接符 9"/>
          <p:cNvCxnSpPr/>
          <p:nvPr/>
        </p:nvCxnSpPr>
        <p:spPr>
          <a:xfrm>
            <a:off x="5657636" y="2011779"/>
            <a:ext cx="7874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Rectangle 5"/>
          <p:cNvSpPr>
            <a:spLocks/>
          </p:cNvSpPr>
          <p:nvPr/>
        </p:nvSpPr>
        <p:spPr bwMode="auto">
          <a:xfrm>
            <a:off x="1422400" y="4874388"/>
            <a:ext cx="9702800" cy="99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a:t>
            </a:r>
            <a:r>
              <a:rPr lang="zh-CN" altLang="en-US" sz="1400" dirty="0" smtClean="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在  </a:t>
            </a:r>
            <a:r>
              <a:rPr lang="en-US" altLang="zh-CN" sz="1400" dirty="0" smtClean="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200</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字以内，据统计每页幻灯片的最好控制</a:t>
            </a:r>
            <a:r>
              <a:rPr lang="zh-CN" altLang="en-US" sz="1400" dirty="0" smtClean="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在</a:t>
            </a:r>
            <a:r>
              <a:rPr lang="en-US" altLang="zh-CN" sz="1400" dirty="0" smtClean="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5</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分钟之内。此处添加详细文本</a:t>
            </a:r>
            <a:r>
              <a:rPr lang="zh-CN" altLang="en-US" sz="1400" dirty="0" smtClean="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描述</a:t>
            </a: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 </a:t>
            </a:r>
            <a:r>
              <a:rPr lang="zh-CN" altLang="en-US" sz="1400" dirty="0" smtClean="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建议与标题相关并符合整体语言风格，语言描述尽量简洁</a:t>
            </a:r>
            <a:r>
              <a:rPr lang="zh-CN" altLang="en-US" sz="1400" dirty="0" smtClean="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生动</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。尽量将每页幻灯片的字数控制在  </a:t>
            </a: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200</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5</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sym typeface="Gill Sans" charset="0"/>
              </a:rPr>
              <a:t>分钟之内。</a:t>
            </a:r>
            <a:endParaRPr lang="en-US" sz="1400" dirty="0">
              <a:solidFill>
                <a:prstClr val="black">
                  <a:lumMod val="75000"/>
                  <a:lumOff val="25000"/>
                </a:prst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2" name="文本框 11"/>
          <p:cNvSpPr txBox="1"/>
          <p:nvPr/>
        </p:nvSpPr>
        <p:spPr>
          <a:xfrm>
            <a:off x="11487150" y="-647700"/>
            <a:ext cx="877163" cy="369332"/>
          </a:xfrm>
          <a:prstGeom prst="rect">
            <a:avLst/>
          </a:prstGeom>
          <a:noFill/>
        </p:spPr>
        <p:txBody>
          <a:bodyPr wrap="none" rtlCol="0">
            <a:spAutoFit/>
          </a:bodyPr>
          <a:lstStyle/>
          <a:p>
            <a:r>
              <a:rPr lang="zh-CN" altLang="en-US" dirty="0" smtClean="0">
                <a:solidFill>
                  <a:prstClr val="black"/>
                </a:solidFill>
              </a:rPr>
              <a:t>延迟符</a:t>
            </a:r>
            <a:endParaRPr lang="zh-CN" altLang="en-US" dirty="0">
              <a:solidFill>
                <a:prstClr val="black"/>
              </a:solidFill>
            </a:endParaRPr>
          </a:p>
        </p:txBody>
      </p:sp>
    </p:spTree>
    <p:extLst>
      <p:ext uri="{BB962C8B-B14F-4D97-AF65-F5344CB8AC3E}">
        <p14:creationId xmlns:p14="http://schemas.microsoft.com/office/powerpoint/2010/main" val="1053846401"/>
      </p:ext>
    </p:extLst>
  </p:cSld>
  <p:clrMapOvr>
    <a:masterClrMapping/>
  </p:clrMapOvr>
  <mc:AlternateContent xmlns:mc="http://schemas.openxmlformats.org/markup-compatibility/2006">
    <mc:Choice xmlns:p14="http://schemas.microsoft.com/office/powerpoint/2010/main" Requires="p14">
      <p:transition spd="slow" advTm="2794">
        <p14:reveal/>
      </p:transition>
    </mc:Choice>
    <mc:Fallback>
      <p:transition spd="slow" advTm="27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 fill="hold"/>
                                        <p:tgtEl>
                                          <p:spTgt spid="10"/>
                                        </p:tgtEl>
                                        <p:attrNameLst>
                                          <p:attrName>ppt_x</p:attrName>
                                        </p:attrNameLst>
                                      </p:cBhvr>
                                      <p:tavLst>
                                        <p:tav tm="0">
                                          <p:val>
                                            <p:strVal val="#ppt_x"/>
                                          </p:val>
                                        </p:tav>
                                        <p:tav tm="100000">
                                          <p:val>
                                            <p:strVal val="#ppt_x"/>
                                          </p:val>
                                        </p:tav>
                                      </p:tavLst>
                                    </p:anim>
                                    <p:anim calcmode="lin" valueType="num">
                                      <p:cBhvr additive="base">
                                        <p:cTn id="8" dur="3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ppt_x"/>
                                          </p:val>
                                        </p:tav>
                                        <p:tav tm="100000">
                                          <p:val>
                                            <p:strVal val="#ppt_x"/>
                                          </p:val>
                                        </p:tav>
                                      </p:tavLst>
                                    </p:anim>
                                    <p:anim calcmode="lin" valueType="num">
                                      <p:cBhvr additive="base">
                                        <p:cTn id="12" dur="300" fill="hold"/>
                                        <p:tgtEl>
                                          <p:spTgt spid="4"/>
                                        </p:tgtEl>
                                        <p:attrNameLst>
                                          <p:attrName>ppt_y</p:attrName>
                                        </p:attrNameLst>
                                      </p:cBhvr>
                                      <p:tavLst>
                                        <p:tav tm="0">
                                          <p:val>
                                            <p:strVal val="0-#ppt_h/2"/>
                                          </p:val>
                                        </p:tav>
                                        <p:tav tm="100000">
                                          <p:val>
                                            <p:strVal val="#ppt_y"/>
                                          </p:val>
                                        </p:tav>
                                      </p:tavLst>
                                    </p:anim>
                                  </p:childTnLst>
                                </p:cTn>
                              </p:par>
                            </p:childTnLst>
                          </p:cTn>
                        </p:par>
                        <p:par>
                          <p:cTn id="13" fill="hold">
                            <p:stCondLst>
                              <p:cond delay="3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300" fill="hold"/>
                                        <p:tgtEl>
                                          <p:spTgt spid="3"/>
                                        </p:tgtEl>
                                        <p:attrNameLst>
                                          <p:attrName>ppt_w</p:attrName>
                                        </p:attrNameLst>
                                      </p:cBhvr>
                                      <p:tavLst>
                                        <p:tav tm="0">
                                          <p:val>
                                            <p:fltVal val="0"/>
                                          </p:val>
                                        </p:tav>
                                        <p:tav tm="100000">
                                          <p:val>
                                            <p:strVal val="#ppt_w"/>
                                          </p:val>
                                        </p:tav>
                                      </p:tavLst>
                                    </p:anim>
                                    <p:anim calcmode="lin" valueType="num">
                                      <p:cBhvr>
                                        <p:cTn id="17" dur="300" fill="hold"/>
                                        <p:tgtEl>
                                          <p:spTgt spid="3"/>
                                        </p:tgtEl>
                                        <p:attrNameLst>
                                          <p:attrName>ppt_h</p:attrName>
                                        </p:attrNameLst>
                                      </p:cBhvr>
                                      <p:tavLst>
                                        <p:tav tm="0">
                                          <p:val>
                                            <p:fltVal val="0"/>
                                          </p:val>
                                        </p:tav>
                                        <p:tav tm="100000">
                                          <p:val>
                                            <p:strVal val="#ppt_h"/>
                                          </p:val>
                                        </p:tav>
                                      </p:tavLst>
                                    </p:anim>
                                    <p:animEffect transition="in" filter="fade">
                                      <p:cBhvr>
                                        <p:cTn id="18" dur="300"/>
                                        <p:tgtEl>
                                          <p:spTgt spid="3"/>
                                        </p:tgtEl>
                                      </p:cBhvr>
                                    </p:animEffect>
                                  </p:childTnLst>
                                </p:cTn>
                              </p:par>
                            </p:childTnLst>
                          </p:cTn>
                        </p:par>
                        <p:par>
                          <p:cTn id="19" fill="hold">
                            <p:stCondLst>
                              <p:cond delay="600"/>
                            </p:stCondLst>
                            <p:childTnLst>
                              <p:par>
                                <p:cTn id="20" presetID="12" presetClass="entr" presetSubtype="2" fill="hold" nodeType="afterEffect">
                                  <p:stCondLst>
                                    <p:cond delay="0"/>
                                  </p:stCondLst>
                                  <p:childTnLst>
                                    <p:set>
                                      <p:cBhvr>
                                        <p:cTn id="21" dur="1" fill="hold">
                                          <p:stCondLst>
                                            <p:cond delay="0"/>
                                          </p:stCondLst>
                                        </p:cTn>
                                        <p:tgtEl>
                                          <p:spTgt spid="1028"/>
                                        </p:tgtEl>
                                        <p:attrNameLst>
                                          <p:attrName>style.visibility</p:attrName>
                                        </p:attrNameLst>
                                      </p:cBhvr>
                                      <p:to>
                                        <p:strVal val="visible"/>
                                      </p:to>
                                    </p:set>
                                    <p:anim calcmode="lin" valueType="num">
                                      <p:cBhvr additive="base">
                                        <p:cTn id="22" dur="500"/>
                                        <p:tgtEl>
                                          <p:spTgt spid="1028"/>
                                        </p:tgtEl>
                                        <p:attrNameLst>
                                          <p:attrName>ppt_x</p:attrName>
                                        </p:attrNameLst>
                                      </p:cBhvr>
                                      <p:tavLst>
                                        <p:tav tm="0">
                                          <p:val>
                                            <p:strVal val="#ppt_x+#ppt_w*1.125000"/>
                                          </p:val>
                                        </p:tav>
                                        <p:tav tm="100000">
                                          <p:val>
                                            <p:strVal val="#ppt_x"/>
                                          </p:val>
                                        </p:tav>
                                      </p:tavLst>
                                    </p:anim>
                                    <p:animEffect transition="in" filter="wipe(left)">
                                      <p:cBhvr>
                                        <p:cTn id="23" dur="500"/>
                                        <p:tgtEl>
                                          <p:spTgt spid="1028"/>
                                        </p:tgtEl>
                                      </p:cBhvr>
                                    </p:animEffect>
                                  </p:childTnLst>
                                </p:cTn>
                              </p:par>
                              <p:par>
                                <p:cTn id="24" presetID="12" presetClass="entr" presetSubtype="8" fill="hold" nodeType="withEffect">
                                  <p:stCondLst>
                                    <p:cond delay="0"/>
                                  </p:stCondLst>
                                  <p:childTnLst>
                                    <p:set>
                                      <p:cBhvr>
                                        <p:cTn id="25" dur="1" fill="hold">
                                          <p:stCondLst>
                                            <p:cond delay="0"/>
                                          </p:stCondLst>
                                        </p:cTn>
                                        <p:tgtEl>
                                          <p:spTgt spid="1027"/>
                                        </p:tgtEl>
                                        <p:attrNameLst>
                                          <p:attrName>style.visibility</p:attrName>
                                        </p:attrNameLst>
                                      </p:cBhvr>
                                      <p:to>
                                        <p:strVal val="visible"/>
                                      </p:to>
                                    </p:set>
                                    <p:anim calcmode="lin" valueType="num">
                                      <p:cBhvr additive="base">
                                        <p:cTn id="26" dur="500"/>
                                        <p:tgtEl>
                                          <p:spTgt spid="1027"/>
                                        </p:tgtEl>
                                        <p:attrNameLst>
                                          <p:attrName>ppt_x</p:attrName>
                                        </p:attrNameLst>
                                      </p:cBhvr>
                                      <p:tavLst>
                                        <p:tav tm="0">
                                          <p:val>
                                            <p:strVal val="#ppt_x-#ppt_w*1.125000"/>
                                          </p:val>
                                        </p:tav>
                                        <p:tav tm="100000">
                                          <p:val>
                                            <p:strVal val="#ppt_x"/>
                                          </p:val>
                                        </p:tav>
                                      </p:tavLst>
                                    </p:anim>
                                    <p:animEffect transition="in" filter="wipe(right)">
                                      <p:cBhvr>
                                        <p:cTn id="27" dur="500"/>
                                        <p:tgtEl>
                                          <p:spTgt spid="1027"/>
                                        </p:tgtEl>
                                      </p:cBhvr>
                                    </p:animEffect>
                                  </p:childTnLst>
                                </p:cTn>
                              </p:par>
                            </p:childTnLst>
                          </p:cTn>
                        </p:par>
                        <p:par>
                          <p:cTn id="28" fill="hold">
                            <p:stCondLst>
                              <p:cond delay="110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p:cNvSpPr>
          <p:nvPr/>
        </p:nvSpPr>
        <p:spPr bwMode="auto">
          <a:xfrm rot="10800000">
            <a:off x="7874951" y="1434680"/>
            <a:ext cx="1453587" cy="128828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3"/>
          </a:solidFill>
          <a:ln w="19050">
            <a:noFill/>
          </a:ln>
          <a:effectLst>
            <a:outerShdw blurRad="203200" dist="63500" dir="2700000" algn="tl" rotWithShape="0">
              <a:prstClr val="black">
                <a:alpha val="32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7" name="Freeform 5"/>
          <p:cNvSpPr>
            <a:spLocks/>
          </p:cNvSpPr>
          <p:nvPr/>
        </p:nvSpPr>
        <p:spPr bwMode="auto">
          <a:xfrm rot="10800000">
            <a:off x="9456373" y="1373315"/>
            <a:ext cx="1453587" cy="128828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4"/>
          </a:solidFill>
          <a:ln w="19050">
            <a:noFill/>
          </a:ln>
          <a:effectLst>
            <a:outerShdw blurRad="203200" dist="63500" dir="2700000" algn="tl" rotWithShape="0">
              <a:prstClr val="black">
                <a:alpha val="32000"/>
              </a:prstClr>
            </a:outerShdw>
          </a:effectLst>
        </p:spPr>
        <p:txBody>
          <a:bodyPr vert="horz" wrap="square" lIns="121920" tIns="60960" rIns="121920" bIns="60960" numCol="1" anchor="t" anchorCtr="0" compatLnSpc="1">
            <a:prstTxWarp prst="textNoShape">
              <a:avLst/>
            </a:prstTxWarp>
          </a:bodyPr>
          <a:lstStyle/>
          <a:p>
            <a:endParaRPr lang="zh-CN" altLang="en-US" sz="2400" dirty="0">
              <a:solidFill>
                <a:prstClr val="black"/>
              </a:solidFill>
            </a:endParaRPr>
          </a:p>
        </p:txBody>
      </p:sp>
      <p:sp>
        <p:nvSpPr>
          <p:cNvPr id="10" name="Freeform 5"/>
          <p:cNvSpPr>
            <a:spLocks/>
          </p:cNvSpPr>
          <p:nvPr/>
        </p:nvSpPr>
        <p:spPr bwMode="auto">
          <a:xfrm rot="10800000">
            <a:off x="6291421" y="1371117"/>
            <a:ext cx="1453587" cy="128828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2"/>
          </a:solidFill>
          <a:ln w="19050">
            <a:noFill/>
          </a:ln>
          <a:effectLst>
            <a:outerShdw blurRad="203200" dist="63500" dir="2700000" algn="tl" rotWithShape="0">
              <a:prstClr val="black">
                <a:alpha val="32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3" name="Freeform 5"/>
          <p:cNvSpPr>
            <a:spLocks/>
          </p:cNvSpPr>
          <p:nvPr/>
        </p:nvSpPr>
        <p:spPr bwMode="auto">
          <a:xfrm rot="10800000">
            <a:off x="4651652" y="1368920"/>
            <a:ext cx="1453587" cy="128828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9050">
            <a:noFill/>
          </a:ln>
          <a:effectLst>
            <a:outerShdw blurRad="50800" dist="50800" dir="5400000" algn="ctr" rotWithShape="0">
              <a:srgbClr val="474342">
                <a:alpha val="0"/>
              </a:srgb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4" name="TextBox 13"/>
          <p:cNvSpPr txBox="1"/>
          <p:nvPr/>
        </p:nvSpPr>
        <p:spPr>
          <a:xfrm>
            <a:off x="4911173" y="3052345"/>
            <a:ext cx="5748360" cy="3167534"/>
          </a:xfrm>
          <a:prstGeom prst="rect">
            <a:avLst/>
          </a:prstGeom>
          <a:noFill/>
        </p:spPr>
        <p:txBody>
          <a:bodyPr wrap="square" lIns="0" tIns="0" rIns="0" bIns="0" rtlCol="0">
            <a:spAutoFit/>
          </a:bodyPr>
          <a:lstStyle/>
          <a:p>
            <a:pPr algn="just">
              <a:lnSpc>
                <a:spcPts val="1867"/>
              </a:lnSpc>
            </a:pPr>
            <a:r>
              <a:rPr lang="zh-CN" altLang="en-US" sz="1200" dirty="0">
                <a:solidFill>
                  <a:srgbClr val="404040"/>
                </a:solidFill>
                <a:latin typeface="微软雅黑" pitchFamily="34" charset="-122"/>
                <a:ea typeface="微软雅黑" pitchFamily="34" charset="-122"/>
              </a:rPr>
              <a:t>团队是指拥有共同目标，并且具有不同能力的一小群人有意识的协调行为或力的系统，这群人就如同人的五官一样，共同协作维持一个人的生存，缺一不可。</a:t>
            </a:r>
            <a:endParaRPr lang="en-US" altLang="zh-CN" sz="1200" dirty="0">
              <a:solidFill>
                <a:srgbClr val="404040"/>
              </a:solidFill>
              <a:latin typeface="微软雅黑" pitchFamily="34" charset="-122"/>
              <a:ea typeface="微软雅黑" pitchFamily="34" charset="-122"/>
            </a:endParaRPr>
          </a:p>
          <a:p>
            <a:pPr algn="just">
              <a:lnSpc>
                <a:spcPts val="1867"/>
              </a:lnSpc>
            </a:pPr>
            <a:endParaRPr lang="en-US" altLang="zh-CN" sz="1200" dirty="0">
              <a:solidFill>
                <a:srgbClr val="404040"/>
              </a:solidFill>
              <a:latin typeface="微软雅黑" pitchFamily="34" charset="-122"/>
              <a:ea typeface="微软雅黑" pitchFamily="34" charset="-122"/>
            </a:endParaRPr>
          </a:p>
          <a:p>
            <a:pPr algn="just">
              <a:lnSpc>
                <a:spcPts val="1867"/>
              </a:lnSpc>
            </a:pPr>
            <a:r>
              <a:rPr lang="zh-CN" altLang="en-US" sz="1200" dirty="0">
                <a:solidFill>
                  <a:srgbClr val="404040"/>
                </a:solidFill>
                <a:latin typeface="微软雅黑" pitchFamily="34" charset="-122"/>
                <a:ea typeface="微软雅黑" pitchFamily="34" charset="-122"/>
              </a:rPr>
              <a:t>我们是一支专业的团队。我们的成员拥有多年的信息安全专业技术背景，来自国内知名安全公司的一线骨干。</a:t>
            </a:r>
          </a:p>
          <a:p>
            <a:pPr algn="just">
              <a:lnSpc>
                <a:spcPts val="1867"/>
              </a:lnSpc>
            </a:pPr>
            <a:endParaRPr lang="en-US" altLang="zh-CN" sz="1200" dirty="0">
              <a:solidFill>
                <a:srgbClr val="404040"/>
              </a:solidFill>
              <a:latin typeface="微软雅黑" pitchFamily="34" charset="-122"/>
              <a:ea typeface="微软雅黑" pitchFamily="34" charset="-122"/>
            </a:endParaRPr>
          </a:p>
          <a:p>
            <a:pPr algn="just">
              <a:lnSpc>
                <a:spcPts val="1867"/>
              </a:lnSpc>
            </a:pPr>
            <a:r>
              <a:rPr lang="zh-CN" altLang="en-US" sz="1200" dirty="0">
                <a:solidFill>
                  <a:srgbClr val="404040"/>
                </a:solidFill>
                <a:latin typeface="微软雅黑" pitchFamily="34" charset="-122"/>
                <a:ea typeface="微软雅黑" pitchFamily="34" charset="-122"/>
              </a:rPr>
              <a:t>我们是一支年轻的团队。我们的平均年龄仅有</a:t>
            </a:r>
            <a:r>
              <a:rPr lang="en-US" altLang="zh-CN" sz="1200" dirty="0">
                <a:solidFill>
                  <a:srgbClr val="404040"/>
                </a:solidFill>
                <a:latin typeface="微软雅黑" pitchFamily="34" charset="-122"/>
                <a:ea typeface="微软雅黑" pitchFamily="34" charset="-122"/>
              </a:rPr>
              <a:t>26</a:t>
            </a:r>
            <a:r>
              <a:rPr lang="zh-CN" altLang="en-US" sz="1200" dirty="0">
                <a:solidFill>
                  <a:srgbClr val="404040"/>
                </a:solidFill>
                <a:latin typeface="微软雅黑" pitchFamily="34" charset="-122"/>
                <a:ea typeface="微软雅黑" pitchFamily="34" charset="-122"/>
              </a:rPr>
              <a:t>岁，充满了朝气和创新精神。</a:t>
            </a:r>
          </a:p>
          <a:p>
            <a:pPr algn="just">
              <a:lnSpc>
                <a:spcPts val="1867"/>
              </a:lnSpc>
            </a:pPr>
            <a:endParaRPr lang="en-US" altLang="zh-CN" sz="1200" dirty="0">
              <a:solidFill>
                <a:srgbClr val="404040"/>
              </a:solidFill>
              <a:latin typeface="微软雅黑" pitchFamily="34" charset="-122"/>
              <a:ea typeface="微软雅黑" pitchFamily="34" charset="-122"/>
            </a:endParaRPr>
          </a:p>
          <a:p>
            <a:pPr algn="just">
              <a:lnSpc>
                <a:spcPts val="1867"/>
              </a:lnSpc>
            </a:pPr>
            <a:r>
              <a:rPr lang="zh-CN" altLang="en-US" sz="1200" dirty="0">
                <a:solidFill>
                  <a:srgbClr val="404040"/>
                </a:solidFill>
                <a:latin typeface="微软雅黑" pitchFamily="34" charset="-122"/>
                <a:ea typeface="微软雅黑" pitchFamily="34" charset="-122"/>
              </a:rPr>
              <a:t>我们是一支专注的团队。我们坚信，安全的品牌源自客户的信任。只有专注，才能做好安全。</a:t>
            </a:r>
          </a:p>
          <a:p>
            <a:pPr algn="just">
              <a:lnSpc>
                <a:spcPts val="1867"/>
              </a:lnSpc>
            </a:pPr>
            <a:endParaRPr lang="en-US" altLang="zh-CN" sz="1200" dirty="0">
              <a:solidFill>
                <a:srgbClr val="404040"/>
              </a:solidFill>
              <a:latin typeface="微软雅黑" pitchFamily="34" charset="-122"/>
              <a:ea typeface="微软雅黑" pitchFamily="34" charset="-122"/>
            </a:endParaRPr>
          </a:p>
          <a:p>
            <a:pPr algn="just">
              <a:lnSpc>
                <a:spcPts val="1867"/>
              </a:lnSpc>
            </a:pPr>
            <a:r>
              <a:rPr lang="zh-CN" altLang="en-US" sz="1200" dirty="0">
                <a:solidFill>
                  <a:srgbClr val="404040"/>
                </a:solidFill>
                <a:latin typeface="微软雅黑" pitchFamily="34" charset="-122"/>
                <a:ea typeface="微软雅黑" pitchFamily="34" charset="-122"/>
              </a:rPr>
              <a:t>我们是一支有梦想的团队。我们来自五湖四海，因为一个共同的梦想：做一家真正优秀的信息安全企业，为客户提供最可靠的互联网安全防护。</a:t>
            </a:r>
          </a:p>
        </p:txBody>
      </p:sp>
      <p:sp>
        <p:nvSpPr>
          <p:cNvPr id="15" name="矩形 14"/>
          <p:cNvSpPr/>
          <p:nvPr/>
        </p:nvSpPr>
        <p:spPr>
          <a:xfrm>
            <a:off x="861175" y="1508788"/>
            <a:ext cx="3457787" cy="461640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TextBox 33"/>
          <p:cNvSpPr>
            <a:spLocks noChangeArrowheads="1"/>
          </p:cNvSpPr>
          <p:nvPr/>
        </p:nvSpPr>
        <p:spPr bwMode="auto">
          <a:xfrm>
            <a:off x="4813649" y="1725803"/>
            <a:ext cx="1129592" cy="574453"/>
          </a:xfrm>
          <a:prstGeom prst="rect">
            <a:avLst/>
          </a:prstGeom>
          <a:noFill/>
          <a:ln>
            <a:noFill/>
          </a:ln>
          <a:extLst/>
        </p:spPr>
        <p:txBody>
          <a:bodyPr wrap="square" lIns="0" tIns="0" rIns="0" bIns="0">
            <a:spAutoFit/>
          </a:bodyPr>
          <a:lstStyle/>
          <a:p>
            <a:pPr algn="ctr"/>
            <a:r>
              <a:rPr lang="zh-CN" altLang="en-US" sz="3733" b="1" dirty="0">
                <a:solidFill>
                  <a:schemeClr val="bg1"/>
                </a:solidFill>
                <a:latin typeface="微软雅黑" pitchFamily="34" charset="-122"/>
                <a:ea typeface="微软雅黑" pitchFamily="34" charset="-122"/>
              </a:rPr>
              <a:t>专业</a:t>
            </a:r>
          </a:p>
        </p:txBody>
      </p:sp>
      <p:sp>
        <p:nvSpPr>
          <p:cNvPr id="17" name="TextBox 33"/>
          <p:cNvSpPr>
            <a:spLocks noChangeArrowheads="1"/>
          </p:cNvSpPr>
          <p:nvPr/>
        </p:nvSpPr>
        <p:spPr bwMode="auto">
          <a:xfrm>
            <a:off x="6498516" y="1779356"/>
            <a:ext cx="1040177" cy="574453"/>
          </a:xfrm>
          <a:prstGeom prst="rect">
            <a:avLst/>
          </a:prstGeom>
          <a:noFill/>
          <a:ln>
            <a:noFill/>
          </a:ln>
          <a:extLst/>
        </p:spPr>
        <p:txBody>
          <a:bodyPr wrap="square" lIns="0" tIns="0" rIns="0" bIns="0">
            <a:spAutoFit/>
          </a:bodyPr>
          <a:lstStyle/>
          <a:p>
            <a:pPr algn="ctr"/>
            <a:r>
              <a:rPr lang="zh-CN" altLang="en-US" sz="3733" b="1" dirty="0">
                <a:solidFill>
                  <a:schemeClr val="bg1"/>
                </a:solidFill>
                <a:latin typeface="微软雅黑" pitchFamily="34" charset="-122"/>
                <a:ea typeface="微软雅黑" pitchFamily="34" charset="-122"/>
              </a:rPr>
              <a:t>年轻</a:t>
            </a:r>
          </a:p>
        </p:txBody>
      </p:sp>
      <p:sp>
        <p:nvSpPr>
          <p:cNvPr id="18" name="TextBox 33"/>
          <p:cNvSpPr>
            <a:spLocks noChangeArrowheads="1"/>
          </p:cNvSpPr>
          <p:nvPr/>
        </p:nvSpPr>
        <p:spPr bwMode="auto">
          <a:xfrm>
            <a:off x="8081109" y="1892501"/>
            <a:ext cx="1087233" cy="410433"/>
          </a:xfrm>
          <a:prstGeom prst="rect">
            <a:avLst/>
          </a:prstGeom>
          <a:noFill/>
          <a:ln>
            <a:noFill/>
          </a:ln>
          <a:extLst/>
        </p:spPr>
        <p:txBody>
          <a:bodyPr wrap="square" lIns="0" tIns="0" rIns="0" bIns="0">
            <a:spAutoFit/>
          </a:bodyPr>
          <a:lstStyle/>
          <a:p>
            <a:pPr algn="ctr"/>
            <a:r>
              <a:rPr lang="zh-CN" altLang="en-US" sz="2667" b="1" dirty="0">
                <a:solidFill>
                  <a:schemeClr val="bg1"/>
                </a:solidFill>
                <a:latin typeface="微软雅黑" pitchFamily="34" charset="-122"/>
                <a:ea typeface="微软雅黑" pitchFamily="34" charset="-122"/>
              </a:rPr>
              <a:t>有梦想</a:t>
            </a:r>
          </a:p>
        </p:txBody>
      </p:sp>
      <p:sp>
        <p:nvSpPr>
          <p:cNvPr id="19" name="TextBox 33"/>
          <p:cNvSpPr>
            <a:spLocks noChangeArrowheads="1"/>
          </p:cNvSpPr>
          <p:nvPr/>
        </p:nvSpPr>
        <p:spPr bwMode="auto">
          <a:xfrm>
            <a:off x="9832573" y="1656245"/>
            <a:ext cx="779660" cy="82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667" dirty="0">
                <a:solidFill>
                  <a:schemeClr val="bg1"/>
                </a:solidFill>
                <a:latin typeface="方正兰亭特黑_GBK" pitchFamily="2" charset="-122"/>
                <a:ea typeface="方正兰亭特黑_GBK" pitchFamily="2" charset="-122"/>
              </a:rPr>
              <a:t>行动力强</a:t>
            </a:r>
          </a:p>
        </p:txBody>
      </p:sp>
      <p:sp>
        <p:nvSpPr>
          <p:cNvPr id="20" name="斜纹 19"/>
          <p:cNvSpPr/>
          <p:nvPr/>
        </p:nvSpPr>
        <p:spPr>
          <a:xfrm>
            <a:off x="810376" y="1467513"/>
            <a:ext cx="479697" cy="479697"/>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1" name="斜纹 20"/>
          <p:cNvSpPr/>
          <p:nvPr/>
        </p:nvSpPr>
        <p:spPr>
          <a:xfrm rot="10800000">
            <a:off x="3881644" y="5684610"/>
            <a:ext cx="479697" cy="479697"/>
          </a:xfrm>
          <a:prstGeom prst="diagStrip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6" name="TextBox 25"/>
          <p:cNvSpPr txBox="1"/>
          <p:nvPr/>
        </p:nvSpPr>
        <p:spPr>
          <a:xfrm>
            <a:off x="5182929" y="92597"/>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团队介绍</a:t>
            </a:r>
          </a:p>
        </p:txBody>
      </p:sp>
      <p:sp>
        <p:nvSpPr>
          <p:cNvPr id="29" name="TextBox 28"/>
          <p:cNvSpPr txBox="1"/>
          <p:nvPr/>
        </p:nvSpPr>
        <p:spPr>
          <a:xfrm>
            <a:off x="10945285" y="6981395"/>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21645816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anim calcmode="lin" valueType="num">
                                      <p:cBhvr>
                                        <p:cTn id="31" dur="500" fill="hold"/>
                                        <p:tgtEl>
                                          <p:spTgt spid="17"/>
                                        </p:tgtEl>
                                        <p:attrNameLst>
                                          <p:attrName>ppt_x</p:attrName>
                                        </p:attrNameLst>
                                      </p:cBhvr>
                                      <p:tavLst>
                                        <p:tav tm="0">
                                          <p:val>
                                            <p:strVal val="#ppt_x"/>
                                          </p:val>
                                        </p:tav>
                                        <p:tav tm="100000">
                                          <p:val>
                                            <p:strVal val="#ppt_x"/>
                                          </p:val>
                                        </p:tav>
                                      </p:tavLst>
                                    </p:anim>
                                    <p:anim calcmode="lin" valueType="num">
                                      <p:cBhvr>
                                        <p:cTn id="32" dur="500" fill="hold"/>
                                        <p:tgtEl>
                                          <p:spTgt spid="1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anim calcmode="lin" valueType="num">
                                      <p:cBhvr>
                                        <p:cTn id="36" dur="500" fill="hold"/>
                                        <p:tgtEl>
                                          <p:spTgt spid="18"/>
                                        </p:tgtEl>
                                        <p:attrNameLst>
                                          <p:attrName>ppt_x</p:attrName>
                                        </p:attrNameLst>
                                      </p:cBhvr>
                                      <p:tavLst>
                                        <p:tav tm="0">
                                          <p:val>
                                            <p:strVal val="#ppt_x"/>
                                          </p:val>
                                        </p:tav>
                                        <p:tav tm="100000">
                                          <p:val>
                                            <p:strVal val="#ppt_x"/>
                                          </p:val>
                                        </p:tav>
                                      </p:tavLst>
                                    </p:anim>
                                    <p:anim calcmode="lin" valueType="num">
                                      <p:cBhvr>
                                        <p:cTn id="37" dur="5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2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anim calcmode="lin" valueType="num">
                                      <p:cBhvr>
                                        <p:cTn id="41" dur="500" fill="hold"/>
                                        <p:tgtEl>
                                          <p:spTgt spid="19"/>
                                        </p:tgtEl>
                                        <p:attrNameLst>
                                          <p:attrName>ppt_x</p:attrName>
                                        </p:attrNameLst>
                                      </p:cBhvr>
                                      <p:tavLst>
                                        <p:tav tm="0">
                                          <p:val>
                                            <p:strVal val="#ppt_x"/>
                                          </p:val>
                                        </p:tav>
                                        <p:tav tm="100000">
                                          <p:val>
                                            <p:strVal val="#ppt_x"/>
                                          </p:val>
                                        </p:tav>
                                      </p:tavLst>
                                    </p:anim>
                                    <p:anim calcmode="lin" valueType="num">
                                      <p:cBhvr>
                                        <p:cTn id="42" dur="500" fill="hold"/>
                                        <p:tgtEl>
                                          <p:spTgt spid="19"/>
                                        </p:tgtEl>
                                        <p:attrNameLst>
                                          <p:attrName>ppt_y</p:attrName>
                                        </p:attrNameLst>
                                      </p:cBhvr>
                                      <p:tavLst>
                                        <p:tav tm="0">
                                          <p:val>
                                            <p:strVal val="#ppt_y+.1"/>
                                          </p:val>
                                        </p:tav>
                                        <p:tav tm="100000">
                                          <p:val>
                                            <p:strVal val="#ppt_y"/>
                                          </p:val>
                                        </p:tav>
                                      </p:tavLst>
                                    </p:anim>
                                  </p:childTnLst>
                                </p:cTn>
                              </p:par>
                            </p:childTnLst>
                          </p:cTn>
                        </p:par>
                        <p:par>
                          <p:cTn id="43" fill="hold">
                            <p:stCondLst>
                              <p:cond delay="1200"/>
                            </p:stCondLst>
                            <p:childTnLst>
                              <p:par>
                                <p:cTn id="44" presetID="31" presetClass="entr" presetSubtype="0"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 calcmode="lin" valueType="num">
                                      <p:cBhvr>
                                        <p:cTn id="48" dur="500" fill="hold"/>
                                        <p:tgtEl>
                                          <p:spTgt spid="20"/>
                                        </p:tgtEl>
                                        <p:attrNameLst>
                                          <p:attrName>style.rotation</p:attrName>
                                        </p:attrNameLst>
                                      </p:cBhvr>
                                      <p:tavLst>
                                        <p:tav tm="0">
                                          <p:val>
                                            <p:fltVal val="90"/>
                                          </p:val>
                                        </p:tav>
                                        <p:tav tm="100000">
                                          <p:val>
                                            <p:fltVal val="0"/>
                                          </p:val>
                                        </p:tav>
                                      </p:tavLst>
                                    </p:anim>
                                    <p:animEffect transition="in" filter="fade">
                                      <p:cBhvr>
                                        <p:cTn id="49" dur="500"/>
                                        <p:tgtEl>
                                          <p:spTgt spid="20"/>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 calcmode="lin" valueType="num">
                                      <p:cBhvr>
                                        <p:cTn id="54" dur="500" fill="hold"/>
                                        <p:tgtEl>
                                          <p:spTgt spid="21"/>
                                        </p:tgtEl>
                                        <p:attrNameLst>
                                          <p:attrName>style.rotation</p:attrName>
                                        </p:attrNameLst>
                                      </p:cBhvr>
                                      <p:tavLst>
                                        <p:tav tm="0">
                                          <p:val>
                                            <p:fltVal val="90"/>
                                          </p:val>
                                        </p:tav>
                                        <p:tav tm="100000">
                                          <p:val>
                                            <p:fltVal val="0"/>
                                          </p:val>
                                        </p:tav>
                                      </p:tavLst>
                                    </p:anim>
                                    <p:animEffect transition="in" filter="fade">
                                      <p:cBhvr>
                                        <p:cTn id="55" dur="500"/>
                                        <p:tgtEl>
                                          <p:spTgt spid="21"/>
                                        </p:tgtEl>
                                      </p:cBhvr>
                                    </p:animEffect>
                                  </p:childTnLst>
                                </p:cTn>
                              </p:par>
                            </p:childTnLst>
                          </p:cTn>
                        </p:par>
                        <p:par>
                          <p:cTn id="56" fill="hold">
                            <p:stCondLst>
                              <p:cond delay="1700"/>
                            </p:stCondLst>
                            <p:childTnLst>
                              <p:par>
                                <p:cTn id="57" presetID="2" presetClass="entr" presetSubtype="2" fill="hold" grpId="0" nodeType="afterEffect">
                                  <p:stCondLst>
                                    <p:cond delay="0"/>
                                  </p:stCondLst>
                                  <p:childTnLst>
                                    <p:set>
                                      <p:cBhvr>
                                        <p:cTn id="58" dur="1" fill="hold">
                                          <p:stCondLst>
                                            <p:cond delay="0"/>
                                          </p:stCondLst>
                                        </p:cTn>
                                        <p:tgtEl>
                                          <p:spTgt spid="14">
                                            <p:txEl>
                                              <p:pRg st="0" end="0"/>
                                            </p:txEl>
                                          </p:spTgt>
                                        </p:tgtEl>
                                        <p:attrNameLst>
                                          <p:attrName>style.visibility</p:attrName>
                                        </p:attrNameLst>
                                      </p:cBhvr>
                                      <p:to>
                                        <p:strVal val="visible"/>
                                      </p:to>
                                    </p:set>
                                    <p:anim calcmode="lin" valueType="num">
                                      <p:cBhvr additive="base">
                                        <p:cTn id="5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2200"/>
                            </p:stCondLst>
                            <p:childTnLst>
                              <p:par>
                                <p:cTn id="62" presetID="2" presetClass="entr" presetSubtype="2" fill="hold" grpId="0" nodeType="afterEffect">
                                  <p:stCondLst>
                                    <p:cond delay="0"/>
                                  </p:stCondLst>
                                  <p:childTnLst>
                                    <p:set>
                                      <p:cBhvr>
                                        <p:cTn id="63" dur="1" fill="hold">
                                          <p:stCondLst>
                                            <p:cond delay="0"/>
                                          </p:stCondLst>
                                        </p:cTn>
                                        <p:tgtEl>
                                          <p:spTgt spid="14">
                                            <p:txEl>
                                              <p:pRg st="2" end="2"/>
                                            </p:txEl>
                                          </p:spTgt>
                                        </p:tgtEl>
                                        <p:attrNameLst>
                                          <p:attrName>style.visibility</p:attrName>
                                        </p:attrNameLst>
                                      </p:cBhvr>
                                      <p:to>
                                        <p:strVal val="visible"/>
                                      </p:to>
                                    </p:set>
                                    <p:anim calcmode="lin" valueType="num">
                                      <p:cBhvr additive="base">
                                        <p:cTn id="64" dur="500" fill="hold"/>
                                        <p:tgtEl>
                                          <p:spTgt spid="14">
                                            <p:txEl>
                                              <p:pRg st="2" end="2"/>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14">
                                            <p:txEl>
                                              <p:pRg st="2" end="2"/>
                                            </p:txEl>
                                          </p:spTgt>
                                        </p:tgtEl>
                                        <p:attrNameLst>
                                          <p:attrName>ppt_y</p:attrName>
                                        </p:attrNameLst>
                                      </p:cBhvr>
                                      <p:tavLst>
                                        <p:tav tm="0">
                                          <p:val>
                                            <p:strVal val="#ppt_y"/>
                                          </p:val>
                                        </p:tav>
                                        <p:tav tm="100000">
                                          <p:val>
                                            <p:strVal val="#ppt_y"/>
                                          </p:val>
                                        </p:tav>
                                      </p:tavLst>
                                    </p:anim>
                                  </p:childTnLst>
                                </p:cTn>
                              </p:par>
                            </p:childTnLst>
                          </p:cTn>
                        </p:par>
                        <p:par>
                          <p:cTn id="66" fill="hold">
                            <p:stCondLst>
                              <p:cond delay="2700"/>
                            </p:stCondLst>
                            <p:childTnLst>
                              <p:par>
                                <p:cTn id="67" presetID="2" presetClass="entr" presetSubtype="2" fill="hold" grpId="0" nodeType="afterEffect">
                                  <p:stCondLst>
                                    <p:cond delay="0"/>
                                  </p:stCondLst>
                                  <p:childTnLst>
                                    <p:set>
                                      <p:cBhvr>
                                        <p:cTn id="68" dur="1" fill="hold">
                                          <p:stCondLst>
                                            <p:cond delay="0"/>
                                          </p:stCondLst>
                                        </p:cTn>
                                        <p:tgtEl>
                                          <p:spTgt spid="14">
                                            <p:txEl>
                                              <p:pRg st="4" end="4"/>
                                            </p:txEl>
                                          </p:spTgt>
                                        </p:tgtEl>
                                        <p:attrNameLst>
                                          <p:attrName>style.visibility</p:attrName>
                                        </p:attrNameLst>
                                      </p:cBhvr>
                                      <p:to>
                                        <p:strVal val="visible"/>
                                      </p:to>
                                    </p:set>
                                    <p:anim calcmode="lin" valueType="num">
                                      <p:cBhvr additive="base">
                                        <p:cTn id="69" dur="500" fill="hold"/>
                                        <p:tgtEl>
                                          <p:spTgt spid="14">
                                            <p:txEl>
                                              <p:pRg st="4" end="4"/>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4" end="4"/>
                                            </p:txEl>
                                          </p:spTgt>
                                        </p:tgtEl>
                                        <p:attrNameLst>
                                          <p:attrName>ppt_y</p:attrName>
                                        </p:attrNameLst>
                                      </p:cBhvr>
                                      <p:tavLst>
                                        <p:tav tm="0">
                                          <p:val>
                                            <p:strVal val="#ppt_y"/>
                                          </p:val>
                                        </p:tav>
                                        <p:tav tm="100000">
                                          <p:val>
                                            <p:strVal val="#ppt_y"/>
                                          </p:val>
                                        </p:tav>
                                      </p:tavLst>
                                    </p:anim>
                                  </p:childTnLst>
                                </p:cTn>
                              </p:par>
                            </p:childTnLst>
                          </p:cTn>
                        </p:par>
                        <p:par>
                          <p:cTn id="71" fill="hold">
                            <p:stCondLst>
                              <p:cond delay="3200"/>
                            </p:stCondLst>
                            <p:childTnLst>
                              <p:par>
                                <p:cTn id="72" presetID="2" presetClass="entr" presetSubtype="2" fill="hold" grpId="0" nodeType="afterEffect">
                                  <p:stCondLst>
                                    <p:cond delay="0"/>
                                  </p:stCondLst>
                                  <p:childTnLst>
                                    <p:set>
                                      <p:cBhvr>
                                        <p:cTn id="73" dur="1" fill="hold">
                                          <p:stCondLst>
                                            <p:cond delay="0"/>
                                          </p:stCondLst>
                                        </p:cTn>
                                        <p:tgtEl>
                                          <p:spTgt spid="14">
                                            <p:txEl>
                                              <p:pRg st="6" end="6"/>
                                            </p:txEl>
                                          </p:spTgt>
                                        </p:tgtEl>
                                        <p:attrNameLst>
                                          <p:attrName>style.visibility</p:attrName>
                                        </p:attrNameLst>
                                      </p:cBhvr>
                                      <p:to>
                                        <p:strVal val="visible"/>
                                      </p:to>
                                    </p:set>
                                    <p:anim calcmode="lin" valueType="num">
                                      <p:cBhvr additive="base">
                                        <p:cTn id="74" dur="500" fill="hold"/>
                                        <p:tgtEl>
                                          <p:spTgt spid="14">
                                            <p:txEl>
                                              <p:pRg st="6" end="6"/>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14">
                                            <p:txEl>
                                              <p:pRg st="6" end="6"/>
                                            </p:txEl>
                                          </p:spTgt>
                                        </p:tgtEl>
                                        <p:attrNameLst>
                                          <p:attrName>ppt_y</p:attrName>
                                        </p:attrNameLst>
                                      </p:cBhvr>
                                      <p:tavLst>
                                        <p:tav tm="0">
                                          <p:val>
                                            <p:strVal val="#ppt_y"/>
                                          </p:val>
                                        </p:tav>
                                        <p:tav tm="100000">
                                          <p:val>
                                            <p:strVal val="#ppt_y"/>
                                          </p:val>
                                        </p:tav>
                                      </p:tavLst>
                                    </p:anim>
                                  </p:childTnLst>
                                </p:cTn>
                              </p:par>
                            </p:childTnLst>
                          </p:cTn>
                        </p:par>
                        <p:par>
                          <p:cTn id="76" fill="hold">
                            <p:stCondLst>
                              <p:cond delay="3700"/>
                            </p:stCondLst>
                            <p:childTnLst>
                              <p:par>
                                <p:cTn id="77" presetID="2" presetClass="entr" presetSubtype="2" fill="hold" grpId="0" nodeType="afterEffect">
                                  <p:stCondLst>
                                    <p:cond delay="0"/>
                                  </p:stCondLst>
                                  <p:childTnLst>
                                    <p:set>
                                      <p:cBhvr>
                                        <p:cTn id="78" dur="1" fill="hold">
                                          <p:stCondLst>
                                            <p:cond delay="0"/>
                                          </p:stCondLst>
                                        </p:cTn>
                                        <p:tgtEl>
                                          <p:spTgt spid="14">
                                            <p:txEl>
                                              <p:pRg st="8" end="8"/>
                                            </p:txEl>
                                          </p:spTgt>
                                        </p:tgtEl>
                                        <p:attrNameLst>
                                          <p:attrName>style.visibility</p:attrName>
                                        </p:attrNameLst>
                                      </p:cBhvr>
                                      <p:to>
                                        <p:strVal val="visible"/>
                                      </p:to>
                                    </p:set>
                                    <p:anim calcmode="lin" valueType="num">
                                      <p:cBhvr additive="base">
                                        <p:cTn id="79" dur="500" fill="hold"/>
                                        <p:tgtEl>
                                          <p:spTgt spid="14">
                                            <p:txEl>
                                              <p:pRg st="8" end="8"/>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4">
                                            <p:txEl>
                                              <p:pRg st="8" end="8"/>
                                            </p:txEl>
                                          </p:spTgt>
                                        </p:tgtEl>
                                        <p:attrNameLst>
                                          <p:attrName>ppt_y</p:attrName>
                                        </p:attrNameLst>
                                      </p:cBhvr>
                                      <p:tavLst>
                                        <p:tav tm="0">
                                          <p:val>
                                            <p:strVal val="#ppt_y"/>
                                          </p:val>
                                        </p:tav>
                                        <p:tav tm="100000">
                                          <p:val>
                                            <p:strVal val="#ppt_y"/>
                                          </p:val>
                                        </p:tav>
                                      </p:tavLst>
                                    </p:anim>
                                  </p:childTnLst>
                                </p:cTn>
                              </p:par>
                            </p:childTnLst>
                          </p:cTn>
                        </p:par>
                        <p:par>
                          <p:cTn id="81" fill="hold">
                            <p:stCondLst>
                              <p:cond delay="4200"/>
                            </p:stCondLst>
                            <p:childTnLst>
                              <p:par>
                                <p:cTn id="82" presetID="42" presetClass="entr" presetSubtype="0" fill="hold" grpId="0" nodeType="after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1200"/>
                                        <p:tgtEl>
                                          <p:spTgt spid="29"/>
                                        </p:tgtEl>
                                      </p:cBhvr>
                                    </p:animEffect>
                                    <p:anim calcmode="lin" valueType="num">
                                      <p:cBhvr>
                                        <p:cTn id="85" dur="1200" fill="hold"/>
                                        <p:tgtEl>
                                          <p:spTgt spid="29"/>
                                        </p:tgtEl>
                                        <p:attrNameLst>
                                          <p:attrName>ppt_x</p:attrName>
                                        </p:attrNameLst>
                                      </p:cBhvr>
                                      <p:tavLst>
                                        <p:tav tm="0">
                                          <p:val>
                                            <p:strVal val="#ppt_x"/>
                                          </p:val>
                                        </p:tav>
                                        <p:tav tm="100000">
                                          <p:val>
                                            <p:strVal val="#ppt_x"/>
                                          </p:val>
                                        </p:tav>
                                      </p:tavLst>
                                    </p:anim>
                                    <p:anim calcmode="lin" valueType="num">
                                      <p:cBhvr>
                                        <p:cTn id="86" dur="12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14" grpId="0" uiExpand="1" build="p"/>
      <p:bldP spid="15" grpId="0" animBg="1"/>
      <p:bldP spid="16" grpId="0"/>
      <p:bldP spid="17" grpId="0"/>
      <p:bldP spid="18" grpId="0"/>
      <p:bldP spid="19" grpId="0"/>
      <p:bldP spid="20" grpId="0" animBg="1"/>
      <p:bldP spid="21"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197089" y="68898"/>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项目成员</a:t>
            </a:r>
          </a:p>
        </p:txBody>
      </p:sp>
      <p:sp>
        <p:nvSpPr>
          <p:cNvPr id="21" name="Freeform 5"/>
          <p:cNvSpPr>
            <a:spLocks/>
          </p:cNvSpPr>
          <p:nvPr/>
        </p:nvSpPr>
        <p:spPr bwMode="auto">
          <a:xfrm rot="10800000">
            <a:off x="3709967" y="1316766"/>
            <a:ext cx="793421" cy="70319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9050">
            <a:noFill/>
          </a:ln>
          <a:effectLst>
            <a:outerShdw blurRad="203200" dist="63500" dir="2700000" algn="tl" rotWithShape="0">
              <a:prstClr val="black">
                <a:alpha val="32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9" name="Freeform 5"/>
          <p:cNvSpPr>
            <a:spLocks/>
          </p:cNvSpPr>
          <p:nvPr/>
        </p:nvSpPr>
        <p:spPr bwMode="auto">
          <a:xfrm rot="10800000">
            <a:off x="9371461" y="1269328"/>
            <a:ext cx="793421" cy="70319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2"/>
          </a:solidFill>
          <a:ln w="19050">
            <a:noFill/>
          </a:ln>
          <a:effectLst>
            <a:outerShdw blurRad="203200" dist="63500" dir="2700000" algn="tl" rotWithShape="0">
              <a:prstClr val="black">
                <a:alpha val="32000"/>
              </a:prstClr>
            </a:outerShdw>
          </a:effec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30" name="矩形 29"/>
          <p:cNvSpPr/>
          <p:nvPr/>
        </p:nvSpPr>
        <p:spPr>
          <a:xfrm>
            <a:off x="9217744" y="5451141"/>
            <a:ext cx="2274083" cy="238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矩形 30"/>
          <p:cNvSpPr/>
          <p:nvPr/>
        </p:nvSpPr>
        <p:spPr>
          <a:xfrm>
            <a:off x="9217744" y="5124011"/>
            <a:ext cx="2274083" cy="238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矩形 31"/>
          <p:cNvSpPr/>
          <p:nvPr/>
        </p:nvSpPr>
        <p:spPr>
          <a:xfrm>
            <a:off x="9217744" y="4796881"/>
            <a:ext cx="2274083" cy="238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9217744" y="4469752"/>
            <a:ext cx="2274083" cy="238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圆角矩形 33"/>
          <p:cNvSpPr/>
          <p:nvPr/>
        </p:nvSpPr>
        <p:spPr>
          <a:xfrm>
            <a:off x="9217743" y="5445225"/>
            <a:ext cx="1948368" cy="253481"/>
          </a:xfrm>
          <a:prstGeom prst="roundRect">
            <a:avLst>
              <a:gd name="adj" fmla="val 7843"/>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5" name="圆角矩形 34"/>
          <p:cNvSpPr/>
          <p:nvPr/>
        </p:nvSpPr>
        <p:spPr>
          <a:xfrm>
            <a:off x="9238131" y="5124011"/>
            <a:ext cx="1770021" cy="238411"/>
          </a:xfrm>
          <a:prstGeom prst="roundRect">
            <a:avLst>
              <a:gd name="adj" fmla="val 7843"/>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latin typeface="方正兰亭粗黑简体" panose="02000000000000000000" pitchFamily="2" charset="-122"/>
              <a:ea typeface="方正兰亭粗黑简体" panose="02000000000000000000" pitchFamily="2" charset="-122"/>
            </a:endParaRPr>
          </a:p>
        </p:txBody>
      </p:sp>
      <p:sp>
        <p:nvSpPr>
          <p:cNvPr id="36" name="圆角矩形 35"/>
          <p:cNvSpPr/>
          <p:nvPr/>
        </p:nvSpPr>
        <p:spPr>
          <a:xfrm>
            <a:off x="9217743" y="4796882"/>
            <a:ext cx="2185309" cy="250945"/>
          </a:xfrm>
          <a:prstGeom prst="roundRect">
            <a:avLst>
              <a:gd name="adj" fmla="val 7843"/>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latin typeface="方正兰亭粗黑_GBK" panose="02000000000000000000" pitchFamily="2" charset="-122"/>
              <a:ea typeface="方正兰亭粗黑_GBK" panose="02000000000000000000" pitchFamily="2" charset="-122"/>
            </a:endParaRPr>
          </a:p>
        </p:txBody>
      </p:sp>
      <p:sp>
        <p:nvSpPr>
          <p:cNvPr id="37" name="圆角矩形 36"/>
          <p:cNvSpPr/>
          <p:nvPr/>
        </p:nvSpPr>
        <p:spPr>
          <a:xfrm>
            <a:off x="9216425" y="4440383"/>
            <a:ext cx="1949687" cy="267781"/>
          </a:xfrm>
          <a:prstGeom prst="roundRect">
            <a:avLst>
              <a:gd name="adj" fmla="val 7843"/>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8" name="矩形 37"/>
          <p:cNvSpPr/>
          <p:nvPr/>
        </p:nvSpPr>
        <p:spPr>
          <a:xfrm>
            <a:off x="3725909" y="5451141"/>
            <a:ext cx="2274083" cy="2384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圆角矩形 38"/>
          <p:cNvSpPr/>
          <p:nvPr/>
        </p:nvSpPr>
        <p:spPr>
          <a:xfrm>
            <a:off x="3727228" y="5445225"/>
            <a:ext cx="1948368" cy="253481"/>
          </a:xfrm>
          <a:prstGeom prst="roundRect">
            <a:avLst>
              <a:gd name="adj" fmla="val 7843"/>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0" name="矩形 39"/>
          <p:cNvSpPr/>
          <p:nvPr/>
        </p:nvSpPr>
        <p:spPr>
          <a:xfrm>
            <a:off x="3725909" y="5124011"/>
            <a:ext cx="2274083" cy="2384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圆角矩形 40"/>
          <p:cNvSpPr/>
          <p:nvPr/>
        </p:nvSpPr>
        <p:spPr>
          <a:xfrm>
            <a:off x="3747616" y="5124011"/>
            <a:ext cx="1770021" cy="238411"/>
          </a:xfrm>
          <a:prstGeom prst="roundRect">
            <a:avLst>
              <a:gd name="adj" fmla="val 7843"/>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latin typeface="方正兰亭粗黑简体" panose="02000000000000000000" pitchFamily="2" charset="-122"/>
              <a:ea typeface="方正兰亭粗黑简体" panose="02000000000000000000" pitchFamily="2" charset="-122"/>
            </a:endParaRPr>
          </a:p>
        </p:txBody>
      </p:sp>
      <p:sp>
        <p:nvSpPr>
          <p:cNvPr id="42" name="矩形 41"/>
          <p:cNvSpPr/>
          <p:nvPr/>
        </p:nvSpPr>
        <p:spPr>
          <a:xfrm>
            <a:off x="3725909" y="4796881"/>
            <a:ext cx="2274083" cy="2384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圆角矩形 42"/>
          <p:cNvSpPr/>
          <p:nvPr/>
        </p:nvSpPr>
        <p:spPr>
          <a:xfrm>
            <a:off x="3727228" y="4796882"/>
            <a:ext cx="2185309" cy="250945"/>
          </a:xfrm>
          <a:prstGeom prst="roundRect">
            <a:avLst>
              <a:gd name="adj" fmla="val 7843"/>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latin typeface="方正兰亭粗黑_GBK" panose="02000000000000000000" pitchFamily="2" charset="-122"/>
              <a:ea typeface="方正兰亭粗黑_GBK" panose="02000000000000000000" pitchFamily="2" charset="-122"/>
            </a:endParaRPr>
          </a:p>
        </p:txBody>
      </p:sp>
      <p:sp>
        <p:nvSpPr>
          <p:cNvPr id="44" name="矩形 43"/>
          <p:cNvSpPr/>
          <p:nvPr/>
        </p:nvSpPr>
        <p:spPr>
          <a:xfrm>
            <a:off x="3725909" y="4469752"/>
            <a:ext cx="2274083" cy="2384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圆角矩形 44"/>
          <p:cNvSpPr/>
          <p:nvPr/>
        </p:nvSpPr>
        <p:spPr>
          <a:xfrm>
            <a:off x="3725910" y="4440383"/>
            <a:ext cx="1949687" cy="267781"/>
          </a:xfrm>
          <a:prstGeom prst="roundRect">
            <a:avLst>
              <a:gd name="adj" fmla="val 7843"/>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6" name="圆角矩形 45"/>
          <p:cNvSpPr/>
          <p:nvPr/>
        </p:nvSpPr>
        <p:spPr>
          <a:xfrm>
            <a:off x="814182" y="1604797"/>
            <a:ext cx="2729452" cy="4128459"/>
          </a:xfrm>
          <a:prstGeom prst="roundRect">
            <a:avLst>
              <a:gd name="adj" fmla="val 4000"/>
            </a:avLst>
          </a:prstGeom>
          <a:blipFill dpi="0" rotWithShape="1">
            <a:blip r:embed="rId3" cstate="print">
              <a:extLst>
                <a:ext uri="{28A0092B-C50C-407E-A947-70E740481C1C}">
                  <a14:useLocalDpi xmlns:a14="http://schemas.microsoft.com/office/drawing/2010/main" val="0"/>
                </a:ext>
              </a:extLst>
            </a:blip>
            <a:srcRect/>
            <a:stretch>
              <a:fillRect t="-277" b="-4603"/>
            </a:stretch>
          </a:blipFill>
          <a:ln w="381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TextBox 46"/>
          <p:cNvSpPr txBox="1"/>
          <p:nvPr/>
        </p:nvSpPr>
        <p:spPr>
          <a:xfrm>
            <a:off x="3725909" y="2074619"/>
            <a:ext cx="2055713" cy="289275"/>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600" b="0" dirty="0">
                <a:solidFill>
                  <a:schemeClr val="tx1"/>
                </a:solidFill>
              </a:rPr>
              <a:t>职务或头衔</a:t>
            </a:r>
            <a:endParaRPr lang="en-US" altLang="zh-CN" sz="1600" b="0" dirty="0">
              <a:solidFill>
                <a:schemeClr val="tx1"/>
              </a:solidFill>
            </a:endParaRPr>
          </a:p>
        </p:txBody>
      </p:sp>
      <p:sp>
        <p:nvSpPr>
          <p:cNvPr id="48" name="矩形 47"/>
          <p:cNvSpPr>
            <a:spLocks noChangeArrowheads="1"/>
          </p:cNvSpPr>
          <p:nvPr/>
        </p:nvSpPr>
        <p:spPr bwMode="auto">
          <a:xfrm>
            <a:off x="3829193" y="1517512"/>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spcBef>
                <a:spcPct val="0"/>
              </a:spcBef>
            </a:pPr>
            <a:r>
              <a:rPr lang="zh-CN" altLang="en-US" sz="2133" b="1" cap="all" dirty="0">
                <a:solidFill>
                  <a:schemeClr val="bg1"/>
                </a:solidFill>
                <a:latin typeface="微软雅黑" pitchFamily="34" charset="-122"/>
                <a:ea typeface="微软雅黑" pitchFamily="34" charset="-122"/>
                <a:cs typeface="+mj-cs"/>
              </a:rPr>
              <a:t>姓名</a:t>
            </a:r>
            <a:endParaRPr lang="en-US" altLang="zh-CN" sz="2133" b="1" cap="all" dirty="0">
              <a:solidFill>
                <a:schemeClr val="bg1"/>
              </a:solidFill>
              <a:latin typeface="微软雅黑" pitchFamily="34" charset="-122"/>
              <a:ea typeface="微软雅黑" pitchFamily="34" charset="-122"/>
              <a:cs typeface="+mj-cs"/>
            </a:endParaRPr>
          </a:p>
        </p:txBody>
      </p:sp>
      <p:sp>
        <p:nvSpPr>
          <p:cNvPr id="49" name="TextBox 48"/>
          <p:cNvSpPr txBox="1"/>
          <p:nvPr/>
        </p:nvSpPr>
        <p:spPr>
          <a:xfrm>
            <a:off x="3725911" y="2470136"/>
            <a:ext cx="2274080" cy="833562"/>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itchFamily="34" charset="-122"/>
                <a:ea typeface="微软雅黑" pitchFamily="34" charset="-122"/>
              </a:defRPr>
            </a:lvl1pPr>
          </a:lstStyle>
          <a:p>
            <a:r>
              <a:rPr lang="zh-CN" altLang="en-US" sz="1200" dirty="0">
                <a:solidFill>
                  <a:srgbClr val="757170"/>
                </a:solidFill>
              </a:rPr>
              <a:t>主要的职业经验在这里输入，将介绍成员的主要经历用简短的文字描述，包括成员曾经的任职主要机构有哪些，从业的年份、行业经验等等。</a:t>
            </a:r>
            <a:endParaRPr lang="en-US" altLang="zh-CN" sz="1200" dirty="0">
              <a:solidFill>
                <a:srgbClr val="757170"/>
              </a:solidFill>
            </a:endParaRPr>
          </a:p>
        </p:txBody>
      </p:sp>
      <p:sp>
        <p:nvSpPr>
          <p:cNvPr id="50" name="圆角矩形 49"/>
          <p:cNvSpPr/>
          <p:nvPr/>
        </p:nvSpPr>
        <p:spPr>
          <a:xfrm>
            <a:off x="6359131" y="1604797"/>
            <a:ext cx="2729452" cy="4128459"/>
          </a:xfrm>
          <a:prstGeom prst="roundRect">
            <a:avLst>
              <a:gd name="adj" fmla="val 3270"/>
            </a:avLst>
          </a:prstGeom>
          <a:blipFill dpi="0" rotWithShape="1">
            <a:blip r:embed="rId4">
              <a:extLst>
                <a:ext uri="{28A0092B-C50C-407E-A947-70E740481C1C}">
                  <a14:useLocalDpi xmlns:a14="http://schemas.microsoft.com/office/drawing/2010/main" val="0"/>
                </a:ext>
              </a:extLst>
            </a:blip>
            <a:srcRect/>
            <a:stretch>
              <a:fillRect l="-3360" r="-3360"/>
            </a:stretch>
          </a:blipFill>
          <a:ln w="381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 name="TextBox 50"/>
          <p:cNvSpPr txBox="1"/>
          <p:nvPr/>
        </p:nvSpPr>
        <p:spPr>
          <a:xfrm>
            <a:off x="3725909" y="4045312"/>
            <a:ext cx="2055713" cy="289275"/>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600" dirty="0">
                <a:solidFill>
                  <a:schemeClr val="tx1">
                    <a:lumMod val="75000"/>
                    <a:lumOff val="25000"/>
                  </a:schemeClr>
                </a:solidFill>
              </a:rPr>
              <a:t>能力值</a:t>
            </a:r>
            <a:endParaRPr lang="en-US" altLang="zh-CN" sz="1600" dirty="0">
              <a:solidFill>
                <a:schemeClr val="tx1">
                  <a:lumMod val="75000"/>
                  <a:lumOff val="25000"/>
                </a:schemeClr>
              </a:solidFill>
            </a:endParaRPr>
          </a:p>
        </p:txBody>
      </p:sp>
      <p:sp>
        <p:nvSpPr>
          <p:cNvPr id="52" name="TextBox 51"/>
          <p:cNvSpPr txBox="1"/>
          <p:nvPr/>
        </p:nvSpPr>
        <p:spPr>
          <a:xfrm>
            <a:off x="3829193" y="4505482"/>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067" dirty="0">
                <a:solidFill>
                  <a:schemeClr val="bg1"/>
                </a:solidFill>
              </a:rPr>
              <a:t>创造力</a:t>
            </a:r>
            <a:endParaRPr lang="en-US" altLang="zh-CN" sz="1067" dirty="0">
              <a:solidFill>
                <a:schemeClr val="bg1"/>
              </a:solidFill>
            </a:endParaRPr>
          </a:p>
        </p:txBody>
      </p:sp>
      <p:sp>
        <p:nvSpPr>
          <p:cNvPr id="53" name="TextBox 52"/>
          <p:cNvSpPr txBox="1"/>
          <p:nvPr/>
        </p:nvSpPr>
        <p:spPr>
          <a:xfrm>
            <a:off x="3829193" y="4832612"/>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067" dirty="0">
                <a:solidFill>
                  <a:schemeClr val="bg1"/>
                </a:solidFill>
              </a:rPr>
              <a:t>管理能力</a:t>
            </a:r>
            <a:endParaRPr lang="en-US" altLang="zh-CN" sz="1067" dirty="0">
              <a:solidFill>
                <a:schemeClr val="bg1"/>
              </a:solidFill>
            </a:endParaRPr>
          </a:p>
        </p:txBody>
      </p:sp>
      <p:sp>
        <p:nvSpPr>
          <p:cNvPr id="54" name="TextBox 53"/>
          <p:cNvSpPr txBox="1"/>
          <p:nvPr/>
        </p:nvSpPr>
        <p:spPr>
          <a:xfrm>
            <a:off x="3829193" y="5159741"/>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067" dirty="0">
                <a:solidFill>
                  <a:schemeClr val="bg1"/>
                </a:solidFill>
              </a:rPr>
              <a:t>协调力</a:t>
            </a:r>
            <a:endParaRPr lang="en-US" altLang="zh-CN" sz="1067" dirty="0">
              <a:solidFill>
                <a:schemeClr val="bg1"/>
              </a:solidFill>
            </a:endParaRPr>
          </a:p>
        </p:txBody>
      </p:sp>
      <p:sp>
        <p:nvSpPr>
          <p:cNvPr id="55" name="TextBox 54"/>
          <p:cNvSpPr txBox="1"/>
          <p:nvPr/>
        </p:nvSpPr>
        <p:spPr>
          <a:xfrm>
            <a:off x="3829193" y="5486872"/>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067" dirty="0">
                <a:solidFill>
                  <a:schemeClr val="bg1"/>
                </a:solidFill>
              </a:rPr>
              <a:t>营销力</a:t>
            </a:r>
            <a:endParaRPr lang="en-US" altLang="zh-CN" sz="1067" dirty="0">
              <a:solidFill>
                <a:schemeClr val="bg1"/>
              </a:solidFill>
            </a:endParaRPr>
          </a:p>
        </p:txBody>
      </p:sp>
      <p:sp>
        <p:nvSpPr>
          <p:cNvPr id="56" name="TextBox 55"/>
          <p:cNvSpPr txBox="1"/>
          <p:nvPr/>
        </p:nvSpPr>
        <p:spPr>
          <a:xfrm>
            <a:off x="9217744" y="2074619"/>
            <a:ext cx="2055713" cy="289275"/>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600" b="0" dirty="0">
                <a:solidFill>
                  <a:schemeClr val="tx1">
                    <a:lumMod val="75000"/>
                    <a:lumOff val="25000"/>
                  </a:schemeClr>
                </a:solidFill>
              </a:rPr>
              <a:t>职务或头衔</a:t>
            </a:r>
            <a:endParaRPr lang="en-US" altLang="zh-CN" sz="1600" b="0" dirty="0">
              <a:solidFill>
                <a:schemeClr val="tx1">
                  <a:lumMod val="75000"/>
                  <a:lumOff val="25000"/>
                </a:schemeClr>
              </a:solidFill>
            </a:endParaRPr>
          </a:p>
        </p:txBody>
      </p:sp>
      <p:sp>
        <p:nvSpPr>
          <p:cNvPr id="57" name="矩形 56"/>
          <p:cNvSpPr>
            <a:spLocks noChangeArrowheads="1"/>
          </p:cNvSpPr>
          <p:nvPr/>
        </p:nvSpPr>
        <p:spPr bwMode="auto">
          <a:xfrm>
            <a:off x="9528637" y="1463177"/>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spcBef>
                <a:spcPct val="0"/>
              </a:spcBef>
            </a:pPr>
            <a:r>
              <a:rPr lang="zh-CN" altLang="en-US" sz="2133" b="1" cap="all" dirty="0">
                <a:solidFill>
                  <a:schemeClr val="bg1"/>
                </a:solidFill>
                <a:latin typeface="微软雅黑" pitchFamily="34" charset="-122"/>
                <a:ea typeface="微软雅黑" pitchFamily="34" charset="-122"/>
                <a:cs typeface="+mj-cs"/>
              </a:rPr>
              <a:t>姓名</a:t>
            </a:r>
            <a:endParaRPr lang="en-US" altLang="zh-CN" sz="2133" b="1" cap="all" dirty="0">
              <a:solidFill>
                <a:schemeClr val="bg1"/>
              </a:solidFill>
              <a:latin typeface="微软雅黑" pitchFamily="34" charset="-122"/>
              <a:ea typeface="微软雅黑" pitchFamily="34" charset="-122"/>
              <a:cs typeface="+mj-cs"/>
            </a:endParaRPr>
          </a:p>
        </p:txBody>
      </p:sp>
      <p:sp>
        <p:nvSpPr>
          <p:cNvPr id="58" name="TextBox 57"/>
          <p:cNvSpPr txBox="1"/>
          <p:nvPr/>
        </p:nvSpPr>
        <p:spPr>
          <a:xfrm>
            <a:off x="9217745" y="2470136"/>
            <a:ext cx="2274080" cy="833562"/>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itchFamily="34" charset="-122"/>
                <a:ea typeface="微软雅黑" pitchFamily="34" charset="-122"/>
              </a:defRPr>
            </a:lvl1pPr>
          </a:lstStyle>
          <a:p>
            <a:r>
              <a:rPr lang="zh-CN" altLang="en-US" sz="1200" dirty="0">
                <a:solidFill>
                  <a:srgbClr val="757170"/>
                </a:solidFill>
              </a:rPr>
              <a:t>主要的职业经验在这里输入，将介绍成员的主要经历用简短的文字描述，包括成员曾经的任职主要机构有哪些，从业的年份、行业经验等等。</a:t>
            </a:r>
            <a:endParaRPr lang="en-US" altLang="zh-CN" sz="1200" dirty="0">
              <a:solidFill>
                <a:srgbClr val="757170"/>
              </a:solidFill>
            </a:endParaRPr>
          </a:p>
        </p:txBody>
      </p:sp>
      <p:sp>
        <p:nvSpPr>
          <p:cNvPr id="59" name="TextBox 58"/>
          <p:cNvSpPr txBox="1"/>
          <p:nvPr/>
        </p:nvSpPr>
        <p:spPr>
          <a:xfrm>
            <a:off x="9217744" y="4045312"/>
            <a:ext cx="2055713" cy="289275"/>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600" dirty="0">
                <a:solidFill>
                  <a:schemeClr val="tx1">
                    <a:lumMod val="75000"/>
                    <a:lumOff val="25000"/>
                  </a:schemeClr>
                </a:solidFill>
              </a:rPr>
              <a:t>能力值</a:t>
            </a:r>
            <a:endParaRPr lang="en-US" altLang="zh-CN" sz="1600" dirty="0">
              <a:solidFill>
                <a:schemeClr val="tx1">
                  <a:lumMod val="75000"/>
                  <a:lumOff val="25000"/>
                </a:schemeClr>
              </a:solidFill>
            </a:endParaRPr>
          </a:p>
        </p:txBody>
      </p:sp>
      <p:sp>
        <p:nvSpPr>
          <p:cNvPr id="60" name="TextBox 59"/>
          <p:cNvSpPr txBox="1"/>
          <p:nvPr/>
        </p:nvSpPr>
        <p:spPr>
          <a:xfrm>
            <a:off x="9321028" y="4505482"/>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067" dirty="0">
                <a:solidFill>
                  <a:schemeClr val="bg1"/>
                </a:solidFill>
              </a:rPr>
              <a:t>创造力</a:t>
            </a:r>
            <a:endParaRPr lang="en-US" altLang="zh-CN" sz="1067" dirty="0">
              <a:solidFill>
                <a:schemeClr val="bg1"/>
              </a:solidFill>
            </a:endParaRPr>
          </a:p>
        </p:txBody>
      </p:sp>
      <p:sp>
        <p:nvSpPr>
          <p:cNvPr id="61" name="TextBox 60"/>
          <p:cNvSpPr txBox="1"/>
          <p:nvPr/>
        </p:nvSpPr>
        <p:spPr>
          <a:xfrm>
            <a:off x="9321028" y="4832612"/>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067" dirty="0">
                <a:solidFill>
                  <a:schemeClr val="bg1"/>
                </a:solidFill>
              </a:rPr>
              <a:t>管理能力</a:t>
            </a:r>
            <a:endParaRPr lang="en-US" altLang="zh-CN" sz="1067" dirty="0">
              <a:solidFill>
                <a:schemeClr val="bg1"/>
              </a:solidFill>
            </a:endParaRPr>
          </a:p>
        </p:txBody>
      </p:sp>
      <p:sp>
        <p:nvSpPr>
          <p:cNvPr id="62" name="TextBox 61"/>
          <p:cNvSpPr txBox="1"/>
          <p:nvPr/>
        </p:nvSpPr>
        <p:spPr>
          <a:xfrm>
            <a:off x="9321028" y="5159741"/>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067" dirty="0">
                <a:solidFill>
                  <a:schemeClr val="bg1"/>
                </a:solidFill>
              </a:rPr>
              <a:t>协调力</a:t>
            </a:r>
            <a:endParaRPr lang="en-US" altLang="zh-CN" sz="1067" dirty="0">
              <a:solidFill>
                <a:schemeClr val="bg1"/>
              </a:solidFill>
            </a:endParaRPr>
          </a:p>
        </p:txBody>
      </p:sp>
      <p:sp>
        <p:nvSpPr>
          <p:cNvPr id="63" name="TextBox 62"/>
          <p:cNvSpPr txBox="1"/>
          <p:nvPr/>
        </p:nvSpPr>
        <p:spPr>
          <a:xfrm>
            <a:off x="9321028" y="5486872"/>
            <a:ext cx="657584" cy="166953"/>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sz="1067" dirty="0">
                <a:solidFill>
                  <a:schemeClr val="bg1"/>
                </a:solidFill>
              </a:rPr>
              <a:t>营销力</a:t>
            </a:r>
            <a:endParaRPr lang="en-US" altLang="zh-CN" sz="1067" dirty="0">
              <a:solidFill>
                <a:schemeClr val="bg1"/>
              </a:solidFill>
            </a:endParaRPr>
          </a:p>
        </p:txBody>
      </p:sp>
      <p:sp>
        <p:nvSpPr>
          <p:cNvPr id="64" name="TextBox 63"/>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30423431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48">
                                            <p:txEl>
                                              <p:pRg st="0" end="0"/>
                                            </p:txEl>
                                          </p:spTgt>
                                        </p:tgtEl>
                                        <p:attrNameLst>
                                          <p:attrName>style.visibility</p:attrName>
                                        </p:attrNameLst>
                                      </p:cBhvr>
                                      <p:to>
                                        <p:strVal val="visible"/>
                                      </p:to>
                                    </p:set>
                                    <p:anim calcmode="lin" valueType="num">
                                      <p:cBhvr additive="base">
                                        <p:cTn id="15"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grpId="0" nodeType="afterEffect">
                                  <p:stCondLst>
                                    <p:cond delay="0"/>
                                  </p:stCondLst>
                                  <p:childTnLst>
                                    <p:set>
                                      <p:cBhvr>
                                        <p:cTn id="24" dur="1" fill="hold">
                                          <p:stCondLst>
                                            <p:cond delay="0"/>
                                          </p:stCondLst>
                                        </p:cTn>
                                        <p:tgtEl>
                                          <p:spTgt spid="49">
                                            <p:txEl>
                                              <p:pRg st="0" end="0"/>
                                            </p:txEl>
                                          </p:spTgt>
                                        </p:tgtEl>
                                        <p:attrNameLst>
                                          <p:attrName>style.visibility</p:attrName>
                                        </p:attrNameLst>
                                      </p:cBhvr>
                                      <p:to>
                                        <p:strVal val="visible"/>
                                      </p:to>
                                    </p:set>
                                    <p:anim calcmode="lin" valueType="num">
                                      <p:cBhvr additive="base">
                                        <p:cTn id="25"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left)">
                                      <p:cBhvr>
                                        <p:cTn id="43" dur="500"/>
                                        <p:tgtEl>
                                          <p:spTgt spid="4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left)">
                                      <p:cBhvr>
                                        <p:cTn id="55" dur="500"/>
                                        <p:tgtEl>
                                          <p:spTgt spid="5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left)">
                                      <p:cBhvr>
                                        <p:cTn id="58" dur="500"/>
                                        <p:tgtEl>
                                          <p:spTgt spid="52"/>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left)">
                                      <p:cBhvr>
                                        <p:cTn id="61" dur="500"/>
                                        <p:tgtEl>
                                          <p:spTgt spid="53"/>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left)">
                                      <p:cBhvr>
                                        <p:cTn id="64" dur="500"/>
                                        <p:tgtEl>
                                          <p:spTgt spid="54"/>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left)">
                                      <p:cBhvr>
                                        <p:cTn id="67" dur="500"/>
                                        <p:tgtEl>
                                          <p:spTgt spid="55"/>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par>
                          <p:cTn id="72" fill="hold">
                            <p:stCondLst>
                              <p:cond delay="4000"/>
                            </p:stCondLst>
                            <p:childTnLst>
                              <p:par>
                                <p:cTn id="73" presetID="10" presetClass="entr" presetSubtype="0"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childTnLst>
                          </p:cTn>
                        </p:par>
                        <p:par>
                          <p:cTn id="76" fill="hold">
                            <p:stCondLst>
                              <p:cond delay="4500"/>
                            </p:stCondLst>
                            <p:childTnLst>
                              <p:par>
                                <p:cTn id="77" presetID="2" presetClass="entr" presetSubtype="2" fill="hold" grpId="0" nodeType="afterEffect">
                                  <p:stCondLst>
                                    <p:cond delay="0"/>
                                  </p:stCondLst>
                                  <p:childTnLst>
                                    <p:set>
                                      <p:cBhvr>
                                        <p:cTn id="78" dur="1" fill="hold">
                                          <p:stCondLst>
                                            <p:cond delay="0"/>
                                          </p:stCondLst>
                                        </p:cTn>
                                        <p:tgtEl>
                                          <p:spTgt spid="57">
                                            <p:txEl>
                                              <p:pRg st="0" end="0"/>
                                            </p:txEl>
                                          </p:spTgt>
                                        </p:tgtEl>
                                        <p:attrNameLst>
                                          <p:attrName>style.visibility</p:attrName>
                                        </p:attrNameLst>
                                      </p:cBhvr>
                                      <p:to>
                                        <p:strVal val="visible"/>
                                      </p:to>
                                    </p:set>
                                    <p:anim calcmode="lin" valueType="num">
                                      <p:cBhvr additive="base">
                                        <p:cTn id="79"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 presetClass="entr" presetSubtype="2" fill="hold" grpId="0" nodeType="afterEffect">
                                  <p:stCondLst>
                                    <p:cond delay="0"/>
                                  </p:stCondLst>
                                  <p:childTnLst>
                                    <p:set>
                                      <p:cBhvr>
                                        <p:cTn id="83" dur="1" fill="hold">
                                          <p:stCondLst>
                                            <p:cond delay="0"/>
                                          </p:stCondLst>
                                        </p:cTn>
                                        <p:tgtEl>
                                          <p:spTgt spid="56">
                                            <p:txEl>
                                              <p:pRg st="0" end="0"/>
                                            </p:txEl>
                                          </p:spTgt>
                                        </p:tgtEl>
                                        <p:attrNameLst>
                                          <p:attrName>style.visibility</p:attrName>
                                        </p:attrNameLst>
                                      </p:cBhvr>
                                      <p:to>
                                        <p:strVal val="visible"/>
                                      </p:to>
                                    </p:set>
                                    <p:anim calcmode="lin" valueType="num">
                                      <p:cBhvr additive="base">
                                        <p:cTn id="8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86" fill="hold">
                            <p:stCondLst>
                              <p:cond delay="5500"/>
                            </p:stCondLst>
                            <p:childTnLst>
                              <p:par>
                                <p:cTn id="87" presetID="2" presetClass="entr" presetSubtype="2" fill="hold" grpId="0" nodeType="afterEffect">
                                  <p:stCondLst>
                                    <p:cond delay="0"/>
                                  </p:stCondLst>
                                  <p:childTnLst>
                                    <p:set>
                                      <p:cBhvr>
                                        <p:cTn id="88" dur="1" fill="hold">
                                          <p:stCondLst>
                                            <p:cond delay="0"/>
                                          </p:stCondLst>
                                        </p:cTn>
                                        <p:tgtEl>
                                          <p:spTgt spid="58">
                                            <p:txEl>
                                              <p:pRg st="0" end="0"/>
                                            </p:txEl>
                                          </p:spTgt>
                                        </p:tgtEl>
                                        <p:attrNameLst>
                                          <p:attrName>style.visibility</p:attrName>
                                        </p:attrNameLst>
                                      </p:cBhvr>
                                      <p:to>
                                        <p:strVal val="visible"/>
                                      </p:to>
                                    </p:set>
                                    <p:anim calcmode="lin" valueType="num">
                                      <p:cBhvr additive="base">
                                        <p:cTn id="89" dur="500" fill="hold"/>
                                        <p:tgtEl>
                                          <p:spTgt spid="58">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58">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6000"/>
                            </p:stCondLst>
                            <p:childTnLst>
                              <p:par>
                                <p:cTn id="92" presetID="22" presetClass="entr" presetSubtype="8" fill="hold" grpId="0" nodeType="after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wipe(left)">
                                      <p:cBhvr>
                                        <p:cTn id="94" dur="500"/>
                                        <p:tgtEl>
                                          <p:spTgt spid="59"/>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wipe(left)">
                                      <p:cBhvr>
                                        <p:cTn id="97" dur="500"/>
                                        <p:tgtEl>
                                          <p:spTgt spid="60"/>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wipe(left)">
                                      <p:cBhvr>
                                        <p:cTn id="100" dur="500"/>
                                        <p:tgtEl>
                                          <p:spTgt spid="61"/>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left)">
                                      <p:cBhvr>
                                        <p:cTn id="103" dur="500"/>
                                        <p:tgtEl>
                                          <p:spTgt spid="62"/>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63"/>
                                        </p:tgtEl>
                                        <p:attrNameLst>
                                          <p:attrName>style.visibility</p:attrName>
                                        </p:attrNameLst>
                                      </p:cBhvr>
                                      <p:to>
                                        <p:strVal val="visible"/>
                                      </p:to>
                                    </p:set>
                                    <p:animEffect transition="in" filter="wipe(left)">
                                      <p:cBhvr>
                                        <p:cTn id="106" dur="500"/>
                                        <p:tgtEl>
                                          <p:spTgt spid="63"/>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wipe(left)">
                                      <p:cBhvr>
                                        <p:cTn id="109" dur="500"/>
                                        <p:tgtEl>
                                          <p:spTgt spid="33"/>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wipe(left)">
                                      <p:cBhvr>
                                        <p:cTn id="112" dur="500"/>
                                        <p:tgtEl>
                                          <p:spTgt spid="32"/>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wipe(left)">
                                      <p:cBhvr>
                                        <p:cTn id="115" dur="500"/>
                                        <p:tgtEl>
                                          <p:spTgt spid="31"/>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left)">
                                      <p:cBhvr>
                                        <p:cTn id="118" dur="500"/>
                                        <p:tgtEl>
                                          <p:spTgt spid="30"/>
                                        </p:tgtEl>
                                      </p:cBhvr>
                                    </p:animEffect>
                                  </p:childTnLst>
                                </p:cTn>
                              </p:par>
                            </p:childTnLst>
                          </p:cTn>
                        </p:par>
                        <p:par>
                          <p:cTn id="119" fill="hold">
                            <p:stCondLst>
                              <p:cond delay="6500"/>
                            </p:stCondLst>
                            <p:childTnLst>
                              <p:par>
                                <p:cTn id="120" presetID="10" presetClass="entr" presetSubtype="0" fill="hold" grpId="0" nodeType="after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fade">
                                      <p:cBhvr>
                                        <p:cTn id="122" dur="500"/>
                                        <p:tgtEl>
                                          <p:spTgt spid="3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animEffect transition="in" filter="fade">
                                      <p:cBhvr>
                                        <p:cTn id="125" dur="500"/>
                                        <p:tgtEl>
                                          <p:spTgt spid="3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childTnLst>
                          </p:cTn>
                        </p:par>
                        <p:par>
                          <p:cTn id="132" fill="hold">
                            <p:stCondLst>
                              <p:cond delay="7000"/>
                            </p:stCondLst>
                            <p:childTnLst>
                              <p:par>
                                <p:cTn id="133" presetID="42" presetClass="entr" presetSubtype="0" fill="hold" grpId="0" nodeType="after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fade">
                                      <p:cBhvr>
                                        <p:cTn id="135" dur="1200"/>
                                        <p:tgtEl>
                                          <p:spTgt spid="64"/>
                                        </p:tgtEl>
                                      </p:cBhvr>
                                    </p:animEffect>
                                    <p:anim calcmode="lin" valueType="num">
                                      <p:cBhvr>
                                        <p:cTn id="136" dur="1200" fill="hold"/>
                                        <p:tgtEl>
                                          <p:spTgt spid="64"/>
                                        </p:tgtEl>
                                        <p:attrNameLst>
                                          <p:attrName>ppt_x</p:attrName>
                                        </p:attrNameLst>
                                      </p:cBhvr>
                                      <p:tavLst>
                                        <p:tav tm="0">
                                          <p:val>
                                            <p:strVal val="#ppt_x"/>
                                          </p:val>
                                        </p:tav>
                                        <p:tav tm="100000">
                                          <p:val>
                                            <p:strVal val="#ppt_x"/>
                                          </p:val>
                                        </p:tav>
                                      </p:tavLst>
                                    </p:anim>
                                    <p:anim calcmode="lin" valueType="num">
                                      <p:cBhvr>
                                        <p:cTn id="137" dur="12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build="p"/>
      <p:bldP spid="48" grpId="0" build="p"/>
      <p:bldP spid="49" grpId="0" build="p"/>
      <p:bldP spid="50" grpId="0" animBg="1"/>
      <p:bldP spid="51" grpId="0"/>
      <p:bldP spid="52" grpId="0"/>
      <p:bldP spid="53" grpId="0"/>
      <p:bldP spid="54" grpId="0"/>
      <p:bldP spid="55" grpId="0"/>
      <p:bldP spid="56" grpId="0" build="p"/>
      <p:bldP spid="57" grpId="0" build="p"/>
      <p:bldP spid="58" grpId="0" build="p"/>
      <p:bldP spid="59" grpId="0"/>
      <p:bldP spid="60" grpId="0"/>
      <p:bldP spid="61" grpId="0"/>
      <p:bldP spid="62"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15"/>
          <p:cNvSpPr>
            <a:spLocks noChangeArrowheads="1"/>
          </p:cNvSpPr>
          <p:nvPr/>
        </p:nvSpPr>
        <p:spPr bwMode="auto">
          <a:xfrm flipV="1">
            <a:off x="2165351" y="3937001"/>
            <a:ext cx="287867" cy="192617"/>
          </a:xfrm>
          <a:prstGeom prst="triangle">
            <a:avLst>
              <a:gd name="adj" fmla="val 50000"/>
            </a:avLst>
          </a:prstGeom>
          <a:solidFill>
            <a:schemeClr val="accent1"/>
          </a:solidFill>
          <a:ln>
            <a:noFill/>
          </a:ln>
          <a:extLst/>
        </p:spPr>
        <p:txBody>
          <a:bodyPr lIns="121884" tIns="60941" rIns="121884" bIns="60941" anchor="ctr"/>
          <a:lstStyle/>
          <a:p>
            <a:pPr algn="ctr" defTabSz="1217054"/>
            <a:endParaRPr lang="zh-CN" altLang="zh-CN" sz="2400">
              <a:solidFill>
                <a:srgbClr val="50596D"/>
              </a:solidFill>
              <a:latin typeface="Arial" pitchFamily="34" charset="0"/>
            </a:endParaRPr>
          </a:p>
        </p:txBody>
      </p:sp>
      <p:sp>
        <p:nvSpPr>
          <p:cNvPr id="12" name="等腰三角形 26"/>
          <p:cNvSpPr>
            <a:spLocks noChangeArrowheads="1"/>
          </p:cNvSpPr>
          <p:nvPr/>
        </p:nvSpPr>
        <p:spPr bwMode="auto">
          <a:xfrm flipV="1">
            <a:off x="4775200" y="3937001"/>
            <a:ext cx="287867" cy="192617"/>
          </a:xfrm>
          <a:prstGeom prst="triangle">
            <a:avLst>
              <a:gd name="adj" fmla="val 50000"/>
            </a:avLst>
          </a:prstGeom>
          <a:solidFill>
            <a:schemeClr val="accent2"/>
          </a:solidFill>
          <a:ln>
            <a:noFill/>
          </a:ln>
          <a:extLst/>
        </p:spPr>
        <p:txBody>
          <a:bodyPr lIns="121884" tIns="60941" rIns="121884" bIns="60941" anchor="ctr"/>
          <a:lstStyle/>
          <a:p>
            <a:pPr algn="ctr" defTabSz="1217054"/>
            <a:endParaRPr lang="zh-CN" altLang="zh-CN" sz="2400">
              <a:solidFill>
                <a:srgbClr val="50596D"/>
              </a:solidFill>
              <a:latin typeface="Arial" pitchFamily="34" charset="0"/>
            </a:endParaRPr>
          </a:p>
        </p:txBody>
      </p:sp>
      <p:sp>
        <p:nvSpPr>
          <p:cNvPr id="19" name="等腰三角形 32"/>
          <p:cNvSpPr>
            <a:spLocks noChangeArrowheads="1"/>
          </p:cNvSpPr>
          <p:nvPr/>
        </p:nvSpPr>
        <p:spPr bwMode="auto">
          <a:xfrm flipV="1">
            <a:off x="7230533" y="3937001"/>
            <a:ext cx="287867" cy="192617"/>
          </a:xfrm>
          <a:prstGeom prst="triangle">
            <a:avLst>
              <a:gd name="adj" fmla="val 50000"/>
            </a:avLst>
          </a:prstGeom>
          <a:solidFill>
            <a:schemeClr val="accent3"/>
          </a:solidFill>
          <a:ln>
            <a:noFill/>
          </a:ln>
          <a:extLst/>
        </p:spPr>
        <p:txBody>
          <a:bodyPr lIns="121884" tIns="60941" rIns="121884" bIns="60941" anchor="ctr"/>
          <a:lstStyle/>
          <a:p>
            <a:pPr algn="ctr" defTabSz="1217054"/>
            <a:endParaRPr lang="zh-CN" altLang="zh-CN" sz="2400">
              <a:latin typeface="Arial" pitchFamily="34" charset="0"/>
            </a:endParaRPr>
          </a:p>
        </p:txBody>
      </p:sp>
      <p:sp>
        <p:nvSpPr>
          <p:cNvPr id="26" name="等腰三角形 38"/>
          <p:cNvSpPr>
            <a:spLocks noChangeArrowheads="1"/>
          </p:cNvSpPr>
          <p:nvPr/>
        </p:nvSpPr>
        <p:spPr bwMode="auto">
          <a:xfrm flipV="1">
            <a:off x="9855200" y="3937001"/>
            <a:ext cx="287867" cy="192617"/>
          </a:xfrm>
          <a:prstGeom prst="triangle">
            <a:avLst>
              <a:gd name="adj" fmla="val 50000"/>
            </a:avLst>
          </a:prstGeom>
          <a:solidFill>
            <a:schemeClr val="accent4"/>
          </a:solidFill>
          <a:ln>
            <a:noFill/>
          </a:ln>
          <a:extLst/>
        </p:spPr>
        <p:txBody>
          <a:bodyPr lIns="121884" tIns="60941" rIns="121884" bIns="60941" anchor="ctr"/>
          <a:lstStyle/>
          <a:p>
            <a:pPr algn="ctr" defTabSz="1217054"/>
            <a:endParaRPr lang="zh-CN" altLang="zh-CN" sz="2400">
              <a:latin typeface="Arial" pitchFamily="34" charset="0"/>
            </a:endParaRPr>
          </a:p>
        </p:txBody>
      </p:sp>
      <p:grpSp>
        <p:nvGrpSpPr>
          <p:cNvPr id="42" name="组合 41"/>
          <p:cNvGrpSpPr>
            <a:grpSpLocks/>
          </p:cNvGrpSpPr>
          <p:nvPr/>
        </p:nvGrpSpPr>
        <p:grpSpPr bwMode="auto">
          <a:xfrm>
            <a:off x="1504951" y="1856317"/>
            <a:ext cx="1727200" cy="1750483"/>
            <a:chOff x="1508143" y="1547194"/>
            <a:chExt cx="1697020" cy="1719092"/>
          </a:xfrm>
        </p:grpSpPr>
        <p:sp>
          <p:nvSpPr>
            <p:cNvPr id="43" name="椭圆 42"/>
            <p:cNvSpPr/>
            <p:nvPr/>
          </p:nvSpPr>
          <p:spPr>
            <a:xfrm>
              <a:off x="1508143" y="1547194"/>
              <a:ext cx="1697020" cy="1719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8236" name="椭圆 43"/>
            <p:cNvSpPr>
              <a:spLocks noChangeArrowheads="1"/>
            </p:cNvSpPr>
            <p:nvPr/>
          </p:nvSpPr>
          <p:spPr bwMode="auto">
            <a:xfrm>
              <a:off x="1557356" y="1607444"/>
              <a:ext cx="1598594" cy="1598592"/>
            </a:xfrm>
            <a:prstGeom prst="ellipse">
              <a:avLst/>
            </a:prstGeom>
            <a:blipFill dpi="0" rotWithShape="1">
              <a:blip r:embed="rId3"/>
              <a:srcRect/>
              <a:stretch>
                <a:fillRect/>
              </a:stretch>
            </a:blip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p>
              <a:pPr algn="ctr"/>
              <a:endParaRPr lang="zh-CN" altLang="en-US" sz="2400">
                <a:solidFill>
                  <a:srgbClr val="FFFFFF"/>
                </a:solidFill>
              </a:endParaRPr>
            </a:p>
          </p:txBody>
        </p:sp>
      </p:grpSp>
      <p:grpSp>
        <p:nvGrpSpPr>
          <p:cNvPr id="48" name="组合 47"/>
          <p:cNvGrpSpPr>
            <a:grpSpLocks/>
          </p:cNvGrpSpPr>
          <p:nvPr/>
        </p:nvGrpSpPr>
        <p:grpSpPr bwMode="auto">
          <a:xfrm>
            <a:off x="4013201" y="1856317"/>
            <a:ext cx="1725084" cy="1750483"/>
            <a:chOff x="1508143" y="1547194"/>
            <a:chExt cx="1697020" cy="1719092"/>
          </a:xfrm>
        </p:grpSpPr>
        <p:sp>
          <p:nvSpPr>
            <p:cNvPr id="49" name="椭圆 48"/>
            <p:cNvSpPr/>
            <p:nvPr/>
          </p:nvSpPr>
          <p:spPr>
            <a:xfrm>
              <a:off x="1508143" y="1547194"/>
              <a:ext cx="1697020" cy="17190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8234" name="椭圆 49"/>
            <p:cNvSpPr>
              <a:spLocks noChangeArrowheads="1"/>
            </p:cNvSpPr>
            <p:nvPr/>
          </p:nvSpPr>
          <p:spPr bwMode="auto">
            <a:xfrm>
              <a:off x="1557356" y="1607444"/>
              <a:ext cx="1598594" cy="1598592"/>
            </a:xfrm>
            <a:prstGeom prst="ellipse">
              <a:avLst/>
            </a:prstGeom>
            <a:blipFill dpi="0" rotWithShape="1">
              <a:blip r:embed="rId4"/>
              <a:srcRect/>
              <a:stretch>
                <a:fillRect/>
              </a:stretch>
            </a:blip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p>
              <a:pPr algn="ctr"/>
              <a:endParaRPr lang="zh-CN" altLang="en-US" sz="2400">
                <a:solidFill>
                  <a:srgbClr val="FFFFFF"/>
                </a:solidFill>
              </a:endParaRPr>
            </a:p>
          </p:txBody>
        </p:sp>
      </p:grpSp>
      <p:grpSp>
        <p:nvGrpSpPr>
          <p:cNvPr id="54" name="组合 53"/>
          <p:cNvGrpSpPr>
            <a:grpSpLocks/>
          </p:cNvGrpSpPr>
          <p:nvPr/>
        </p:nvGrpSpPr>
        <p:grpSpPr bwMode="auto">
          <a:xfrm>
            <a:off x="6551084" y="1856317"/>
            <a:ext cx="1727200" cy="1750483"/>
            <a:chOff x="1508143" y="1547194"/>
            <a:chExt cx="1697020" cy="1719092"/>
          </a:xfrm>
        </p:grpSpPr>
        <p:sp>
          <p:nvSpPr>
            <p:cNvPr id="55" name="椭圆 54"/>
            <p:cNvSpPr/>
            <p:nvPr/>
          </p:nvSpPr>
          <p:spPr>
            <a:xfrm>
              <a:off x="1508143" y="1547194"/>
              <a:ext cx="1697020" cy="17190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8232" name="椭圆 55"/>
            <p:cNvSpPr>
              <a:spLocks noChangeArrowheads="1"/>
            </p:cNvSpPr>
            <p:nvPr/>
          </p:nvSpPr>
          <p:spPr bwMode="auto">
            <a:xfrm>
              <a:off x="1557356" y="1607444"/>
              <a:ext cx="1598594" cy="1598592"/>
            </a:xfrm>
            <a:prstGeom prst="ellipse">
              <a:avLst/>
            </a:prstGeom>
            <a:blipFill dpi="0" rotWithShape="1">
              <a:blip r:embed="rId5"/>
              <a:srcRect/>
              <a:stretch>
                <a:fillRect/>
              </a:stretch>
            </a:blip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p>
              <a:pPr algn="ctr"/>
              <a:endParaRPr lang="zh-CN" altLang="en-US" sz="2400">
                <a:solidFill>
                  <a:srgbClr val="FFFFFF"/>
                </a:solidFill>
              </a:endParaRPr>
            </a:p>
          </p:txBody>
        </p:sp>
      </p:grpSp>
      <p:grpSp>
        <p:nvGrpSpPr>
          <p:cNvPr id="60" name="组合 59"/>
          <p:cNvGrpSpPr>
            <a:grpSpLocks/>
          </p:cNvGrpSpPr>
          <p:nvPr/>
        </p:nvGrpSpPr>
        <p:grpSpPr bwMode="auto">
          <a:xfrm>
            <a:off x="9095317" y="1856317"/>
            <a:ext cx="1725083" cy="1750483"/>
            <a:chOff x="1508143" y="1547194"/>
            <a:chExt cx="1697020" cy="1719092"/>
          </a:xfrm>
        </p:grpSpPr>
        <p:sp>
          <p:nvSpPr>
            <p:cNvPr id="61" name="椭圆 60"/>
            <p:cNvSpPr/>
            <p:nvPr/>
          </p:nvSpPr>
          <p:spPr>
            <a:xfrm>
              <a:off x="1508143" y="1547194"/>
              <a:ext cx="1697020" cy="17190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8230" name="椭圆 61"/>
            <p:cNvSpPr>
              <a:spLocks noChangeArrowheads="1"/>
            </p:cNvSpPr>
            <p:nvPr/>
          </p:nvSpPr>
          <p:spPr bwMode="auto">
            <a:xfrm>
              <a:off x="1557356" y="1607444"/>
              <a:ext cx="1598594" cy="1598592"/>
            </a:xfrm>
            <a:prstGeom prst="ellipse">
              <a:avLst/>
            </a:prstGeom>
            <a:blipFill dpi="0" rotWithShape="1">
              <a:blip r:embed="rId6"/>
              <a:srcRect/>
              <a:stretch>
                <a:fillRect/>
              </a:stretch>
            </a:blip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p>
              <a:pPr algn="ctr"/>
              <a:endParaRPr lang="zh-CN" altLang="en-US" sz="2400">
                <a:solidFill>
                  <a:srgbClr val="FFFFFF"/>
                </a:solidFill>
              </a:endParaRPr>
            </a:p>
          </p:txBody>
        </p:sp>
      </p:grpSp>
      <p:sp>
        <p:nvSpPr>
          <p:cNvPr id="63" name="矩形 9"/>
          <p:cNvSpPr>
            <a:spLocks noChangeArrowheads="1"/>
          </p:cNvSpPr>
          <p:nvPr/>
        </p:nvSpPr>
        <p:spPr bwMode="auto">
          <a:xfrm>
            <a:off x="1443568" y="4328585"/>
            <a:ext cx="1198033" cy="41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p>
            <a:pPr algn="ctr" defTabSz="1218804">
              <a:defRPr/>
            </a:pPr>
            <a:r>
              <a:rPr lang="zh-CN" altLang="en-US" sz="1867" kern="0" dirty="0">
                <a:solidFill>
                  <a:schemeClr val="accent1"/>
                </a:solidFill>
                <a:latin typeface="方正兰亭粗黑_GBK" pitchFamily="2" charset="-122"/>
                <a:ea typeface="方正兰亭粗黑_GBK" pitchFamily="2" charset="-122"/>
              </a:rPr>
              <a:t>代用名</a:t>
            </a:r>
          </a:p>
        </p:txBody>
      </p:sp>
      <p:sp>
        <p:nvSpPr>
          <p:cNvPr id="64" name="矩形 7"/>
          <p:cNvSpPr>
            <a:spLocks noChangeArrowheads="1"/>
          </p:cNvSpPr>
          <p:nvPr/>
        </p:nvSpPr>
        <p:spPr bwMode="auto">
          <a:xfrm>
            <a:off x="2336801" y="4445001"/>
            <a:ext cx="732367" cy="26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p>
            <a:pPr algn="ctr" defTabSz="1218804">
              <a:defRPr/>
            </a:pPr>
            <a:r>
              <a:rPr lang="zh-CN" altLang="en-US" sz="933" kern="0" dirty="0">
                <a:solidFill>
                  <a:srgbClr val="404040"/>
                </a:solidFill>
                <a:latin typeface="微软雅黑" pitchFamily="34" charset="-122"/>
                <a:ea typeface="微软雅黑" pitchFamily="34" charset="-122"/>
              </a:rPr>
              <a:t>职务头衔</a:t>
            </a:r>
          </a:p>
        </p:txBody>
      </p:sp>
      <p:sp>
        <p:nvSpPr>
          <p:cNvPr id="65" name="TextBox 64"/>
          <p:cNvSpPr txBox="1"/>
          <p:nvPr/>
        </p:nvSpPr>
        <p:spPr>
          <a:xfrm>
            <a:off x="1312333" y="4845774"/>
            <a:ext cx="2048933" cy="1601169"/>
          </a:xfrm>
          <a:prstGeom prst="rect">
            <a:avLst/>
          </a:prstGeom>
          <a:noFill/>
        </p:spPr>
        <p:txBody>
          <a:bodyPr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50000"/>
              </a:lnSpc>
              <a:buFont typeface="Arial" pitchFamily="34" charset="0"/>
              <a:buNone/>
            </a:pPr>
            <a:r>
              <a:rPr lang="zh-CN" altLang="en-US" sz="1067" dirty="0">
                <a:solidFill>
                  <a:srgbClr val="404040"/>
                </a:solidFill>
                <a:latin typeface="微软雅黑" pitchFamily="34" charset="-122"/>
                <a:ea typeface="微软雅黑" pitchFamily="34" charset="-122"/>
              </a:rPr>
              <a:t>       在这里输入主要的职业经验及任职主要机构等等在这里输入主要的职业经验及任职主要机构等等在这里输入主要的职业经验及任职主要机构等等</a:t>
            </a:r>
          </a:p>
          <a:p>
            <a:pPr>
              <a:lnSpc>
                <a:spcPct val="150000"/>
              </a:lnSpc>
              <a:buFont typeface="Arial" pitchFamily="34" charset="0"/>
              <a:buNone/>
            </a:pPr>
            <a:endParaRPr lang="zh-CN" altLang="en-US" sz="1067" dirty="0">
              <a:solidFill>
                <a:srgbClr val="404040"/>
              </a:solidFill>
              <a:latin typeface="微软雅黑" pitchFamily="34" charset="-122"/>
              <a:ea typeface="微软雅黑" pitchFamily="34" charset="-122"/>
            </a:endParaRPr>
          </a:p>
        </p:txBody>
      </p:sp>
      <p:sp>
        <p:nvSpPr>
          <p:cNvPr id="66" name="矩形 9"/>
          <p:cNvSpPr>
            <a:spLocks noChangeArrowheads="1"/>
          </p:cNvSpPr>
          <p:nvPr/>
        </p:nvSpPr>
        <p:spPr bwMode="auto">
          <a:xfrm>
            <a:off x="4068234" y="4328585"/>
            <a:ext cx="1198033" cy="41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p>
            <a:pPr algn="ctr" defTabSz="1218804">
              <a:defRPr/>
            </a:pPr>
            <a:r>
              <a:rPr lang="zh-CN" altLang="en-US" sz="1867" kern="0" dirty="0">
                <a:solidFill>
                  <a:schemeClr val="accent2"/>
                </a:solidFill>
                <a:latin typeface="方正兰亭粗黑_GBK" pitchFamily="2" charset="-122"/>
                <a:ea typeface="方正兰亭粗黑_GBK" pitchFamily="2" charset="-122"/>
              </a:rPr>
              <a:t>代用名</a:t>
            </a:r>
          </a:p>
        </p:txBody>
      </p:sp>
      <p:sp>
        <p:nvSpPr>
          <p:cNvPr id="67" name="矩形 7"/>
          <p:cNvSpPr>
            <a:spLocks noChangeArrowheads="1"/>
          </p:cNvSpPr>
          <p:nvPr/>
        </p:nvSpPr>
        <p:spPr bwMode="auto">
          <a:xfrm>
            <a:off x="4961467" y="4445001"/>
            <a:ext cx="732367" cy="26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p>
            <a:pPr algn="ctr" defTabSz="1218804">
              <a:defRPr/>
            </a:pPr>
            <a:r>
              <a:rPr lang="zh-CN" altLang="en-US" sz="933" kern="0" dirty="0">
                <a:solidFill>
                  <a:srgbClr val="404040"/>
                </a:solidFill>
                <a:latin typeface="微软雅黑" pitchFamily="34" charset="-122"/>
                <a:ea typeface="微软雅黑" pitchFamily="34" charset="-122"/>
              </a:rPr>
              <a:t>职务头衔</a:t>
            </a:r>
          </a:p>
        </p:txBody>
      </p:sp>
      <p:sp>
        <p:nvSpPr>
          <p:cNvPr id="68" name="TextBox 67"/>
          <p:cNvSpPr txBox="1"/>
          <p:nvPr/>
        </p:nvSpPr>
        <p:spPr>
          <a:xfrm>
            <a:off x="3937000" y="4845774"/>
            <a:ext cx="2048933" cy="1601169"/>
          </a:xfrm>
          <a:prstGeom prst="rect">
            <a:avLst/>
          </a:prstGeom>
          <a:noFill/>
        </p:spPr>
        <p:txBody>
          <a:bodyPr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50000"/>
              </a:lnSpc>
              <a:buFont typeface="Arial" pitchFamily="34" charset="0"/>
              <a:buNone/>
            </a:pPr>
            <a:r>
              <a:rPr lang="zh-CN" altLang="en-US" sz="1067">
                <a:solidFill>
                  <a:srgbClr val="404040"/>
                </a:solidFill>
                <a:latin typeface="微软雅黑" pitchFamily="34" charset="-122"/>
                <a:ea typeface="微软雅黑" pitchFamily="34" charset="-122"/>
              </a:rPr>
              <a:t>       在这里输入主要的职业经验及任职主要机构等等在这里输入主要的职业经验及任职主要机构等等在这里输入主要的职业经验及任职主要机构等等</a:t>
            </a:r>
          </a:p>
          <a:p>
            <a:pPr>
              <a:lnSpc>
                <a:spcPct val="150000"/>
              </a:lnSpc>
              <a:buFont typeface="Arial" pitchFamily="34" charset="0"/>
              <a:buNone/>
            </a:pPr>
            <a:endParaRPr lang="zh-CN" altLang="en-US" sz="1067">
              <a:solidFill>
                <a:srgbClr val="404040"/>
              </a:solidFill>
              <a:latin typeface="微软雅黑" pitchFamily="34" charset="-122"/>
              <a:ea typeface="微软雅黑" pitchFamily="34" charset="-122"/>
            </a:endParaRPr>
          </a:p>
        </p:txBody>
      </p:sp>
      <p:sp>
        <p:nvSpPr>
          <p:cNvPr id="69" name="矩形 9"/>
          <p:cNvSpPr>
            <a:spLocks noChangeArrowheads="1"/>
          </p:cNvSpPr>
          <p:nvPr/>
        </p:nvSpPr>
        <p:spPr bwMode="auto">
          <a:xfrm>
            <a:off x="6625168" y="4328585"/>
            <a:ext cx="1198033" cy="41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p>
            <a:pPr algn="ctr" defTabSz="1218804">
              <a:defRPr/>
            </a:pPr>
            <a:r>
              <a:rPr lang="zh-CN" altLang="en-US" sz="1867" kern="0" dirty="0">
                <a:solidFill>
                  <a:schemeClr val="accent3"/>
                </a:solidFill>
                <a:latin typeface="方正兰亭粗黑_GBK" pitchFamily="2" charset="-122"/>
                <a:ea typeface="方正兰亭粗黑_GBK" pitchFamily="2" charset="-122"/>
              </a:rPr>
              <a:t>代用名</a:t>
            </a:r>
          </a:p>
        </p:txBody>
      </p:sp>
      <p:sp>
        <p:nvSpPr>
          <p:cNvPr id="70" name="矩形 7"/>
          <p:cNvSpPr>
            <a:spLocks noChangeArrowheads="1"/>
          </p:cNvSpPr>
          <p:nvPr/>
        </p:nvSpPr>
        <p:spPr bwMode="auto">
          <a:xfrm>
            <a:off x="7518400" y="4445001"/>
            <a:ext cx="730251" cy="26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p>
            <a:pPr algn="ctr" defTabSz="1218804">
              <a:defRPr/>
            </a:pPr>
            <a:r>
              <a:rPr lang="zh-CN" altLang="en-US" sz="933" kern="0" dirty="0">
                <a:solidFill>
                  <a:srgbClr val="404040"/>
                </a:solidFill>
                <a:latin typeface="微软雅黑" pitchFamily="34" charset="-122"/>
                <a:ea typeface="微软雅黑" pitchFamily="34" charset="-122"/>
              </a:rPr>
              <a:t>职务头衔</a:t>
            </a:r>
          </a:p>
        </p:txBody>
      </p:sp>
      <p:sp>
        <p:nvSpPr>
          <p:cNvPr id="71" name="TextBox 70"/>
          <p:cNvSpPr txBox="1"/>
          <p:nvPr/>
        </p:nvSpPr>
        <p:spPr>
          <a:xfrm>
            <a:off x="6493933" y="4845774"/>
            <a:ext cx="2048933" cy="1601169"/>
          </a:xfrm>
          <a:prstGeom prst="rect">
            <a:avLst/>
          </a:prstGeom>
          <a:noFill/>
        </p:spPr>
        <p:txBody>
          <a:bodyPr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50000"/>
              </a:lnSpc>
              <a:buFont typeface="Arial" pitchFamily="34" charset="0"/>
              <a:buNone/>
            </a:pPr>
            <a:r>
              <a:rPr lang="zh-CN" altLang="en-US" sz="1067">
                <a:solidFill>
                  <a:srgbClr val="404040"/>
                </a:solidFill>
                <a:latin typeface="微软雅黑" pitchFamily="34" charset="-122"/>
                <a:ea typeface="微软雅黑" pitchFamily="34" charset="-122"/>
              </a:rPr>
              <a:t>       在这里输入主要的职业经验及任职主要机构等等在这里输入主要的职业经验及任职主要机构等等在这里输入主要的职业经验及任职主要机构等等</a:t>
            </a:r>
          </a:p>
          <a:p>
            <a:pPr>
              <a:lnSpc>
                <a:spcPct val="150000"/>
              </a:lnSpc>
              <a:buFont typeface="Arial" pitchFamily="34" charset="0"/>
              <a:buNone/>
            </a:pPr>
            <a:endParaRPr lang="zh-CN" altLang="en-US" sz="1067">
              <a:solidFill>
                <a:srgbClr val="404040"/>
              </a:solidFill>
              <a:latin typeface="微软雅黑" pitchFamily="34" charset="-122"/>
              <a:ea typeface="微软雅黑" pitchFamily="34" charset="-122"/>
            </a:endParaRPr>
          </a:p>
        </p:txBody>
      </p:sp>
      <p:sp>
        <p:nvSpPr>
          <p:cNvPr id="72" name="矩形 9"/>
          <p:cNvSpPr>
            <a:spLocks noChangeArrowheads="1"/>
          </p:cNvSpPr>
          <p:nvPr/>
        </p:nvSpPr>
        <p:spPr bwMode="auto">
          <a:xfrm>
            <a:off x="9148234" y="4328585"/>
            <a:ext cx="1198033" cy="41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p>
            <a:pPr algn="ctr" defTabSz="1218804">
              <a:defRPr/>
            </a:pPr>
            <a:r>
              <a:rPr lang="zh-CN" altLang="en-US" sz="1867" kern="0" dirty="0">
                <a:solidFill>
                  <a:schemeClr val="accent4"/>
                </a:solidFill>
                <a:latin typeface="方正兰亭粗黑_GBK" pitchFamily="2" charset="-122"/>
                <a:ea typeface="方正兰亭粗黑_GBK" pitchFamily="2" charset="-122"/>
              </a:rPr>
              <a:t>代用名</a:t>
            </a:r>
          </a:p>
        </p:txBody>
      </p:sp>
      <p:sp>
        <p:nvSpPr>
          <p:cNvPr id="73" name="矩形 7"/>
          <p:cNvSpPr>
            <a:spLocks noChangeArrowheads="1"/>
          </p:cNvSpPr>
          <p:nvPr/>
        </p:nvSpPr>
        <p:spPr bwMode="auto">
          <a:xfrm>
            <a:off x="10041467" y="4445001"/>
            <a:ext cx="730251" cy="26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p>
            <a:pPr algn="ctr" defTabSz="1218804">
              <a:defRPr/>
            </a:pPr>
            <a:r>
              <a:rPr lang="zh-CN" altLang="en-US" sz="933" kern="0" dirty="0">
                <a:solidFill>
                  <a:srgbClr val="404040"/>
                </a:solidFill>
                <a:latin typeface="微软雅黑" pitchFamily="34" charset="-122"/>
                <a:ea typeface="微软雅黑" pitchFamily="34" charset="-122"/>
              </a:rPr>
              <a:t>职务头衔</a:t>
            </a:r>
          </a:p>
        </p:txBody>
      </p:sp>
      <p:sp>
        <p:nvSpPr>
          <p:cNvPr id="74" name="TextBox 73"/>
          <p:cNvSpPr txBox="1"/>
          <p:nvPr/>
        </p:nvSpPr>
        <p:spPr>
          <a:xfrm>
            <a:off x="9017000" y="4845774"/>
            <a:ext cx="2048933" cy="1601169"/>
          </a:xfrm>
          <a:prstGeom prst="rect">
            <a:avLst/>
          </a:prstGeom>
          <a:noFill/>
        </p:spPr>
        <p:txBody>
          <a:bodyPr lIns="121884" tIns="60941" rIns="121884" bIns="60941">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50000"/>
              </a:lnSpc>
              <a:buFont typeface="Arial" pitchFamily="34" charset="0"/>
              <a:buNone/>
            </a:pPr>
            <a:r>
              <a:rPr lang="zh-CN" altLang="en-US" sz="1067">
                <a:solidFill>
                  <a:srgbClr val="404040"/>
                </a:solidFill>
                <a:latin typeface="微软雅黑" pitchFamily="34" charset="-122"/>
                <a:ea typeface="微软雅黑" pitchFamily="34" charset="-122"/>
              </a:rPr>
              <a:t>       在这里输入主要的职业经验及任职主要机构等等在这里输入主要的职业经验及任职主要机构等等在这里输入主要的职业经验及任职主要机构等等</a:t>
            </a:r>
          </a:p>
          <a:p>
            <a:pPr>
              <a:lnSpc>
                <a:spcPct val="150000"/>
              </a:lnSpc>
              <a:buFont typeface="Arial" pitchFamily="34" charset="0"/>
              <a:buNone/>
            </a:pPr>
            <a:endParaRPr lang="zh-CN" altLang="en-US" sz="1067">
              <a:solidFill>
                <a:srgbClr val="404040"/>
              </a:solidFill>
              <a:latin typeface="微软雅黑" pitchFamily="34" charset="-122"/>
              <a:ea typeface="微软雅黑" pitchFamily="34" charset="-122"/>
            </a:endParaRPr>
          </a:p>
        </p:txBody>
      </p:sp>
      <p:sp>
        <p:nvSpPr>
          <p:cNvPr id="79" name="TextBox 78"/>
          <p:cNvSpPr txBox="1"/>
          <p:nvPr/>
        </p:nvSpPr>
        <p:spPr>
          <a:xfrm>
            <a:off x="4854134" y="94123"/>
            <a:ext cx="2339102" cy="523220"/>
          </a:xfrm>
          <a:prstGeom prst="rect">
            <a:avLst/>
          </a:prstGeom>
          <a:noFill/>
        </p:spPr>
        <p:txBody>
          <a:bodyPr wrap="none">
            <a:spAutoFit/>
          </a:bodyPr>
          <a:lstStyle/>
          <a:p>
            <a:pPr>
              <a:defRPr/>
            </a:pPr>
            <a:r>
              <a:rPr lang="zh-CN" altLang="en-US" sz="2800" b="1" dirty="0">
                <a:solidFill>
                  <a:schemeClr val="bg1">
                    <a:lumMod val="95000"/>
                  </a:schemeClr>
                </a:solidFill>
                <a:latin typeface="微软雅黑" pitchFamily="34" charset="-122"/>
                <a:ea typeface="微软雅黑" pitchFamily="34" charset="-122"/>
              </a:rPr>
              <a:t>核心成员介绍</a:t>
            </a:r>
          </a:p>
        </p:txBody>
      </p:sp>
      <p:sp>
        <p:nvSpPr>
          <p:cNvPr id="62" name="TextBox 61"/>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40376602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53" presetClass="entr" presetSubtype="16"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par>
                                <p:cTn id="15" presetID="53" presetClass="entr" presetSubtype="16"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p:cTn id="17" dur="500" fill="hold"/>
                                        <p:tgtEl>
                                          <p:spTgt spid="54"/>
                                        </p:tgtEl>
                                        <p:attrNameLst>
                                          <p:attrName>ppt_w</p:attrName>
                                        </p:attrNameLst>
                                      </p:cBhvr>
                                      <p:tavLst>
                                        <p:tav tm="0">
                                          <p:val>
                                            <p:fltVal val="0"/>
                                          </p:val>
                                        </p:tav>
                                        <p:tav tm="100000">
                                          <p:val>
                                            <p:strVal val="#ppt_w"/>
                                          </p:val>
                                        </p:tav>
                                      </p:tavLst>
                                    </p:anim>
                                    <p:anim calcmode="lin" valueType="num">
                                      <p:cBhvr>
                                        <p:cTn id="18" dur="500" fill="hold"/>
                                        <p:tgtEl>
                                          <p:spTgt spid="54"/>
                                        </p:tgtEl>
                                        <p:attrNameLst>
                                          <p:attrName>ppt_h</p:attrName>
                                        </p:attrNameLst>
                                      </p:cBhvr>
                                      <p:tavLst>
                                        <p:tav tm="0">
                                          <p:val>
                                            <p:fltVal val="0"/>
                                          </p:val>
                                        </p:tav>
                                        <p:tav tm="100000">
                                          <p:val>
                                            <p:strVal val="#ppt_h"/>
                                          </p:val>
                                        </p:tav>
                                      </p:tavLst>
                                    </p:anim>
                                    <p:animEffect transition="in" filter="fade">
                                      <p:cBhvr>
                                        <p:cTn id="19" dur="500"/>
                                        <p:tgtEl>
                                          <p:spTgt spid="54"/>
                                        </p:tgtEl>
                                      </p:cBhvr>
                                    </p:animEffect>
                                  </p:childTnLst>
                                </p:cTn>
                              </p:par>
                              <p:par>
                                <p:cTn id="20" presetID="53" presetClass="entr" presetSubtype="16"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p:cTn id="22" dur="500" fill="hold"/>
                                        <p:tgtEl>
                                          <p:spTgt spid="60"/>
                                        </p:tgtEl>
                                        <p:attrNameLst>
                                          <p:attrName>ppt_w</p:attrName>
                                        </p:attrNameLst>
                                      </p:cBhvr>
                                      <p:tavLst>
                                        <p:tav tm="0">
                                          <p:val>
                                            <p:fltVal val="0"/>
                                          </p:val>
                                        </p:tav>
                                        <p:tav tm="100000">
                                          <p:val>
                                            <p:strVal val="#ppt_w"/>
                                          </p:val>
                                        </p:tav>
                                      </p:tavLst>
                                    </p:anim>
                                    <p:anim calcmode="lin" valueType="num">
                                      <p:cBhvr>
                                        <p:cTn id="23" dur="500" fill="hold"/>
                                        <p:tgtEl>
                                          <p:spTgt spid="60"/>
                                        </p:tgtEl>
                                        <p:attrNameLst>
                                          <p:attrName>ppt_h</p:attrName>
                                        </p:attrNameLst>
                                      </p:cBhvr>
                                      <p:tavLst>
                                        <p:tav tm="0">
                                          <p:val>
                                            <p:fltVal val="0"/>
                                          </p:val>
                                        </p:tav>
                                        <p:tav tm="100000">
                                          <p:val>
                                            <p:strVal val="#ppt_h"/>
                                          </p:val>
                                        </p:tav>
                                      </p:tavLst>
                                    </p:anim>
                                    <p:animEffect transition="in" filter="fade">
                                      <p:cBhvr>
                                        <p:cTn id="24" dur="500"/>
                                        <p:tgtEl>
                                          <p:spTgt spid="60"/>
                                        </p:tgtEl>
                                      </p:cBhvr>
                                    </p:animEffect>
                                  </p:childTnLst>
                                </p:cTn>
                              </p:par>
                            </p:childTnLst>
                          </p:cTn>
                        </p:par>
                        <p:par>
                          <p:cTn id="25" fill="hold" nodeType="afterGroup">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par>
                          <p:cTn id="38" fill="hold" nodeType="afterGroup">
                            <p:stCondLst>
                              <p:cond delay="1000"/>
                            </p:stCondLst>
                            <p:childTnLst>
                              <p:par>
                                <p:cTn id="39" presetID="14" presetClass="entr" presetSubtype="10"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randombar(horizontal)">
                                      <p:cBhvr>
                                        <p:cTn id="41" dur="500"/>
                                        <p:tgtEl>
                                          <p:spTgt spid="63"/>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randombar(horizontal)">
                                      <p:cBhvr>
                                        <p:cTn id="44" dur="500"/>
                                        <p:tgtEl>
                                          <p:spTgt spid="6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randombar(horizontal)">
                                      <p:cBhvr>
                                        <p:cTn id="47" dur="500"/>
                                        <p:tgtEl>
                                          <p:spTgt spid="65"/>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randombar(horizontal)">
                                      <p:cBhvr>
                                        <p:cTn id="50" dur="500"/>
                                        <p:tgtEl>
                                          <p:spTgt spid="66"/>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randombar(horizontal)">
                                      <p:cBhvr>
                                        <p:cTn id="53" dur="500"/>
                                        <p:tgtEl>
                                          <p:spTgt spid="67"/>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randombar(horizontal)">
                                      <p:cBhvr>
                                        <p:cTn id="56" dur="500"/>
                                        <p:tgtEl>
                                          <p:spTgt spid="68"/>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randombar(horizontal)">
                                      <p:cBhvr>
                                        <p:cTn id="59" dur="500"/>
                                        <p:tgtEl>
                                          <p:spTgt spid="69"/>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randombar(horizontal)">
                                      <p:cBhvr>
                                        <p:cTn id="62" dur="500"/>
                                        <p:tgtEl>
                                          <p:spTgt spid="70"/>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randombar(horizontal)">
                                      <p:cBhvr>
                                        <p:cTn id="65" dur="500"/>
                                        <p:tgtEl>
                                          <p:spTgt spid="71"/>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randombar(horizontal)">
                                      <p:cBhvr>
                                        <p:cTn id="68" dur="500"/>
                                        <p:tgtEl>
                                          <p:spTgt spid="72"/>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randombar(horizontal)">
                                      <p:cBhvr>
                                        <p:cTn id="71" dur="500"/>
                                        <p:tgtEl>
                                          <p:spTgt spid="73"/>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randombar(horizontal)">
                                      <p:cBhvr>
                                        <p:cTn id="74" dur="500"/>
                                        <p:tgtEl>
                                          <p:spTgt spid="74"/>
                                        </p:tgtEl>
                                      </p:cBhvr>
                                    </p:animEffect>
                                  </p:childTnLst>
                                </p:cTn>
                              </p:par>
                            </p:childTnLst>
                          </p:cTn>
                        </p:par>
                        <p:par>
                          <p:cTn id="75" fill="hold">
                            <p:stCondLst>
                              <p:cond delay="1500"/>
                            </p:stCondLst>
                            <p:childTnLst>
                              <p:par>
                                <p:cTn id="76" presetID="42" presetClass="entr" presetSubtype="0"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1200"/>
                                        <p:tgtEl>
                                          <p:spTgt spid="62"/>
                                        </p:tgtEl>
                                      </p:cBhvr>
                                    </p:animEffect>
                                    <p:anim calcmode="lin" valueType="num">
                                      <p:cBhvr>
                                        <p:cTn id="79" dur="1200" fill="hold"/>
                                        <p:tgtEl>
                                          <p:spTgt spid="62"/>
                                        </p:tgtEl>
                                        <p:attrNameLst>
                                          <p:attrName>ppt_x</p:attrName>
                                        </p:attrNameLst>
                                      </p:cBhvr>
                                      <p:tavLst>
                                        <p:tav tm="0">
                                          <p:val>
                                            <p:strVal val="#ppt_x"/>
                                          </p:val>
                                        </p:tav>
                                        <p:tav tm="100000">
                                          <p:val>
                                            <p:strVal val="#ppt_x"/>
                                          </p:val>
                                        </p:tav>
                                      </p:tavLst>
                                    </p:anim>
                                    <p:anim calcmode="lin" valueType="num">
                                      <p:cBhvr>
                                        <p:cTn id="80" dur="12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9" grpId="0" animBg="1"/>
      <p:bldP spid="26" grpId="0" animBg="1"/>
      <p:bldP spid="63" grpId="0"/>
      <p:bldP spid="64" grpId="0"/>
      <p:bldP spid="65" grpId="0"/>
      <p:bldP spid="66" grpId="0"/>
      <p:bldP spid="67" grpId="0"/>
      <p:bldP spid="68" grpId="0"/>
      <p:bldP spid="69" grpId="0"/>
      <p:bldP spid="70" grpId="0"/>
      <p:bldP spid="71" grpId="0"/>
      <p:bldP spid="72" grpId="0"/>
      <p:bldP spid="73" grpId="0"/>
      <p:bldP spid="74" grpId="0"/>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a:grpSpLocks/>
          </p:cNvGrpSpPr>
          <p:nvPr/>
        </p:nvGrpSpPr>
        <p:grpSpPr bwMode="auto">
          <a:xfrm>
            <a:off x="1636185" y="4762500"/>
            <a:ext cx="8276167" cy="594784"/>
            <a:chOff x="1227269" y="3634213"/>
            <a:chExt cx="6208808" cy="446623"/>
          </a:xfrm>
        </p:grpSpPr>
        <p:grpSp>
          <p:nvGrpSpPr>
            <p:cNvPr id="86" name="组合 85"/>
            <p:cNvGrpSpPr/>
            <p:nvPr/>
          </p:nvGrpSpPr>
          <p:grpSpPr>
            <a:xfrm>
              <a:off x="3028294" y="3779514"/>
              <a:ext cx="1510576" cy="288220"/>
              <a:chOff x="4038601" y="4630738"/>
              <a:chExt cx="2014538" cy="384175"/>
            </a:xfrm>
            <a:solidFill>
              <a:srgbClr val="1B323D"/>
            </a:solidFill>
          </p:grpSpPr>
          <p:sp>
            <p:nvSpPr>
              <p:cNvPr id="107" name="Line 114"/>
              <p:cNvSpPr>
                <a:spLocks noChangeShapeType="1"/>
              </p:cNvSpPr>
              <p:nvPr/>
            </p:nvSpPr>
            <p:spPr bwMode="auto">
              <a:xfrm>
                <a:off x="5046663" y="4630738"/>
                <a:ext cx="0" cy="384175"/>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08" name="Line 120"/>
              <p:cNvSpPr>
                <a:spLocks noChangeShapeType="1"/>
              </p:cNvSpPr>
              <p:nvPr/>
            </p:nvSpPr>
            <p:spPr bwMode="auto">
              <a:xfrm flipH="1">
                <a:off x="4038601" y="4824413"/>
                <a:ext cx="2014538" cy="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09" name="Line 121"/>
              <p:cNvSpPr>
                <a:spLocks noChangeShapeType="1"/>
              </p:cNvSpPr>
              <p:nvPr/>
            </p:nvSpPr>
            <p:spPr bwMode="auto">
              <a:xfrm>
                <a:off x="4043363" y="4818063"/>
                <a:ext cx="0" cy="19685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10" name="Line 122"/>
              <p:cNvSpPr>
                <a:spLocks noChangeShapeType="1"/>
              </p:cNvSpPr>
              <p:nvPr/>
            </p:nvSpPr>
            <p:spPr bwMode="auto">
              <a:xfrm>
                <a:off x="4548188" y="4818063"/>
                <a:ext cx="0" cy="19685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11" name="Line 123"/>
              <p:cNvSpPr>
                <a:spLocks noChangeShapeType="1"/>
              </p:cNvSpPr>
              <p:nvPr/>
            </p:nvSpPr>
            <p:spPr bwMode="auto">
              <a:xfrm>
                <a:off x="5554663" y="4818063"/>
                <a:ext cx="0" cy="19685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12" name="Line 124"/>
              <p:cNvSpPr>
                <a:spLocks noChangeShapeType="1"/>
              </p:cNvSpPr>
              <p:nvPr/>
            </p:nvSpPr>
            <p:spPr bwMode="auto">
              <a:xfrm>
                <a:off x="6053138" y="4818063"/>
                <a:ext cx="0" cy="19685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grpSp>
        <p:grpSp>
          <p:nvGrpSpPr>
            <p:cNvPr id="87" name="组合 86"/>
            <p:cNvGrpSpPr/>
            <p:nvPr/>
          </p:nvGrpSpPr>
          <p:grpSpPr>
            <a:xfrm>
              <a:off x="5210236" y="3779514"/>
              <a:ext cx="830876" cy="288220"/>
              <a:chOff x="6948488" y="4630738"/>
              <a:chExt cx="1108075" cy="384175"/>
            </a:xfrm>
            <a:solidFill>
              <a:srgbClr val="1B323D"/>
            </a:solidFill>
          </p:grpSpPr>
          <p:sp>
            <p:nvSpPr>
              <p:cNvPr id="103" name="Line 115"/>
              <p:cNvSpPr>
                <a:spLocks noChangeShapeType="1"/>
              </p:cNvSpPr>
              <p:nvPr/>
            </p:nvSpPr>
            <p:spPr bwMode="auto">
              <a:xfrm>
                <a:off x="7508876" y="4630738"/>
                <a:ext cx="0" cy="384175"/>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04" name="Line 125"/>
              <p:cNvSpPr>
                <a:spLocks noChangeShapeType="1"/>
              </p:cNvSpPr>
              <p:nvPr/>
            </p:nvSpPr>
            <p:spPr bwMode="auto">
              <a:xfrm flipH="1">
                <a:off x="6948488" y="4824413"/>
                <a:ext cx="1108075" cy="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05" name="Line 126"/>
              <p:cNvSpPr>
                <a:spLocks noChangeShapeType="1"/>
              </p:cNvSpPr>
              <p:nvPr/>
            </p:nvSpPr>
            <p:spPr bwMode="auto">
              <a:xfrm>
                <a:off x="6948488" y="4818063"/>
                <a:ext cx="0" cy="19685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06" name="Line 127"/>
              <p:cNvSpPr>
                <a:spLocks noChangeShapeType="1"/>
              </p:cNvSpPr>
              <p:nvPr/>
            </p:nvSpPr>
            <p:spPr bwMode="auto">
              <a:xfrm>
                <a:off x="8056563" y="4818063"/>
                <a:ext cx="0" cy="19685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grpSp>
        <p:grpSp>
          <p:nvGrpSpPr>
            <p:cNvPr id="88" name="组合 87"/>
            <p:cNvGrpSpPr/>
            <p:nvPr/>
          </p:nvGrpSpPr>
          <p:grpSpPr>
            <a:xfrm>
              <a:off x="1227269" y="3634213"/>
              <a:ext cx="371394" cy="446623"/>
              <a:chOff x="1636713" y="4437063"/>
              <a:chExt cx="495300" cy="595313"/>
            </a:xfrm>
            <a:solidFill>
              <a:srgbClr val="1B323D"/>
            </a:solidFill>
          </p:grpSpPr>
          <p:sp>
            <p:nvSpPr>
              <p:cNvPr id="99" name="Line 133"/>
              <p:cNvSpPr>
                <a:spLocks noChangeShapeType="1"/>
              </p:cNvSpPr>
              <p:nvPr/>
            </p:nvSpPr>
            <p:spPr bwMode="auto">
              <a:xfrm>
                <a:off x="1901826" y="4437063"/>
                <a:ext cx="0" cy="382588"/>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00" name="Line 134"/>
              <p:cNvSpPr>
                <a:spLocks noChangeShapeType="1"/>
              </p:cNvSpPr>
              <p:nvPr/>
            </p:nvSpPr>
            <p:spPr bwMode="auto">
              <a:xfrm flipH="1">
                <a:off x="1636713" y="4824413"/>
                <a:ext cx="493713" cy="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01" name="Line 135"/>
              <p:cNvSpPr>
                <a:spLocks noChangeShapeType="1"/>
              </p:cNvSpPr>
              <p:nvPr/>
            </p:nvSpPr>
            <p:spPr bwMode="auto">
              <a:xfrm>
                <a:off x="1639888" y="4824413"/>
                <a:ext cx="0" cy="207963"/>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02" name="Line 136"/>
              <p:cNvSpPr>
                <a:spLocks noChangeShapeType="1"/>
              </p:cNvSpPr>
              <p:nvPr/>
            </p:nvSpPr>
            <p:spPr bwMode="auto">
              <a:xfrm>
                <a:off x="2132013" y="4824413"/>
                <a:ext cx="0" cy="207963"/>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grpSp>
        <p:grpSp>
          <p:nvGrpSpPr>
            <p:cNvPr id="89" name="组合 88"/>
            <p:cNvGrpSpPr/>
            <p:nvPr/>
          </p:nvGrpSpPr>
          <p:grpSpPr>
            <a:xfrm>
              <a:off x="2245033" y="3634213"/>
              <a:ext cx="371394" cy="446623"/>
              <a:chOff x="2994026" y="4437063"/>
              <a:chExt cx="495300" cy="595313"/>
            </a:xfrm>
            <a:solidFill>
              <a:srgbClr val="1B323D"/>
            </a:solidFill>
          </p:grpSpPr>
          <p:sp>
            <p:nvSpPr>
              <p:cNvPr id="95" name="Line 137"/>
              <p:cNvSpPr>
                <a:spLocks noChangeShapeType="1"/>
              </p:cNvSpPr>
              <p:nvPr/>
            </p:nvSpPr>
            <p:spPr bwMode="auto">
              <a:xfrm>
                <a:off x="3257551" y="4437063"/>
                <a:ext cx="0" cy="382588"/>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96" name="Line 138"/>
              <p:cNvSpPr>
                <a:spLocks noChangeShapeType="1"/>
              </p:cNvSpPr>
              <p:nvPr/>
            </p:nvSpPr>
            <p:spPr bwMode="auto">
              <a:xfrm flipH="1">
                <a:off x="2994026" y="4824413"/>
                <a:ext cx="492125" cy="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97" name="Line 139"/>
              <p:cNvSpPr>
                <a:spLocks noChangeShapeType="1"/>
              </p:cNvSpPr>
              <p:nvPr/>
            </p:nvSpPr>
            <p:spPr bwMode="auto">
              <a:xfrm>
                <a:off x="2997201" y="4824413"/>
                <a:ext cx="0" cy="207963"/>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98" name="Line 140"/>
              <p:cNvSpPr>
                <a:spLocks noChangeShapeType="1"/>
              </p:cNvSpPr>
              <p:nvPr/>
            </p:nvSpPr>
            <p:spPr bwMode="auto">
              <a:xfrm>
                <a:off x="3489326" y="4824413"/>
                <a:ext cx="0" cy="207963"/>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grpSp>
        <p:grpSp>
          <p:nvGrpSpPr>
            <p:cNvPr id="90" name="组合 89"/>
            <p:cNvGrpSpPr/>
            <p:nvPr/>
          </p:nvGrpSpPr>
          <p:grpSpPr>
            <a:xfrm>
              <a:off x="7064683" y="3634213"/>
              <a:ext cx="371394" cy="446623"/>
              <a:chOff x="2994026" y="4437063"/>
              <a:chExt cx="495300" cy="595313"/>
            </a:xfrm>
            <a:solidFill>
              <a:srgbClr val="1B323D"/>
            </a:solidFill>
          </p:grpSpPr>
          <p:sp>
            <p:nvSpPr>
              <p:cNvPr id="91" name="Line 137"/>
              <p:cNvSpPr>
                <a:spLocks noChangeShapeType="1"/>
              </p:cNvSpPr>
              <p:nvPr/>
            </p:nvSpPr>
            <p:spPr bwMode="auto">
              <a:xfrm>
                <a:off x="3257551" y="4437063"/>
                <a:ext cx="0" cy="382588"/>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92" name="Line 138"/>
              <p:cNvSpPr>
                <a:spLocks noChangeShapeType="1"/>
              </p:cNvSpPr>
              <p:nvPr/>
            </p:nvSpPr>
            <p:spPr bwMode="auto">
              <a:xfrm flipH="1">
                <a:off x="2994026" y="4824413"/>
                <a:ext cx="492125" cy="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93" name="Line 139"/>
              <p:cNvSpPr>
                <a:spLocks noChangeShapeType="1"/>
              </p:cNvSpPr>
              <p:nvPr/>
            </p:nvSpPr>
            <p:spPr bwMode="auto">
              <a:xfrm>
                <a:off x="2997201" y="4824413"/>
                <a:ext cx="0" cy="207963"/>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94" name="Line 140"/>
              <p:cNvSpPr>
                <a:spLocks noChangeShapeType="1"/>
              </p:cNvSpPr>
              <p:nvPr/>
            </p:nvSpPr>
            <p:spPr bwMode="auto">
              <a:xfrm>
                <a:off x="3489326" y="4824413"/>
                <a:ext cx="0" cy="207963"/>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grpSp>
      </p:grpSp>
      <p:sp>
        <p:nvSpPr>
          <p:cNvPr id="12" name="Line 104"/>
          <p:cNvSpPr>
            <a:spLocks noChangeShapeType="1"/>
          </p:cNvSpPr>
          <p:nvPr/>
        </p:nvSpPr>
        <p:spPr bwMode="auto">
          <a:xfrm>
            <a:off x="6356351" y="2006600"/>
            <a:ext cx="0" cy="338667"/>
          </a:xfrm>
          <a:prstGeom prst="line">
            <a:avLst/>
          </a:prstGeom>
          <a:noFill/>
          <a:ln w="12700" cap="flat">
            <a:solidFill>
              <a:schemeClr val="accent3">
                <a:lumMod val="50000"/>
              </a:schemeClr>
            </a:solidFill>
            <a:prstDash val="solid"/>
            <a:miter lim="800000"/>
            <a:headEnd/>
            <a:tailEnd/>
          </a:ln>
          <a:extLst>
            <a:ext uri="{909E8E84-426E-40DD-AFC4-6F175D3DCCD1}">
              <a14:hiddenFill xmlns:a14="http://schemas.microsoft.com/office/drawing/2010/main">
                <a:noFill/>
              </a14:hiddenFill>
            </a:ext>
          </a:extLst>
        </p:spPr>
        <p:txBody>
          <a:bodyPr lIns="91400" tIns="45700" rIns="91400" bIns="45700"/>
          <a:lstStyle/>
          <a:p>
            <a:pPr>
              <a:defRPr/>
            </a:pPr>
            <a:endParaRPr lang="zh-CN" altLang="en-US" sz="2400">
              <a:solidFill>
                <a:schemeClr val="bg1"/>
              </a:solidFill>
            </a:endParaRPr>
          </a:p>
        </p:txBody>
      </p:sp>
      <p:sp>
        <p:nvSpPr>
          <p:cNvPr id="13" name="Line 105"/>
          <p:cNvSpPr>
            <a:spLocks noChangeShapeType="1"/>
          </p:cNvSpPr>
          <p:nvPr/>
        </p:nvSpPr>
        <p:spPr bwMode="auto">
          <a:xfrm>
            <a:off x="6356351" y="2819401"/>
            <a:ext cx="0" cy="469900"/>
          </a:xfrm>
          <a:prstGeom prst="line">
            <a:avLst/>
          </a:prstGeom>
          <a:noFill/>
          <a:ln w="12700">
            <a:solidFill>
              <a:schemeClr val="accent1"/>
            </a:solidFill>
            <a:miter lim="800000"/>
            <a:headEnd/>
            <a:tailEnd/>
          </a:ln>
          <a:extLst>
            <a:ext uri="{909E8E84-426E-40DD-AFC4-6F175D3DCCD1}">
              <a14:hiddenFill xmlns:a14="http://schemas.microsoft.com/office/drawing/2010/main">
                <a:noFill/>
              </a14:hiddenFill>
            </a:ext>
          </a:extLst>
        </p:spPr>
        <p:txBody>
          <a:bodyPr lIns="91400" tIns="45700" rIns="91400" bIns="45700"/>
          <a:lstStyle/>
          <a:p>
            <a:endParaRPr lang="zh-CN" altLang="en-US" sz="2400"/>
          </a:p>
        </p:txBody>
      </p:sp>
      <p:grpSp>
        <p:nvGrpSpPr>
          <p:cNvPr id="14" name="组合 13"/>
          <p:cNvGrpSpPr/>
          <p:nvPr/>
        </p:nvGrpSpPr>
        <p:grpSpPr>
          <a:xfrm>
            <a:off x="1899498" y="3054539"/>
            <a:ext cx="7807449" cy="763588"/>
            <a:chOff x="1900238" y="2728913"/>
            <a:chExt cx="7810500" cy="763588"/>
          </a:xfrm>
          <a:solidFill>
            <a:srgbClr val="1B323D"/>
          </a:solidFill>
        </p:grpSpPr>
        <p:sp>
          <p:nvSpPr>
            <p:cNvPr id="15" name="Line 106"/>
            <p:cNvSpPr>
              <a:spLocks noChangeShapeType="1"/>
            </p:cNvSpPr>
            <p:nvPr/>
          </p:nvSpPr>
          <p:spPr bwMode="auto">
            <a:xfrm flipH="1">
              <a:off x="1900238" y="2728913"/>
              <a:ext cx="7810500" cy="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6" name="Line 107"/>
            <p:cNvSpPr>
              <a:spLocks noChangeShapeType="1"/>
            </p:cNvSpPr>
            <p:nvPr/>
          </p:nvSpPr>
          <p:spPr bwMode="auto">
            <a:xfrm>
              <a:off x="9709151" y="2728913"/>
              <a:ext cx="0" cy="234950"/>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7" name="Line 108"/>
            <p:cNvSpPr>
              <a:spLocks noChangeShapeType="1"/>
            </p:cNvSpPr>
            <p:nvPr/>
          </p:nvSpPr>
          <p:spPr bwMode="auto">
            <a:xfrm>
              <a:off x="3675063" y="2728913"/>
              <a:ext cx="0" cy="763588"/>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8" name="Line 109"/>
            <p:cNvSpPr>
              <a:spLocks noChangeShapeType="1"/>
            </p:cNvSpPr>
            <p:nvPr/>
          </p:nvSpPr>
          <p:spPr bwMode="auto">
            <a:xfrm>
              <a:off x="3244851" y="2728913"/>
              <a:ext cx="0" cy="763588"/>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9" name="Line 110"/>
            <p:cNvSpPr>
              <a:spLocks noChangeShapeType="1"/>
            </p:cNvSpPr>
            <p:nvPr/>
          </p:nvSpPr>
          <p:spPr bwMode="auto">
            <a:xfrm>
              <a:off x="2792413" y="2728913"/>
              <a:ext cx="0" cy="763588"/>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20" name="Line 111"/>
            <p:cNvSpPr>
              <a:spLocks noChangeShapeType="1"/>
            </p:cNvSpPr>
            <p:nvPr/>
          </p:nvSpPr>
          <p:spPr bwMode="auto">
            <a:xfrm>
              <a:off x="2332038" y="2728913"/>
              <a:ext cx="0" cy="763588"/>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21" name="Line 112"/>
            <p:cNvSpPr>
              <a:spLocks noChangeShapeType="1"/>
            </p:cNvSpPr>
            <p:nvPr/>
          </p:nvSpPr>
          <p:spPr bwMode="auto">
            <a:xfrm>
              <a:off x="1901826" y="2728913"/>
              <a:ext cx="0" cy="163513"/>
            </a:xfrm>
            <a:prstGeom prst="line">
              <a:avLst/>
            </a:prstGeom>
            <a:grpFill/>
            <a:ln w="12700" cap="flat">
              <a:solidFill>
                <a:schemeClr val="tx1">
                  <a:lumMod val="65000"/>
                  <a:lumOff val="35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grpSp>
      <p:grpSp>
        <p:nvGrpSpPr>
          <p:cNvPr id="22" name="组合 21"/>
          <p:cNvGrpSpPr/>
          <p:nvPr/>
        </p:nvGrpSpPr>
        <p:grpSpPr>
          <a:xfrm>
            <a:off x="5036759" y="3603814"/>
            <a:ext cx="2472359" cy="423863"/>
            <a:chOff x="5038726" y="3278188"/>
            <a:chExt cx="2473325" cy="423862"/>
          </a:xfrm>
          <a:solidFill>
            <a:srgbClr val="1B323D"/>
          </a:solidFill>
        </p:grpSpPr>
        <p:sp>
          <p:nvSpPr>
            <p:cNvPr id="23" name="Line 116"/>
            <p:cNvSpPr>
              <a:spLocks noChangeShapeType="1"/>
            </p:cNvSpPr>
            <p:nvPr/>
          </p:nvSpPr>
          <p:spPr bwMode="auto">
            <a:xfrm>
              <a:off x="7508876" y="3486150"/>
              <a:ext cx="0" cy="215900"/>
            </a:xfrm>
            <a:prstGeom prst="line">
              <a:avLst/>
            </a:prstGeom>
            <a:grpFill/>
            <a:ln w="12700" cap="flat">
              <a:solidFill>
                <a:schemeClr val="accent3">
                  <a:lumMod val="50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24" name="Line 117"/>
            <p:cNvSpPr>
              <a:spLocks noChangeShapeType="1"/>
            </p:cNvSpPr>
            <p:nvPr/>
          </p:nvSpPr>
          <p:spPr bwMode="auto">
            <a:xfrm>
              <a:off x="5038726" y="3486150"/>
              <a:ext cx="0" cy="215900"/>
            </a:xfrm>
            <a:prstGeom prst="line">
              <a:avLst/>
            </a:prstGeom>
            <a:grpFill/>
            <a:ln w="12700" cap="flat">
              <a:solidFill>
                <a:schemeClr val="accent3">
                  <a:lumMod val="50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25" name="Line 118"/>
            <p:cNvSpPr>
              <a:spLocks noChangeShapeType="1"/>
            </p:cNvSpPr>
            <p:nvPr/>
          </p:nvSpPr>
          <p:spPr bwMode="auto">
            <a:xfrm flipH="1">
              <a:off x="5040313" y="3492500"/>
              <a:ext cx="2471738" cy="0"/>
            </a:xfrm>
            <a:prstGeom prst="line">
              <a:avLst/>
            </a:prstGeom>
            <a:grpFill/>
            <a:ln w="12700" cap="flat">
              <a:solidFill>
                <a:schemeClr val="accent3">
                  <a:lumMod val="50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26" name="Line 119"/>
            <p:cNvSpPr>
              <a:spLocks noChangeShapeType="1"/>
            </p:cNvSpPr>
            <p:nvPr/>
          </p:nvSpPr>
          <p:spPr bwMode="auto">
            <a:xfrm>
              <a:off x="6357938" y="3278188"/>
              <a:ext cx="0" cy="214313"/>
            </a:xfrm>
            <a:prstGeom prst="line">
              <a:avLst/>
            </a:prstGeom>
            <a:grpFill/>
            <a:ln w="12700" cap="flat">
              <a:solidFill>
                <a:schemeClr val="accent3">
                  <a:lumMod val="50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grpSp>
      <p:grpSp>
        <p:nvGrpSpPr>
          <p:cNvPr id="27" name="组合 26"/>
          <p:cNvGrpSpPr/>
          <p:nvPr/>
        </p:nvGrpSpPr>
        <p:grpSpPr>
          <a:xfrm>
            <a:off x="9000784" y="3603813"/>
            <a:ext cx="1339328" cy="419100"/>
            <a:chOff x="9004301" y="3278188"/>
            <a:chExt cx="1339850" cy="419100"/>
          </a:xfrm>
          <a:solidFill>
            <a:srgbClr val="1B323D"/>
          </a:solidFill>
        </p:grpSpPr>
        <p:sp>
          <p:nvSpPr>
            <p:cNvPr id="28" name="Line 128"/>
            <p:cNvSpPr>
              <a:spLocks noChangeShapeType="1"/>
            </p:cNvSpPr>
            <p:nvPr/>
          </p:nvSpPr>
          <p:spPr bwMode="auto">
            <a:xfrm>
              <a:off x="9702801" y="3278188"/>
              <a:ext cx="0" cy="417513"/>
            </a:xfrm>
            <a:prstGeom prst="line">
              <a:avLst/>
            </a:prstGeom>
            <a:grpFill/>
            <a:ln w="12700" cap="flat">
              <a:solidFill>
                <a:schemeClr val="accent3">
                  <a:lumMod val="50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29" name="Line 129"/>
            <p:cNvSpPr>
              <a:spLocks noChangeShapeType="1"/>
            </p:cNvSpPr>
            <p:nvPr/>
          </p:nvSpPr>
          <p:spPr bwMode="auto">
            <a:xfrm flipH="1">
              <a:off x="9004301" y="3492500"/>
              <a:ext cx="1339850" cy="0"/>
            </a:xfrm>
            <a:prstGeom prst="line">
              <a:avLst/>
            </a:prstGeom>
            <a:grpFill/>
            <a:ln w="12700" cap="flat">
              <a:solidFill>
                <a:schemeClr val="accent3">
                  <a:lumMod val="50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30" name="Line 130"/>
            <p:cNvSpPr>
              <a:spLocks noChangeShapeType="1"/>
            </p:cNvSpPr>
            <p:nvPr/>
          </p:nvSpPr>
          <p:spPr bwMode="auto">
            <a:xfrm>
              <a:off x="9005888" y="3487738"/>
              <a:ext cx="0" cy="209550"/>
            </a:xfrm>
            <a:prstGeom prst="line">
              <a:avLst/>
            </a:prstGeom>
            <a:grpFill/>
            <a:ln w="12700" cap="flat">
              <a:solidFill>
                <a:schemeClr val="accent3">
                  <a:lumMod val="50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31" name="Line 131"/>
            <p:cNvSpPr>
              <a:spLocks noChangeShapeType="1"/>
            </p:cNvSpPr>
            <p:nvPr/>
          </p:nvSpPr>
          <p:spPr bwMode="auto">
            <a:xfrm>
              <a:off x="10334626" y="3487738"/>
              <a:ext cx="0" cy="209550"/>
            </a:xfrm>
            <a:prstGeom prst="line">
              <a:avLst/>
            </a:prstGeom>
            <a:grpFill/>
            <a:ln w="12700" cap="flat">
              <a:solidFill>
                <a:schemeClr val="accent3">
                  <a:lumMod val="50000"/>
                </a:schemeClr>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grpSp>
      <p:sp>
        <p:nvSpPr>
          <p:cNvPr id="32" name="Line 132"/>
          <p:cNvSpPr>
            <a:spLocks noChangeShapeType="1"/>
          </p:cNvSpPr>
          <p:nvPr/>
        </p:nvSpPr>
        <p:spPr bwMode="auto">
          <a:xfrm flipH="1">
            <a:off x="5473701" y="2216151"/>
            <a:ext cx="1883833" cy="0"/>
          </a:xfrm>
          <a:prstGeom prst="line">
            <a:avLst/>
          </a:prstGeom>
          <a:noFill/>
          <a:ln w="12700" cap="flat">
            <a:solidFill>
              <a:schemeClr val="accent3">
                <a:lumMod val="50000"/>
              </a:schemeClr>
            </a:solidFill>
            <a:prstDash val="dash"/>
            <a:miter lim="800000"/>
            <a:headEnd/>
            <a:tailEnd/>
          </a:ln>
          <a:extLst>
            <a:ext uri="{909E8E84-426E-40DD-AFC4-6F175D3DCCD1}">
              <a14:hiddenFill xmlns:a14="http://schemas.microsoft.com/office/drawing/2010/main">
                <a:noFill/>
              </a14:hiddenFill>
            </a:ext>
          </a:extLst>
        </p:spPr>
        <p:txBody>
          <a:bodyPr lIns="91400" tIns="45700" rIns="91400" bIns="45700"/>
          <a:lstStyle/>
          <a:p>
            <a:pPr>
              <a:defRPr/>
            </a:pPr>
            <a:endParaRPr lang="zh-CN" altLang="en-US" sz="2400">
              <a:solidFill>
                <a:schemeClr val="bg1"/>
              </a:solidFill>
            </a:endParaRPr>
          </a:p>
        </p:txBody>
      </p:sp>
      <p:grpSp>
        <p:nvGrpSpPr>
          <p:cNvPr id="33" name="组合 32"/>
          <p:cNvGrpSpPr/>
          <p:nvPr/>
        </p:nvGrpSpPr>
        <p:grpSpPr>
          <a:xfrm>
            <a:off x="5731813" y="1296059"/>
            <a:ext cx="1255223" cy="709613"/>
            <a:chOff x="5734051" y="889000"/>
            <a:chExt cx="1255713" cy="709613"/>
          </a:xfrm>
          <a:solidFill>
            <a:srgbClr val="1B323D"/>
          </a:solidFill>
        </p:grpSpPr>
        <p:sp>
          <p:nvSpPr>
            <p:cNvPr id="34" name="Freeform 76"/>
            <p:cNvSpPr>
              <a:spLocks/>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400">
                <a:solidFill>
                  <a:schemeClr val="bg1"/>
                </a:solidFill>
              </a:endParaRPr>
            </a:p>
          </p:txBody>
        </p:sp>
        <p:sp>
          <p:nvSpPr>
            <p:cNvPr id="35" name="Rectangle 15"/>
            <p:cNvSpPr>
              <a:spLocks noChangeArrowheads="1"/>
            </p:cNvSpPr>
            <p:nvPr/>
          </p:nvSpPr>
          <p:spPr bwMode="auto">
            <a:xfrm>
              <a:off x="5919290" y="1085040"/>
              <a:ext cx="848615" cy="317531"/>
            </a:xfrm>
            <a:prstGeom prst="rect">
              <a:avLst/>
            </a:prstGeom>
            <a:noFill/>
            <a:ln>
              <a:noFill/>
            </a:ln>
            <a:effectLst/>
            <a:extLst/>
          </p:spPr>
          <p:txBody>
            <a:bodyPr wrap="none" anchor="ctr"/>
            <a:lstStyle/>
            <a:p>
              <a:pPr algn="ctr">
                <a:defRPr/>
              </a:pPr>
              <a:r>
                <a:rPr lang="zh-CN" altLang="en-US" sz="2400" dirty="0">
                  <a:solidFill>
                    <a:schemeClr val="bg1"/>
                  </a:solidFill>
                  <a:latin typeface="微软雅黑" pitchFamily="34" charset="-122"/>
                  <a:ea typeface="微软雅黑" pitchFamily="34" charset="-122"/>
                </a:rPr>
                <a:t>董事会</a:t>
              </a:r>
            </a:p>
          </p:txBody>
        </p:sp>
      </p:grpSp>
      <p:grpSp>
        <p:nvGrpSpPr>
          <p:cNvPr id="36" name="组合 35"/>
          <p:cNvGrpSpPr/>
          <p:nvPr/>
        </p:nvGrpSpPr>
        <p:grpSpPr>
          <a:xfrm>
            <a:off x="3767255" y="1989796"/>
            <a:ext cx="1704309" cy="476251"/>
            <a:chOff x="3768726" y="1582738"/>
            <a:chExt cx="1704975" cy="476250"/>
          </a:xfrm>
          <a:solidFill>
            <a:srgbClr val="1B323D"/>
          </a:solidFill>
        </p:grpSpPr>
        <p:sp>
          <p:nvSpPr>
            <p:cNvPr id="37" name="Freeform 78"/>
            <p:cNvSpPr>
              <a:spLocks/>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400">
                <a:solidFill>
                  <a:schemeClr val="bg1"/>
                </a:solidFill>
              </a:endParaRPr>
            </a:p>
          </p:txBody>
        </p:sp>
        <p:sp>
          <p:nvSpPr>
            <p:cNvPr id="38" name="Rectangle 15"/>
            <p:cNvSpPr>
              <a:spLocks noChangeArrowheads="1"/>
            </p:cNvSpPr>
            <p:nvPr/>
          </p:nvSpPr>
          <p:spPr bwMode="auto">
            <a:xfrm>
              <a:off x="3894138" y="1666931"/>
              <a:ext cx="1492250" cy="317531"/>
            </a:xfrm>
            <a:prstGeom prst="rect">
              <a:avLst/>
            </a:prstGeom>
            <a:noFill/>
            <a:ln>
              <a:noFill/>
            </a:ln>
            <a:effectLst/>
            <a:extLst/>
          </p:spPr>
          <p:txBody>
            <a:bodyPr wrap="none" anchor="ctr"/>
            <a:lstStyle/>
            <a:p>
              <a:pPr algn="ctr">
                <a:defRPr/>
              </a:pPr>
              <a:r>
                <a:rPr lang="zh-CN" altLang="en-US" sz="1333" dirty="0">
                  <a:solidFill>
                    <a:schemeClr val="bg1"/>
                  </a:solidFill>
                  <a:latin typeface="+mn-ea"/>
                </a:rPr>
                <a:t>特许授权合作伙伴</a:t>
              </a:r>
            </a:p>
          </p:txBody>
        </p:sp>
      </p:grpSp>
      <p:grpSp>
        <p:nvGrpSpPr>
          <p:cNvPr id="39" name="组合 38"/>
          <p:cNvGrpSpPr/>
          <p:nvPr/>
        </p:nvGrpSpPr>
        <p:grpSpPr>
          <a:xfrm>
            <a:off x="7372647" y="1989796"/>
            <a:ext cx="1704309" cy="476251"/>
            <a:chOff x="7375526" y="1582738"/>
            <a:chExt cx="1704975" cy="476250"/>
          </a:xfrm>
          <a:solidFill>
            <a:srgbClr val="1B323D"/>
          </a:solidFill>
        </p:grpSpPr>
        <p:sp>
          <p:nvSpPr>
            <p:cNvPr id="40" name="Freeform 141"/>
            <p:cNvSpPr>
              <a:spLocks/>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400">
                <a:solidFill>
                  <a:schemeClr val="bg1"/>
                </a:solidFill>
              </a:endParaRPr>
            </a:p>
          </p:txBody>
        </p:sp>
        <p:sp>
          <p:nvSpPr>
            <p:cNvPr id="41" name="Rectangle 15"/>
            <p:cNvSpPr>
              <a:spLocks noChangeArrowheads="1"/>
            </p:cNvSpPr>
            <p:nvPr/>
          </p:nvSpPr>
          <p:spPr bwMode="auto">
            <a:xfrm>
              <a:off x="7492362" y="1666931"/>
              <a:ext cx="1492250" cy="317531"/>
            </a:xfrm>
            <a:prstGeom prst="rect">
              <a:avLst/>
            </a:prstGeom>
            <a:noFill/>
            <a:ln>
              <a:noFill/>
            </a:ln>
            <a:effectLst/>
            <a:extLst/>
          </p:spPr>
          <p:txBody>
            <a:bodyPr wrap="none" anchor="ctr"/>
            <a:lstStyle/>
            <a:p>
              <a:pPr algn="ctr">
                <a:defRPr/>
              </a:pPr>
              <a:r>
                <a:rPr lang="zh-CN" altLang="en-US" sz="1600" dirty="0">
                  <a:solidFill>
                    <a:schemeClr val="bg1"/>
                  </a:solidFill>
                  <a:latin typeface="+mn-ea"/>
                </a:rPr>
                <a:t>法务部</a:t>
              </a:r>
            </a:p>
          </p:txBody>
        </p:sp>
      </p:grpSp>
      <p:grpSp>
        <p:nvGrpSpPr>
          <p:cNvPr id="42" name="组合 41"/>
          <p:cNvGrpSpPr/>
          <p:nvPr/>
        </p:nvGrpSpPr>
        <p:grpSpPr>
          <a:xfrm>
            <a:off x="5865111" y="2343810"/>
            <a:ext cx="990213" cy="560388"/>
            <a:chOff x="5867401" y="1936750"/>
            <a:chExt cx="990600" cy="560388"/>
          </a:xfrm>
          <a:solidFill>
            <a:srgbClr val="1B323D"/>
          </a:solidFill>
        </p:grpSpPr>
        <p:sp>
          <p:nvSpPr>
            <p:cNvPr id="43" name="Freeform 77"/>
            <p:cNvSpPr>
              <a:spLocks/>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2400">
                <a:solidFill>
                  <a:schemeClr val="bg1"/>
                </a:solidFill>
              </a:endParaRPr>
            </a:p>
          </p:txBody>
        </p:sp>
        <p:sp>
          <p:nvSpPr>
            <p:cNvPr id="44" name="Rectangle 15"/>
            <p:cNvSpPr>
              <a:spLocks noChangeArrowheads="1"/>
            </p:cNvSpPr>
            <p:nvPr/>
          </p:nvSpPr>
          <p:spPr bwMode="auto">
            <a:xfrm>
              <a:off x="5919290" y="2035066"/>
              <a:ext cx="848615" cy="317531"/>
            </a:xfrm>
            <a:prstGeom prst="rect">
              <a:avLst/>
            </a:prstGeom>
            <a:noFill/>
            <a:ln>
              <a:noFill/>
            </a:ln>
            <a:effectLst/>
            <a:extLst/>
          </p:spPr>
          <p:txBody>
            <a:bodyPr wrap="none" anchor="ctr"/>
            <a:lstStyle/>
            <a:p>
              <a:pPr algn="ctr">
                <a:defRPr/>
              </a:pPr>
              <a:r>
                <a:rPr lang="zh-CN" altLang="en-US" sz="2000" dirty="0">
                  <a:solidFill>
                    <a:schemeClr val="bg1"/>
                  </a:solidFill>
                  <a:latin typeface="微软雅黑" pitchFamily="34" charset="-122"/>
                  <a:ea typeface="微软雅黑" pitchFamily="34" charset="-122"/>
                </a:rPr>
                <a:t>总经理</a:t>
              </a:r>
            </a:p>
          </p:txBody>
        </p:sp>
      </p:grpSp>
      <p:grpSp>
        <p:nvGrpSpPr>
          <p:cNvPr id="45" name="组合 44"/>
          <p:cNvGrpSpPr/>
          <p:nvPr/>
        </p:nvGrpSpPr>
        <p:grpSpPr>
          <a:xfrm>
            <a:off x="1593230" y="3213288"/>
            <a:ext cx="628404" cy="436563"/>
            <a:chOff x="1593851" y="2887663"/>
            <a:chExt cx="628650" cy="436563"/>
          </a:xfrm>
          <a:solidFill>
            <a:srgbClr val="1B323D"/>
          </a:solidFill>
        </p:grpSpPr>
        <p:sp>
          <p:nvSpPr>
            <p:cNvPr id="46" name="Freeform 81"/>
            <p:cNvSpPr>
              <a:spLocks/>
            </p:cNvSpPr>
            <p:nvPr/>
          </p:nvSpPr>
          <p:spPr bwMode="auto">
            <a:xfrm>
              <a:off x="1593851" y="2887663"/>
              <a:ext cx="628650" cy="43656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47" name="Rectangle 15"/>
            <p:cNvSpPr>
              <a:spLocks noChangeArrowheads="1"/>
            </p:cNvSpPr>
            <p:nvPr/>
          </p:nvSpPr>
          <p:spPr bwMode="auto">
            <a:xfrm>
              <a:off x="1618635" y="2954205"/>
              <a:ext cx="558450" cy="317531"/>
            </a:xfrm>
            <a:prstGeom prst="rect">
              <a:avLst/>
            </a:prstGeom>
            <a:noFill/>
            <a:ln>
              <a:noFill/>
            </a:ln>
            <a:effectLst/>
            <a:extLst/>
          </p:spPr>
          <p:txBody>
            <a:bodyPr wrap="none" anchor="ctr"/>
            <a:lstStyle/>
            <a:p>
              <a:pPr algn="ctr">
                <a:defRPr/>
              </a:pPr>
              <a:r>
                <a:rPr lang="zh-CN" altLang="en-US" sz="1333" dirty="0">
                  <a:solidFill>
                    <a:schemeClr val="bg1"/>
                  </a:solidFill>
                  <a:latin typeface="微软雅黑" pitchFamily="34" charset="-122"/>
                  <a:ea typeface="微软雅黑" pitchFamily="34" charset="-122"/>
                </a:rPr>
                <a:t>市场部</a:t>
              </a:r>
              <a:endParaRPr lang="en-US" altLang="zh-CN" sz="1333" dirty="0">
                <a:solidFill>
                  <a:schemeClr val="bg1"/>
                </a:solidFill>
                <a:latin typeface="微软雅黑" pitchFamily="34" charset="-122"/>
                <a:ea typeface="微软雅黑" pitchFamily="34" charset="-122"/>
              </a:endParaRPr>
            </a:p>
            <a:p>
              <a:pPr algn="ctr">
                <a:defRPr/>
              </a:pPr>
              <a:r>
                <a:rPr lang="zh-CN" altLang="en-US" sz="1333" dirty="0">
                  <a:solidFill>
                    <a:schemeClr val="bg1"/>
                  </a:solidFill>
                  <a:latin typeface="微软雅黑" pitchFamily="34" charset="-122"/>
                  <a:ea typeface="微软雅黑" pitchFamily="34" charset="-122"/>
                </a:rPr>
                <a:t>经理</a:t>
              </a:r>
            </a:p>
          </p:txBody>
        </p:sp>
      </p:grpSp>
      <p:grpSp>
        <p:nvGrpSpPr>
          <p:cNvPr id="48" name="组合 47"/>
          <p:cNvGrpSpPr/>
          <p:nvPr/>
        </p:nvGrpSpPr>
        <p:grpSpPr>
          <a:xfrm>
            <a:off x="5355723" y="3294250"/>
            <a:ext cx="1831259" cy="317941"/>
            <a:chOff x="5357813" y="2968625"/>
            <a:chExt cx="1831975" cy="317942"/>
          </a:xfrm>
          <a:solidFill>
            <a:srgbClr val="1B323D"/>
          </a:solidFill>
        </p:grpSpPr>
        <p:sp>
          <p:nvSpPr>
            <p:cNvPr id="49" name="Freeform 79"/>
            <p:cNvSpPr>
              <a:spLocks/>
            </p:cNvSpPr>
            <p:nvPr/>
          </p:nvSpPr>
          <p:spPr bwMode="auto">
            <a:xfrm>
              <a:off x="5357813" y="2968625"/>
              <a:ext cx="1831975"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50" name="Rectangle 15"/>
            <p:cNvSpPr>
              <a:spLocks noChangeArrowheads="1"/>
            </p:cNvSpPr>
            <p:nvPr/>
          </p:nvSpPr>
          <p:spPr bwMode="auto">
            <a:xfrm>
              <a:off x="5408088" y="2969036"/>
              <a:ext cx="1706513" cy="317531"/>
            </a:xfrm>
            <a:prstGeom prst="rect">
              <a:avLst/>
            </a:prstGeom>
            <a:noFill/>
            <a:ln>
              <a:noFill/>
            </a:ln>
            <a:effectLst/>
            <a:extLst/>
          </p:spPr>
          <p:txBody>
            <a:bodyPr wrap="none" anchor="ctr"/>
            <a:lstStyle/>
            <a:p>
              <a:pPr algn="ctr">
                <a:defRPr/>
              </a:pPr>
              <a:r>
                <a:rPr lang="zh-CN" altLang="en-US" sz="1333" dirty="0">
                  <a:solidFill>
                    <a:schemeClr val="bg1"/>
                  </a:solidFill>
                  <a:latin typeface="微软雅黑" pitchFamily="34" charset="-122"/>
                  <a:ea typeface="微软雅黑" pitchFamily="34" charset="-122"/>
                </a:rPr>
                <a:t>某某公司</a:t>
              </a:r>
            </a:p>
          </p:txBody>
        </p:sp>
      </p:grpSp>
      <p:grpSp>
        <p:nvGrpSpPr>
          <p:cNvPr id="51" name="组合 50"/>
          <p:cNvGrpSpPr/>
          <p:nvPr/>
        </p:nvGrpSpPr>
        <p:grpSpPr>
          <a:xfrm>
            <a:off x="8775449" y="3294250"/>
            <a:ext cx="1832847" cy="317941"/>
            <a:chOff x="8778876" y="2968625"/>
            <a:chExt cx="1833563" cy="317942"/>
          </a:xfrm>
          <a:solidFill>
            <a:srgbClr val="1B323D"/>
          </a:solidFill>
        </p:grpSpPr>
        <p:sp>
          <p:nvSpPr>
            <p:cNvPr id="52" name="Freeform 80"/>
            <p:cNvSpPr>
              <a:spLocks/>
            </p:cNvSpPr>
            <p:nvPr/>
          </p:nvSpPr>
          <p:spPr bwMode="auto">
            <a:xfrm>
              <a:off x="8778876" y="2968625"/>
              <a:ext cx="1833563"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53" name="Rectangle 15"/>
            <p:cNvSpPr>
              <a:spLocks noChangeArrowheads="1"/>
            </p:cNvSpPr>
            <p:nvPr/>
          </p:nvSpPr>
          <p:spPr bwMode="auto">
            <a:xfrm>
              <a:off x="8820969" y="2969036"/>
              <a:ext cx="1706513" cy="317531"/>
            </a:xfrm>
            <a:prstGeom prst="rect">
              <a:avLst/>
            </a:prstGeom>
            <a:noFill/>
            <a:ln>
              <a:noFill/>
            </a:ln>
            <a:effectLst/>
            <a:extLst/>
          </p:spPr>
          <p:txBody>
            <a:bodyPr wrap="none" anchor="ctr"/>
            <a:lstStyle/>
            <a:p>
              <a:pPr algn="ctr">
                <a:defRPr/>
              </a:pPr>
              <a:r>
                <a:rPr lang="zh-CN" altLang="en-US" sz="1333" dirty="0">
                  <a:solidFill>
                    <a:schemeClr val="bg1"/>
                  </a:solidFill>
                  <a:latin typeface="微软雅黑" pitchFamily="34" charset="-122"/>
                  <a:ea typeface="微软雅黑" pitchFamily="34" charset="-122"/>
                </a:rPr>
                <a:t>深圳科技有限公司</a:t>
              </a:r>
            </a:p>
          </p:txBody>
        </p:sp>
      </p:grpSp>
      <p:grpSp>
        <p:nvGrpSpPr>
          <p:cNvPr id="54" name="组合 53"/>
          <p:cNvGrpSpPr/>
          <p:nvPr/>
        </p:nvGrpSpPr>
        <p:grpSpPr>
          <a:xfrm>
            <a:off x="1744498" y="3649851"/>
            <a:ext cx="389787" cy="1109663"/>
            <a:chOff x="1745182" y="3324225"/>
            <a:chExt cx="389941" cy="1109663"/>
          </a:xfrm>
          <a:solidFill>
            <a:srgbClr val="1B323D"/>
          </a:solidFill>
        </p:grpSpPr>
        <p:sp>
          <p:nvSpPr>
            <p:cNvPr id="55" name="Freeform 82"/>
            <p:cNvSpPr>
              <a:spLocks/>
            </p:cNvSpPr>
            <p:nvPr/>
          </p:nvSpPr>
          <p:spPr bwMode="auto">
            <a:xfrm>
              <a:off x="1749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56" name="Line 113"/>
            <p:cNvSpPr>
              <a:spLocks noChangeShapeType="1"/>
            </p:cNvSpPr>
            <p:nvPr/>
          </p:nvSpPr>
          <p:spPr bwMode="auto">
            <a:xfrm>
              <a:off x="1901826" y="3324225"/>
              <a:ext cx="0" cy="174625"/>
            </a:xfrm>
            <a:prstGeom prst="line">
              <a:avLst/>
            </a:prstGeom>
            <a:grpFill/>
            <a:ln w="12700" cap="flat">
              <a:solidFill>
                <a:schemeClr val="accent1"/>
              </a:solidFill>
              <a:prstDash val="solid"/>
              <a:miter lim="800000"/>
              <a:headEnd/>
              <a:tailEnd/>
            </a:ln>
            <a:ex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57" name="TextBox 56"/>
            <p:cNvSpPr txBox="1"/>
            <p:nvPr/>
          </p:nvSpPr>
          <p:spPr>
            <a:xfrm>
              <a:off x="1745182" y="3554682"/>
              <a:ext cx="389941" cy="606897"/>
            </a:xfrm>
            <a:prstGeom prst="rect">
              <a:avLst/>
            </a:prstGeom>
            <a:noFill/>
          </p:spPr>
          <p:txBody>
            <a:bodyPr vert="eaVert" wrap="none">
              <a:spAutoFit/>
            </a:bodyPr>
            <a:lstStyle/>
            <a:p>
              <a:pPr>
                <a:defRPr/>
              </a:pPr>
              <a:r>
                <a:rPr lang="zh-CN" altLang="en-US" sz="1333" dirty="0">
                  <a:solidFill>
                    <a:schemeClr val="bg1"/>
                  </a:solidFill>
                  <a:latin typeface="微软雅黑" pitchFamily="34" charset="-122"/>
                  <a:ea typeface="微软雅黑" pitchFamily="34" charset="-122"/>
                </a:rPr>
                <a:t>市场部</a:t>
              </a:r>
            </a:p>
          </p:txBody>
        </p:sp>
      </p:grpSp>
      <p:grpSp>
        <p:nvGrpSpPr>
          <p:cNvPr id="58" name="组合 57"/>
          <p:cNvGrpSpPr/>
          <p:nvPr/>
        </p:nvGrpSpPr>
        <p:grpSpPr>
          <a:xfrm>
            <a:off x="2183542" y="3819713"/>
            <a:ext cx="402065" cy="939800"/>
            <a:chOff x="2184401" y="3494088"/>
            <a:chExt cx="402224" cy="939800"/>
          </a:xfrm>
          <a:solidFill>
            <a:srgbClr val="1B323D"/>
          </a:solidFill>
        </p:grpSpPr>
        <p:sp>
          <p:nvSpPr>
            <p:cNvPr id="59" name="Freeform 83"/>
            <p:cNvSpPr>
              <a:spLocks/>
            </p:cNvSpPr>
            <p:nvPr/>
          </p:nvSpPr>
          <p:spPr bwMode="auto">
            <a:xfrm>
              <a:off x="218440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60" name="TextBox 59"/>
            <p:cNvSpPr txBox="1"/>
            <p:nvPr/>
          </p:nvSpPr>
          <p:spPr>
            <a:xfrm>
              <a:off x="2196684" y="3554683"/>
              <a:ext cx="389941" cy="606897"/>
            </a:xfrm>
            <a:prstGeom prst="rect">
              <a:avLst/>
            </a:prstGeom>
            <a:noFill/>
          </p:spPr>
          <p:txBody>
            <a:bodyPr vert="eaVert" wrap="none">
              <a:spAutoFit/>
            </a:bodyPr>
            <a:lstStyle/>
            <a:p>
              <a:pPr>
                <a:defRPr/>
              </a:pPr>
              <a:r>
                <a:rPr lang="zh-CN" altLang="en-US" sz="1333" dirty="0">
                  <a:solidFill>
                    <a:schemeClr val="bg1"/>
                  </a:solidFill>
                  <a:latin typeface="微软雅黑" pitchFamily="34" charset="-122"/>
                  <a:ea typeface="微软雅黑" pitchFamily="34" charset="-122"/>
                </a:rPr>
                <a:t>品质部</a:t>
              </a:r>
            </a:p>
          </p:txBody>
        </p:sp>
      </p:grpSp>
      <p:grpSp>
        <p:nvGrpSpPr>
          <p:cNvPr id="61" name="组合 60"/>
          <p:cNvGrpSpPr/>
          <p:nvPr/>
        </p:nvGrpSpPr>
        <p:grpSpPr>
          <a:xfrm>
            <a:off x="2637392" y="3819713"/>
            <a:ext cx="411134" cy="939800"/>
            <a:chOff x="2638426" y="3494088"/>
            <a:chExt cx="411296" cy="939800"/>
          </a:xfrm>
          <a:solidFill>
            <a:srgbClr val="1B323D"/>
          </a:solidFill>
        </p:grpSpPr>
        <p:sp>
          <p:nvSpPr>
            <p:cNvPr id="62" name="Freeform 84"/>
            <p:cNvSpPr>
              <a:spLocks/>
            </p:cNvSpPr>
            <p:nvPr/>
          </p:nvSpPr>
          <p:spPr bwMode="auto">
            <a:xfrm>
              <a:off x="2638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63" name="TextBox 62"/>
            <p:cNvSpPr txBox="1"/>
            <p:nvPr/>
          </p:nvSpPr>
          <p:spPr>
            <a:xfrm>
              <a:off x="2659781" y="3554683"/>
              <a:ext cx="389941" cy="606897"/>
            </a:xfrm>
            <a:prstGeom prst="rect">
              <a:avLst/>
            </a:prstGeom>
            <a:noFill/>
          </p:spPr>
          <p:txBody>
            <a:bodyPr vert="eaVert" wrap="none">
              <a:spAutoFit/>
            </a:bodyPr>
            <a:lstStyle/>
            <a:p>
              <a:pPr>
                <a:defRPr/>
              </a:pPr>
              <a:r>
                <a:rPr lang="zh-CN" altLang="en-US" sz="1333" dirty="0">
                  <a:solidFill>
                    <a:schemeClr val="bg1"/>
                  </a:solidFill>
                  <a:latin typeface="微软雅黑" pitchFamily="34" charset="-122"/>
                  <a:ea typeface="微软雅黑" pitchFamily="34" charset="-122"/>
                </a:rPr>
                <a:t>采购部</a:t>
              </a:r>
            </a:p>
          </p:txBody>
        </p:sp>
      </p:grpSp>
      <p:grpSp>
        <p:nvGrpSpPr>
          <p:cNvPr id="64" name="组合 63"/>
          <p:cNvGrpSpPr/>
          <p:nvPr/>
        </p:nvGrpSpPr>
        <p:grpSpPr>
          <a:xfrm>
            <a:off x="3097583" y="3819713"/>
            <a:ext cx="402265" cy="939800"/>
            <a:chOff x="3098801" y="3494088"/>
            <a:chExt cx="402424" cy="939800"/>
          </a:xfrm>
          <a:solidFill>
            <a:srgbClr val="1B323D"/>
          </a:solidFill>
        </p:grpSpPr>
        <p:sp>
          <p:nvSpPr>
            <p:cNvPr id="65" name="Freeform 85"/>
            <p:cNvSpPr>
              <a:spLocks/>
            </p:cNvSpPr>
            <p:nvPr/>
          </p:nvSpPr>
          <p:spPr bwMode="auto">
            <a:xfrm>
              <a:off x="3098801" y="3494088"/>
              <a:ext cx="306388" cy="939800"/>
            </a:xfrm>
            <a:custGeom>
              <a:avLst/>
              <a:gdLst>
                <a:gd name="T0" fmla="*/ 371 w 371"/>
                <a:gd name="T1" fmla="*/ 34 h 1135"/>
                <a:gd name="T2" fmla="*/ 371 w 371"/>
                <a:gd name="T3" fmla="*/ 1102 h 1135"/>
                <a:gd name="T4" fmla="*/ 338 w 371"/>
                <a:gd name="T5" fmla="*/ 1135 h 1135"/>
                <a:gd name="T6" fmla="*/ 33 w 371"/>
                <a:gd name="T7" fmla="*/ 1135 h 1135"/>
                <a:gd name="T8" fmla="*/ 0 w 371"/>
                <a:gd name="T9" fmla="*/ 1102 h 1135"/>
                <a:gd name="T10" fmla="*/ 0 w 371"/>
                <a:gd name="T11" fmla="*/ 34 h 1135"/>
                <a:gd name="T12" fmla="*/ 33 w 371"/>
                <a:gd name="T13" fmla="*/ 0 h 1135"/>
                <a:gd name="T14" fmla="*/ 338 w 371"/>
                <a:gd name="T15" fmla="*/ 0 h 1135"/>
                <a:gd name="T16" fmla="*/ 371 w 371"/>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4"/>
                  </a:moveTo>
                  <a:lnTo>
                    <a:pt x="371" y="1102"/>
                  </a:lnTo>
                  <a:cubicBezTo>
                    <a:pt x="371" y="1120"/>
                    <a:pt x="356" y="1135"/>
                    <a:pt x="338" y="1135"/>
                  </a:cubicBezTo>
                  <a:lnTo>
                    <a:pt x="33" y="1135"/>
                  </a:lnTo>
                  <a:cubicBezTo>
                    <a:pt x="15" y="1135"/>
                    <a:pt x="0" y="1120"/>
                    <a:pt x="0" y="1102"/>
                  </a:cubicBezTo>
                  <a:lnTo>
                    <a:pt x="0" y="34"/>
                  </a:lnTo>
                  <a:cubicBezTo>
                    <a:pt x="0" y="16"/>
                    <a:pt x="15" y="0"/>
                    <a:pt x="33" y="0"/>
                  </a:cubicBezTo>
                  <a:lnTo>
                    <a:pt x="338" y="0"/>
                  </a:lnTo>
                  <a:cubicBezTo>
                    <a:pt x="356" y="0"/>
                    <a:pt x="371" y="16"/>
                    <a:pt x="371"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66" name="TextBox 65"/>
            <p:cNvSpPr txBox="1"/>
            <p:nvPr/>
          </p:nvSpPr>
          <p:spPr>
            <a:xfrm>
              <a:off x="3111284" y="3554683"/>
              <a:ext cx="389941" cy="606897"/>
            </a:xfrm>
            <a:prstGeom prst="rect">
              <a:avLst/>
            </a:prstGeom>
            <a:noFill/>
          </p:spPr>
          <p:txBody>
            <a:bodyPr vert="eaVert" wrap="none">
              <a:spAutoFit/>
            </a:bodyPr>
            <a:lstStyle/>
            <a:p>
              <a:pPr>
                <a:defRPr/>
              </a:pPr>
              <a:r>
                <a:rPr lang="zh-CN" altLang="en-US" sz="1333" dirty="0">
                  <a:solidFill>
                    <a:schemeClr val="bg1"/>
                  </a:solidFill>
                  <a:latin typeface="微软雅黑" pitchFamily="34" charset="-122"/>
                  <a:ea typeface="微软雅黑" pitchFamily="34" charset="-122"/>
                </a:rPr>
                <a:t>综合部</a:t>
              </a:r>
            </a:p>
          </p:txBody>
        </p:sp>
      </p:grpSp>
      <p:grpSp>
        <p:nvGrpSpPr>
          <p:cNvPr id="67" name="组合 66"/>
          <p:cNvGrpSpPr/>
          <p:nvPr/>
        </p:nvGrpSpPr>
        <p:grpSpPr>
          <a:xfrm>
            <a:off x="3516389" y="3819713"/>
            <a:ext cx="389787" cy="939800"/>
            <a:chOff x="3517773" y="3494088"/>
            <a:chExt cx="389941" cy="939800"/>
          </a:xfrm>
          <a:solidFill>
            <a:srgbClr val="1B323D"/>
          </a:solidFill>
        </p:grpSpPr>
        <p:sp>
          <p:nvSpPr>
            <p:cNvPr id="68" name="Freeform 86"/>
            <p:cNvSpPr>
              <a:spLocks/>
            </p:cNvSpPr>
            <p:nvPr/>
          </p:nvSpPr>
          <p:spPr bwMode="auto">
            <a:xfrm>
              <a:off x="352425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6" y="1135"/>
                    <a:pt x="338" y="1135"/>
                  </a:cubicBezTo>
                  <a:lnTo>
                    <a:pt x="34" y="1135"/>
                  </a:lnTo>
                  <a:cubicBezTo>
                    <a:pt x="15" y="1135"/>
                    <a:pt x="0" y="1120"/>
                    <a:pt x="0" y="11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69" name="TextBox 68"/>
            <p:cNvSpPr txBox="1"/>
            <p:nvPr/>
          </p:nvSpPr>
          <p:spPr>
            <a:xfrm>
              <a:off x="3517773" y="3554683"/>
              <a:ext cx="389941" cy="606897"/>
            </a:xfrm>
            <a:prstGeom prst="rect">
              <a:avLst/>
            </a:prstGeom>
            <a:noFill/>
          </p:spPr>
          <p:txBody>
            <a:bodyPr vert="eaVert" wrap="none">
              <a:spAutoFit/>
            </a:bodyPr>
            <a:lstStyle/>
            <a:p>
              <a:pPr>
                <a:defRPr/>
              </a:pPr>
              <a:r>
                <a:rPr lang="zh-CN" altLang="en-US" sz="1333" dirty="0">
                  <a:solidFill>
                    <a:schemeClr val="bg1"/>
                  </a:solidFill>
                  <a:latin typeface="微软雅黑" pitchFamily="34" charset="-122"/>
                  <a:ea typeface="微软雅黑" pitchFamily="34" charset="-122"/>
                </a:rPr>
                <a:t>财务部</a:t>
              </a:r>
            </a:p>
          </p:txBody>
        </p:sp>
      </p:grpSp>
      <p:grpSp>
        <p:nvGrpSpPr>
          <p:cNvPr id="70" name="组合 69"/>
          <p:cNvGrpSpPr/>
          <p:nvPr/>
        </p:nvGrpSpPr>
        <p:grpSpPr>
          <a:xfrm>
            <a:off x="4884415" y="4014976"/>
            <a:ext cx="398924" cy="939800"/>
            <a:chOff x="4886325" y="3689350"/>
            <a:chExt cx="399081" cy="939800"/>
          </a:xfrm>
          <a:solidFill>
            <a:srgbClr val="1B323D"/>
          </a:solidFill>
        </p:grpSpPr>
        <p:sp>
          <p:nvSpPr>
            <p:cNvPr id="71" name="Freeform 91"/>
            <p:cNvSpPr>
              <a:spLocks/>
            </p:cNvSpPr>
            <p:nvPr/>
          </p:nvSpPr>
          <p:spPr bwMode="auto">
            <a:xfrm>
              <a:off x="4886325" y="3689350"/>
              <a:ext cx="307975" cy="939800"/>
            </a:xfrm>
            <a:custGeom>
              <a:avLst/>
              <a:gdLst>
                <a:gd name="T0" fmla="*/ 372 w 372"/>
                <a:gd name="T1" fmla="*/ 33 h 1135"/>
                <a:gd name="T2" fmla="*/ 372 w 372"/>
                <a:gd name="T3" fmla="*/ 1101 h 1135"/>
                <a:gd name="T4" fmla="*/ 338 w 372"/>
                <a:gd name="T5" fmla="*/ 1135 h 1135"/>
                <a:gd name="T6" fmla="*/ 33 w 372"/>
                <a:gd name="T7" fmla="*/ 1135 h 1135"/>
                <a:gd name="T8" fmla="*/ 0 w 372"/>
                <a:gd name="T9" fmla="*/ 1101 h 1135"/>
                <a:gd name="T10" fmla="*/ 0 w 372"/>
                <a:gd name="T11" fmla="*/ 33 h 1135"/>
                <a:gd name="T12" fmla="*/ 33 w 372"/>
                <a:gd name="T13" fmla="*/ 0 h 1135"/>
                <a:gd name="T14" fmla="*/ 338 w 372"/>
                <a:gd name="T15" fmla="*/ 0 h 1135"/>
                <a:gd name="T16" fmla="*/ 372 w 372"/>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3"/>
                  </a:moveTo>
                  <a:lnTo>
                    <a:pt x="372" y="1101"/>
                  </a:lnTo>
                  <a:cubicBezTo>
                    <a:pt x="372" y="1120"/>
                    <a:pt x="356" y="1135"/>
                    <a:pt x="338" y="1135"/>
                  </a:cubicBezTo>
                  <a:lnTo>
                    <a:pt x="33" y="1135"/>
                  </a:lnTo>
                  <a:cubicBezTo>
                    <a:pt x="15" y="1135"/>
                    <a:pt x="0" y="1120"/>
                    <a:pt x="0" y="1101"/>
                  </a:cubicBezTo>
                  <a:lnTo>
                    <a:pt x="0" y="33"/>
                  </a:lnTo>
                  <a:cubicBezTo>
                    <a:pt x="0" y="15"/>
                    <a:pt x="15" y="0"/>
                    <a:pt x="33" y="0"/>
                  </a:cubicBezTo>
                  <a:lnTo>
                    <a:pt x="338" y="0"/>
                  </a:lnTo>
                  <a:cubicBezTo>
                    <a:pt x="356" y="0"/>
                    <a:pt x="372" y="15"/>
                    <a:pt x="372" y="33"/>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72" name="TextBox 71"/>
            <p:cNvSpPr txBox="1"/>
            <p:nvPr/>
          </p:nvSpPr>
          <p:spPr>
            <a:xfrm>
              <a:off x="4895465" y="3744465"/>
              <a:ext cx="389941" cy="606897"/>
            </a:xfrm>
            <a:prstGeom prst="rect">
              <a:avLst/>
            </a:prstGeom>
            <a:noFill/>
          </p:spPr>
          <p:txBody>
            <a:bodyPr vert="eaVert" wrap="none">
              <a:spAutoFit/>
            </a:bodyPr>
            <a:lstStyle/>
            <a:p>
              <a:pPr>
                <a:defRPr/>
              </a:pPr>
              <a:r>
                <a:rPr lang="zh-CN" altLang="en-US" sz="1333" dirty="0">
                  <a:solidFill>
                    <a:schemeClr val="bg1"/>
                  </a:solidFill>
                  <a:latin typeface="微软雅黑" pitchFamily="34" charset="-122"/>
                  <a:ea typeface="微软雅黑" pitchFamily="34" charset="-122"/>
                </a:rPr>
                <a:t>研发部</a:t>
              </a:r>
            </a:p>
          </p:txBody>
        </p:sp>
      </p:grpSp>
      <p:grpSp>
        <p:nvGrpSpPr>
          <p:cNvPr id="73" name="组合 72"/>
          <p:cNvGrpSpPr/>
          <p:nvPr/>
        </p:nvGrpSpPr>
        <p:grpSpPr>
          <a:xfrm>
            <a:off x="7331514" y="4014980"/>
            <a:ext cx="389787" cy="939801"/>
            <a:chOff x="7334394" y="3689350"/>
            <a:chExt cx="389941" cy="939800"/>
          </a:xfrm>
          <a:solidFill>
            <a:srgbClr val="1B323D"/>
          </a:solidFill>
        </p:grpSpPr>
        <p:sp>
          <p:nvSpPr>
            <p:cNvPr id="74" name="Freeform 92"/>
            <p:cNvSpPr>
              <a:spLocks/>
            </p:cNvSpPr>
            <p:nvPr/>
          </p:nvSpPr>
          <p:spPr bwMode="auto">
            <a:xfrm>
              <a:off x="7342188" y="3689350"/>
              <a:ext cx="307975" cy="939800"/>
            </a:xfrm>
            <a:custGeom>
              <a:avLst/>
              <a:gdLst>
                <a:gd name="T0" fmla="*/ 371 w 371"/>
                <a:gd name="T1" fmla="*/ 33 h 1135"/>
                <a:gd name="T2" fmla="*/ 371 w 371"/>
                <a:gd name="T3" fmla="*/ 1101 h 1135"/>
                <a:gd name="T4" fmla="*/ 338 w 371"/>
                <a:gd name="T5" fmla="*/ 1135 h 1135"/>
                <a:gd name="T6" fmla="*/ 33 w 371"/>
                <a:gd name="T7" fmla="*/ 1135 h 1135"/>
                <a:gd name="T8" fmla="*/ 0 w 371"/>
                <a:gd name="T9" fmla="*/ 1101 h 1135"/>
                <a:gd name="T10" fmla="*/ 0 w 371"/>
                <a:gd name="T11" fmla="*/ 33 h 1135"/>
                <a:gd name="T12" fmla="*/ 33 w 371"/>
                <a:gd name="T13" fmla="*/ 0 h 1135"/>
                <a:gd name="T14" fmla="*/ 338 w 371"/>
                <a:gd name="T15" fmla="*/ 0 h 1135"/>
                <a:gd name="T16" fmla="*/ 371 w 371"/>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3"/>
                  </a:moveTo>
                  <a:lnTo>
                    <a:pt x="371" y="1101"/>
                  </a:lnTo>
                  <a:cubicBezTo>
                    <a:pt x="371" y="1120"/>
                    <a:pt x="356" y="1135"/>
                    <a:pt x="338" y="1135"/>
                  </a:cubicBezTo>
                  <a:lnTo>
                    <a:pt x="33" y="1135"/>
                  </a:lnTo>
                  <a:cubicBezTo>
                    <a:pt x="15" y="1135"/>
                    <a:pt x="0" y="1120"/>
                    <a:pt x="0" y="1101"/>
                  </a:cubicBezTo>
                  <a:lnTo>
                    <a:pt x="0" y="33"/>
                  </a:lnTo>
                  <a:cubicBezTo>
                    <a:pt x="0" y="15"/>
                    <a:pt x="15" y="0"/>
                    <a:pt x="33" y="0"/>
                  </a:cubicBezTo>
                  <a:lnTo>
                    <a:pt x="338" y="0"/>
                  </a:lnTo>
                  <a:cubicBezTo>
                    <a:pt x="356" y="0"/>
                    <a:pt x="371" y="15"/>
                    <a:pt x="371" y="33"/>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75" name="TextBox 74"/>
            <p:cNvSpPr txBox="1"/>
            <p:nvPr/>
          </p:nvSpPr>
          <p:spPr>
            <a:xfrm>
              <a:off x="7334394" y="3744465"/>
              <a:ext cx="389941" cy="778417"/>
            </a:xfrm>
            <a:prstGeom prst="rect">
              <a:avLst/>
            </a:prstGeom>
            <a:noFill/>
          </p:spPr>
          <p:txBody>
            <a:bodyPr vert="eaVert" wrap="none">
              <a:spAutoFit/>
            </a:bodyPr>
            <a:lstStyle/>
            <a:p>
              <a:pPr>
                <a:defRPr/>
              </a:pPr>
              <a:r>
                <a:rPr lang="zh-CN" altLang="en-US" sz="1333" dirty="0">
                  <a:solidFill>
                    <a:schemeClr val="bg1"/>
                  </a:solidFill>
                  <a:latin typeface="微软雅黑" pitchFamily="34" charset="-122"/>
                  <a:ea typeface="微软雅黑" pitchFamily="34" charset="-122"/>
                </a:rPr>
                <a:t>售后中心</a:t>
              </a:r>
            </a:p>
          </p:txBody>
        </p:sp>
      </p:grpSp>
      <p:grpSp>
        <p:nvGrpSpPr>
          <p:cNvPr id="76" name="组合 75"/>
          <p:cNvGrpSpPr/>
          <p:nvPr/>
        </p:nvGrpSpPr>
        <p:grpSpPr>
          <a:xfrm>
            <a:off x="8787728" y="4014976"/>
            <a:ext cx="389787" cy="971548"/>
            <a:chOff x="8791184" y="3689353"/>
            <a:chExt cx="389941" cy="971548"/>
          </a:xfrm>
          <a:solidFill>
            <a:srgbClr val="1B323D"/>
          </a:solidFill>
        </p:grpSpPr>
        <p:sp>
          <p:nvSpPr>
            <p:cNvPr id="77" name="Freeform 93"/>
            <p:cNvSpPr>
              <a:spLocks/>
            </p:cNvSpPr>
            <p:nvPr/>
          </p:nvSpPr>
          <p:spPr bwMode="auto">
            <a:xfrm>
              <a:off x="8842376"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78" name="TextBox 77"/>
            <p:cNvSpPr txBox="1"/>
            <p:nvPr/>
          </p:nvSpPr>
          <p:spPr>
            <a:xfrm>
              <a:off x="8791184" y="3689353"/>
              <a:ext cx="389941" cy="949940"/>
            </a:xfrm>
            <a:prstGeom prst="rect">
              <a:avLst/>
            </a:prstGeom>
            <a:noFill/>
          </p:spPr>
          <p:txBody>
            <a:bodyPr vert="eaVert" wrap="none">
              <a:spAutoFit/>
            </a:bodyPr>
            <a:lstStyle/>
            <a:p>
              <a:pPr>
                <a:defRPr/>
              </a:pPr>
              <a:r>
                <a:rPr lang="zh-CN" altLang="en-US" sz="1333" dirty="0">
                  <a:solidFill>
                    <a:schemeClr val="bg1"/>
                  </a:solidFill>
                  <a:latin typeface="微软雅黑" pitchFamily="34" charset="-122"/>
                  <a:ea typeface="微软雅黑" pitchFamily="34" charset="-122"/>
                </a:rPr>
                <a:t>硬件测试部</a:t>
              </a:r>
            </a:p>
          </p:txBody>
        </p:sp>
      </p:grpSp>
      <p:grpSp>
        <p:nvGrpSpPr>
          <p:cNvPr id="79" name="组合 78"/>
          <p:cNvGrpSpPr/>
          <p:nvPr/>
        </p:nvGrpSpPr>
        <p:grpSpPr>
          <a:xfrm>
            <a:off x="9510479" y="3988743"/>
            <a:ext cx="389787" cy="997781"/>
            <a:chOff x="9514166" y="3663120"/>
            <a:chExt cx="389939" cy="997781"/>
          </a:xfrm>
          <a:solidFill>
            <a:srgbClr val="1B323D"/>
          </a:solidFill>
        </p:grpSpPr>
        <p:sp>
          <p:nvSpPr>
            <p:cNvPr id="80" name="Freeform 94"/>
            <p:cNvSpPr>
              <a:spLocks/>
            </p:cNvSpPr>
            <p:nvPr/>
          </p:nvSpPr>
          <p:spPr bwMode="auto">
            <a:xfrm>
              <a:off x="9545638"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81" name="TextBox 80"/>
            <p:cNvSpPr txBox="1"/>
            <p:nvPr/>
          </p:nvSpPr>
          <p:spPr>
            <a:xfrm>
              <a:off x="9514166" y="3663120"/>
              <a:ext cx="389939" cy="949940"/>
            </a:xfrm>
            <a:prstGeom prst="rect">
              <a:avLst/>
            </a:prstGeom>
            <a:noFill/>
          </p:spPr>
          <p:txBody>
            <a:bodyPr vert="eaVert" wrap="none">
              <a:spAutoFit/>
            </a:bodyPr>
            <a:lstStyle/>
            <a:p>
              <a:pPr>
                <a:defRPr/>
              </a:pPr>
              <a:r>
                <a:rPr lang="zh-CN" altLang="en-US" sz="1333" dirty="0">
                  <a:solidFill>
                    <a:schemeClr val="bg1"/>
                  </a:solidFill>
                  <a:latin typeface="微软雅黑" pitchFamily="34" charset="-122"/>
                  <a:ea typeface="微软雅黑" pitchFamily="34" charset="-122"/>
                </a:rPr>
                <a:t>工程监督部</a:t>
              </a:r>
            </a:p>
          </p:txBody>
        </p:sp>
      </p:grpSp>
      <p:grpSp>
        <p:nvGrpSpPr>
          <p:cNvPr id="82" name="组合 81"/>
          <p:cNvGrpSpPr/>
          <p:nvPr/>
        </p:nvGrpSpPr>
        <p:grpSpPr>
          <a:xfrm>
            <a:off x="10163168" y="4014976"/>
            <a:ext cx="389788" cy="971544"/>
            <a:chOff x="10167136" y="3689356"/>
            <a:chExt cx="389941" cy="971545"/>
          </a:xfrm>
          <a:solidFill>
            <a:srgbClr val="1B323D"/>
          </a:solidFill>
        </p:grpSpPr>
        <p:sp>
          <p:nvSpPr>
            <p:cNvPr id="83" name="Freeform 95"/>
            <p:cNvSpPr>
              <a:spLocks/>
            </p:cNvSpPr>
            <p:nvPr/>
          </p:nvSpPr>
          <p:spPr bwMode="auto">
            <a:xfrm>
              <a:off x="10190163" y="3690938"/>
              <a:ext cx="307975" cy="969963"/>
            </a:xfrm>
            <a:custGeom>
              <a:avLst/>
              <a:gdLst>
                <a:gd name="T0" fmla="*/ 372 w 372"/>
                <a:gd name="T1" fmla="*/ 34 h 1172"/>
                <a:gd name="T2" fmla="*/ 372 w 372"/>
                <a:gd name="T3" fmla="*/ 1139 h 1172"/>
                <a:gd name="T4" fmla="*/ 338 w 372"/>
                <a:gd name="T5" fmla="*/ 1172 h 1172"/>
                <a:gd name="T6" fmla="*/ 34 w 372"/>
                <a:gd name="T7" fmla="*/ 1172 h 1172"/>
                <a:gd name="T8" fmla="*/ 0 w 372"/>
                <a:gd name="T9" fmla="*/ 1139 h 1172"/>
                <a:gd name="T10" fmla="*/ 0 w 372"/>
                <a:gd name="T11" fmla="*/ 34 h 1172"/>
                <a:gd name="T12" fmla="*/ 34 w 372"/>
                <a:gd name="T13" fmla="*/ 0 h 1172"/>
                <a:gd name="T14" fmla="*/ 338 w 372"/>
                <a:gd name="T15" fmla="*/ 0 h 1172"/>
                <a:gd name="T16" fmla="*/ 372 w 372"/>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72">
                  <a:moveTo>
                    <a:pt x="372" y="34"/>
                  </a:moveTo>
                  <a:lnTo>
                    <a:pt x="372" y="1139"/>
                  </a:lnTo>
                  <a:cubicBezTo>
                    <a:pt x="372" y="1157"/>
                    <a:pt x="357" y="1172"/>
                    <a:pt x="338" y="1172"/>
                  </a:cubicBezTo>
                  <a:lnTo>
                    <a:pt x="34" y="1172"/>
                  </a:lnTo>
                  <a:cubicBezTo>
                    <a:pt x="15" y="1172"/>
                    <a:pt x="0" y="1157"/>
                    <a:pt x="0" y="1139"/>
                  </a:cubicBezTo>
                  <a:lnTo>
                    <a:pt x="0" y="34"/>
                  </a:lnTo>
                  <a:cubicBezTo>
                    <a:pt x="0" y="15"/>
                    <a:pt x="15" y="0"/>
                    <a:pt x="34" y="0"/>
                  </a:cubicBezTo>
                  <a:lnTo>
                    <a:pt x="338" y="0"/>
                  </a:lnTo>
                  <a:cubicBezTo>
                    <a:pt x="357" y="0"/>
                    <a:pt x="372" y="15"/>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84" name="TextBox 83"/>
            <p:cNvSpPr txBox="1"/>
            <p:nvPr/>
          </p:nvSpPr>
          <p:spPr>
            <a:xfrm>
              <a:off x="10167136" y="3689356"/>
              <a:ext cx="389941" cy="949941"/>
            </a:xfrm>
            <a:prstGeom prst="rect">
              <a:avLst/>
            </a:prstGeom>
            <a:noFill/>
          </p:spPr>
          <p:txBody>
            <a:bodyPr vert="eaVert" wrap="none">
              <a:spAutoFit/>
            </a:bodyPr>
            <a:lstStyle/>
            <a:p>
              <a:pPr>
                <a:defRPr/>
              </a:pPr>
              <a:r>
                <a:rPr lang="zh-CN" altLang="en-US" sz="1333" dirty="0">
                  <a:solidFill>
                    <a:schemeClr val="bg1"/>
                  </a:solidFill>
                  <a:latin typeface="微软雅黑" pitchFamily="34" charset="-122"/>
                  <a:ea typeface="微软雅黑" pitchFamily="34" charset="-122"/>
                </a:rPr>
                <a:t>客服事业部</a:t>
              </a:r>
            </a:p>
          </p:txBody>
        </p:sp>
      </p:grpSp>
      <p:grpSp>
        <p:nvGrpSpPr>
          <p:cNvPr id="113" name="组合 112"/>
          <p:cNvGrpSpPr/>
          <p:nvPr/>
        </p:nvGrpSpPr>
        <p:grpSpPr>
          <a:xfrm>
            <a:off x="1484693" y="5362764"/>
            <a:ext cx="369332" cy="1031863"/>
            <a:chOff x="1485270" y="5037138"/>
            <a:chExt cx="369475" cy="1104900"/>
          </a:xfrm>
          <a:solidFill>
            <a:srgbClr val="1B323D"/>
          </a:solidFill>
        </p:grpSpPr>
        <p:sp>
          <p:nvSpPr>
            <p:cNvPr id="114"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15" name="TextBox 114"/>
            <p:cNvSpPr txBox="1"/>
            <p:nvPr/>
          </p:nvSpPr>
          <p:spPr>
            <a:xfrm>
              <a:off x="1485270" y="5135975"/>
              <a:ext cx="369475"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16" name="组合 115"/>
          <p:cNvGrpSpPr/>
          <p:nvPr/>
        </p:nvGrpSpPr>
        <p:grpSpPr>
          <a:xfrm>
            <a:off x="1968120" y="5362764"/>
            <a:ext cx="369332" cy="1031863"/>
            <a:chOff x="1486186" y="5037138"/>
            <a:chExt cx="369476" cy="1104900"/>
          </a:xfrm>
          <a:solidFill>
            <a:srgbClr val="1B323D"/>
          </a:solidFill>
        </p:grpSpPr>
        <p:sp>
          <p:nvSpPr>
            <p:cNvPr id="117" name="Freeform 87"/>
            <p:cNvSpPr>
              <a:spLocks/>
            </p:cNvSpPr>
            <p:nvPr/>
          </p:nvSpPr>
          <p:spPr bwMode="auto">
            <a:xfrm>
              <a:off x="1490664"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18" name="TextBox 117"/>
            <p:cNvSpPr txBox="1"/>
            <p:nvPr/>
          </p:nvSpPr>
          <p:spPr>
            <a:xfrm>
              <a:off x="1486186"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19" name="组合 118"/>
          <p:cNvGrpSpPr/>
          <p:nvPr/>
        </p:nvGrpSpPr>
        <p:grpSpPr>
          <a:xfrm>
            <a:off x="2836046" y="5362764"/>
            <a:ext cx="392404" cy="1031863"/>
            <a:chOff x="1490663" y="5037138"/>
            <a:chExt cx="392557" cy="1104900"/>
          </a:xfrm>
          <a:solidFill>
            <a:srgbClr val="1B323D"/>
          </a:solidFill>
        </p:grpSpPr>
        <p:sp>
          <p:nvSpPr>
            <p:cNvPr id="120"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21" name="TextBox 120"/>
            <p:cNvSpPr txBox="1"/>
            <p:nvPr/>
          </p:nvSpPr>
          <p:spPr>
            <a:xfrm>
              <a:off x="1513744"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22" name="组合 121"/>
          <p:cNvGrpSpPr/>
          <p:nvPr/>
        </p:nvGrpSpPr>
        <p:grpSpPr>
          <a:xfrm>
            <a:off x="3318562" y="5362764"/>
            <a:ext cx="369332" cy="1031863"/>
            <a:chOff x="1490663" y="5037138"/>
            <a:chExt cx="369476" cy="1104900"/>
          </a:xfrm>
          <a:solidFill>
            <a:srgbClr val="1B323D"/>
          </a:solidFill>
        </p:grpSpPr>
        <p:sp>
          <p:nvSpPr>
            <p:cNvPr id="123"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24" name="TextBox 123"/>
            <p:cNvSpPr txBox="1"/>
            <p:nvPr/>
          </p:nvSpPr>
          <p:spPr>
            <a:xfrm>
              <a:off x="1490663"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25" name="组合 124"/>
          <p:cNvGrpSpPr/>
          <p:nvPr/>
        </p:nvGrpSpPr>
        <p:grpSpPr>
          <a:xfrm>
            <a:off x="3889962" y="5362764"/>
            <a:ext cx="371576" cy="1031863"/>
            <a:chOff x="1490663" y="5037138"/>
            <a:chExt cx="371721" cy="1104900"/>
          </a:xfrm>
          <a:solidFill>
            <a:srgbClr val="1B323D"/>
          </a:solidFill>
        </p:grpSpPr>
        <p:sp>
          <p:nvSpPr>
            <p:cNvPr id="126"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27" name="TextBox 126"/>
            <p:cNvSpPr txBox="1"/>
            <p:nvPr/>
          </p:nvSpPr>
          <p:spPr>
            <a:xfrm>
              <a:off x="1492908"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28" name="组合 127"/>
          <p:cNvGrpSpPr/>
          <p:nvPr/>
        </p:nvGrpSpPr>
        <p:grpSpPr>
          <a:xfrm>
            <a:off x="4397873" y="5362764"/>
            <a:ext cx="396636" cy="1031863"/>
            <a:chOff x="1490663" y="5037138"/>
            <a:chExt cx="396791" cy="1104900"/>
          </a:xfrm>
          <a:solidFill>
            <a:srgbClr val="1B323D"/>
          </a:solidFill>
        </p:grpSpPr>
        <p:sp>
          <p:nvSpPr>
            <p:cNvPr id="129"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30" name="TextBox 129"/>
            <p:cNvSpPr txBox="1"/>
            <p:nvPr/>
          </p:nvSpPr>
          <p:spPr>
            <a:xfrm>
              <a:off x="1517978"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31" name="组合 130"/>
          <p:cNvGrpSpPr/>
          <p:nvPr/>
        </p:nvGrpSpPr>
        <p:grpSpPr>
          <a:xfrm>
            <a:off x="4893088" y="5362764"/>
            <a:ext cx="384684" cy="1031863"/>
            <a:chOff x="1490663" y="5037138"/>
            <a:chExt cx="384834" cy="1104900"/>
          </a:xfrm>
          <a:solidFill>
            <a:srgbClr val="1B323D"/>
          </a:solidFill>
        </p:grpSpPr>
        <p:sp>
          <p:nvSpPr>
            <p:cNvPr id="132"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33" name="TextBox 132"/>
            <p:cNvSpPr txBox="1"/>
            <p:nvPr/>
          </p:nvSpPr>
          <p:spPr>
            <a:xfrm>
              <a:off x="1506021"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34" name="组合 133"/>
          <p:cNvGrpSpPr/>
          <p:nvPr/>
        </p:nvGrpSpPr>
        <p:grpSpPr>
          <a:xfrm>
            <a:off x="5413698" y="5362764"/>
            <a:ext cx="379706" cy="1031863"/>
            <a:chOff x="1490663" y="5037138"/>
            <a:chExt cx="379854" cy="1104900"/>
          </a:xfrm>
          <a:solidFill>
            <a:srgbClr val="1B323D"/>
          </a:solidFill>
        </p:grpSpPr>
        <p:sp>
          <p:nvSpPr>
            <p:cNvPr id="135"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36" name="TextBox 135"/>
            <p:cNvSpPr txBox="1"/>
            <p:nvPr/>
          </p:nvSpPr>
          <p:spPr>
            <a:xfrm>
              <a:off x="1501041"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37" name="组合 136"/>
          <p:cNvGrpSpPr/>
          <p:nvPr/>
        </p:nvGrpSpPr>
        <p:grpSpPr>
          <a:xfrm>
            <a:off x="5883516" y="5362764"/>
            <a:ext cx="376441" cy="1031863"/>
            <a:chOff x="1490663" y="5037138"/>
            <a:chExt cx="376588" cy="1104900"/>
          </a:xfrm>
          <a:solidFill>
            <a:srgbClr val="1B323D"/>
          </a:solidFill>
        </p:grpSpPr>
        <p:sp>
          <p:nvSpPr>
            <p:cNvPr id="138"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39" name="TextBox 138"/>
            <p:cNvSpPr txBox="1"/>
            <p:nvPr/>
          </p:nvSpPr>
          <p:spPr>
            <a:xfrm>
              <a:off x="1497775"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40" name="组合 139"/>
          <p:cNvGrpSpPr/>
          <p:nvPr/>
        </p:nvGrpSpPr>
        <p:grpSpPr>
          <a:xfrm>
            <a:off x="6810455" y="5362764"/>
            <a:ext cx="391983" cy="1031863"/>
            <a:chOff x="1490663" y="5037138"/>
            <a:chExt cx="392136" cy="1104900"/>
          </a:xfrm>
          <a:solidFill>
            <a:srgbClr val="1B323D"/>
          </a:solidFill>
        </p:grpSpPr>
        <p:sp>
          <p:nvSpPr>
            <p:cNvPr id="141"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42" name="TextBox 141"/>
            <p:cNvSpPr txBox="1"/>
            <p:nvPr/>
          </p:nvSpPr>
          <p:spPr>
            <a:xfrm>
              <a:off x="1513323"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43" name="组合 142"/>
          <p:cNvGrpSpPr/>
          <p:nvPr/>
        </p:nvGrpSpPr>
        <p:grpSpPr>
          <a:xfrm>
            <a:off x="7343765" y="5362764"/>
            <a:ext cx="380759" cy="1031863"/>
            <a:chOff x="1490663" y="5037138"/>
            <a:chExt cx="380907" cy="1104900"/>
          </a:xfrm>
          <a:solidFill>
            <a:srgbClr val="1B323D"/>
          </a:solidFill>
        </p:grpSpPr>
        <p:sp>
          <p:nvSpPr>
            <p:cNvPr id="144"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45" name="TextBox 144"/>
            <p:cNvSpPr txBox="1"/>
            <p:nvPr/>
          </p:nvSpPr>
          <p:spPr>
            <a:xfrm>
              <a:off x="1502094"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46" name="组合 145"/>
          <p:cNvGrpSpPr/>
          <p:nvPr/>
        </p:nvGrpSpPr>
        <p:grpSpPr>
          <a:xfrm>
            <a:off x="7902466" y="5362764"/>
            <a:ext cx="369332" cy="1031863"/>
            <a:chOff x="1490663" y="5037138"/>
            <a:chExt cx="369476" cy="1104900"/>
          </a:xfrm>
          <a:solidFill>
            <a:srgbClr val="1B323D"/>
          </a:solidFill>
        </p:grpSpPr>
        <p:sp>
          <p:nvSpPr>
            <p:cNvPr id="147"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48" name="TextBox 147"/>
            <p:cNvSpPr txBox="1"/>
            <p:nvPr/>
          </p:nvSpPr>
          <p:spPr>
            <a:xfrm>
              <a:off x="1490663"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49" name="组合 148"/>
          <p:cNvGrpSpPr/>
          <p:nvPr/>
        </p:nvGrpSpPr>
        <p:grpSpPr>
          <a:xfrm>
            <a:off x="9286528" y="5362764"/>
            <a:ext cx="385694" cy="1031863"/>
            <a:chOff x="1490663" y="5037138"/>
            <a:chExt cx="385844" cy="1104900"/>
          </a:xfrm>
          <a:solidFill>
            <a:srgbClr val="1B323D"/>
          </a:solidFill>
        </p:grpSpPr>
        <p:sp>
          <p:nvSpPr>
            <p:cNvPr id="150"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51" name="TextBox 150"/>
            <p:cNvSpPr txBox="1"/>
            <p:nvPr/>
          </p:nvSpPr>
          <p:spPr>
            <a:xfrm>
              <a:off x="1507031"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grpSp>
        <p:nvGrpSpPr>
          <p:cNvPr id="152" name="组合 151"/>
          <p:cNvGrpSpPr/>
          <p:nvPr/>
        </p:nvGrpSpPr>
        <p:grpSpPr>
          <a:xfrm>
            <a:off x="9781740" y="5362764"/>
            <a:ext cx="379538" cy="1031863"/>
            <a:chOff x="1490663" y="5037138"/>
            <a:chExt cx="379686" cy="1104900"/>
          </a:xfrm>
          <a:solidFill>
            <a:srgbClr val="1B323D"/>
          </a:solidFill>
        </p:grpSpPr>
        <p:sp>
          <p:nvSpPr>
            <p:cNvPr id="153"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rgbClr val="757170"/>
            </a:solidFill>
            <a:ln>
              <a:noFill/>
            </a:ln>
            <a:effectLst/>
          </p:spPr>
          <p:txBody>
            <a:bodyPr/>
            <a:lstStyle/>
            <a:p>
              <a:pPr>
                <a:defRPr/>
              </a:pPr>
              <a:endParaRPr lang="zh-CN" altLang="en-US" sz="2400">
                <a:solidFill>
                  <a:schemeClr val="bg1"/>
                </a:solidFill>
                <a:latin typeface="微软雅黑" pitchFamily="34" charset="-122"/>
                <a:ea typeface="微软雅黑" pitchFamily="34" charset="-122"/>
              </a:endParaRPr>
            </a:p>
          </p:txBody>
        </p:sp>
        <p:sp>
          <p:nvSpPr>
            <p:cNvPr id="154" name="TextBox 153"/>
            <p:cNvSpPr txBox="1"/>
            <p:nvPr/>
          </p:nvSpPr>
          <p:spPr>
            <a:xfrm>
              <a:off x="1500873" y="5135975"/>
              <a:ext cx="369476" cy="757992"/>
            </a:xfrm>
            <a:prstGeom prst="rect">
              <a:avLst/>
            </a:prstGeom>
            <a:noFill/>
          </p:spPr>
          <p:txBody>
            <a:bodyPr vert="eaVert" wrap="none">
              <a:spAutoFit/>
            </a:bodyPr>
            <a:lstStyle/>
            <a:p>
              <a:pPr>
                <a:defRPr/>
              </a:pPr>
              <a:r>
                <a:rPr lang="zh-CN" altLang="en-US" sz="1200" dirty="0">
                  <a:solidFill>
                    <a:schemeClr val="bg1"/>
                  </a:solidFill>
                  <a:latin typeface="微软雅黑" pitchFamily="34" charset="-122"/>
                  <a:ea typeface="微软雅黑" pitchFamily="34" charset="-122"/>
                </a:rPr>
                <a:t>部门名称</a:t>
              </a:r>
            </a:p>
          </p:txBody>
        </p:sp>
      </p:grpSp>
      <p:sp>
        <p:nvSpPr>
          <p:cNvPr id="159" name="TextBox 158"/>
          <p:cNvSpPr txBox="1"/>
          <p:nvPr/>
        </p:nvSpPr>
        <p:spPr>
          <a:xfrm>
            <a:off x="5124372" y="110520"/>
            <a:ext cx="1826141" cy="584775"/>
          </a:xfrm>
          <a:prstGeom prst="rect">
            <a:avLst/>
          </a:prstGeom>
          <a:noFill/>
        </p:spPr>
        <p:txBody>
          <a:bodyPr wrap="none">
            <a:spAutoFit/>
          </a:bodyPr>
          <a:lstStyle/>
          <a:p>
            <a:pPr>
              <a:defRPr/>
            </a:pPr>
            <a:r>
              <a:rPr lang="zh-CN" altLang="en-US" sz="3200" b="1" dirty="0">
                <a:solidFill>
                  <a:schemeClr val="bg1">
                    <a:lumMod val="95000"/>
                  </a:schemeClr>
                </a:solidFill>
                <a:latin typeface="微软雅黑" pitchFamily="34" charset="-122"/>
                <a:ea typeface="微软雅黑" pitchFamily="34" charset="-122"/>
              </a:rPr>
              <a:t>企业框架</a:t>
            </a:r>
          </a:p>
        </p:txBody>
      </p:sp>
      <p:sp>
        <p:nvSpPr>
          <p:cNvPr id="156" name="TextBox 155"/>
          <p:cNvSpPr txBox="1"/>
          <p:nvPr/>
        </p:nvSpPr>
        <p:spPr>
          <a:xfrm>
            <a:off x="9360363" y="7749480"/>
            <a:ext cx="1361572" cy="461665"/>
          </a:xfrm>
          <a:prstGeom prst="rect">
            <a:avLst/>
          </a:prstGeom>
          <a:noFill/>
        </p:spPr>
        <p:txBody>
          <a:bodyPr wrap="square" rtlCol="0">
            <a:spAutoFit/>
          </a:bodyPr>
          <a:lstStyle/>
          <a:p>
            <a:r>
              <a:rPr lang="zh-CN" altLang="en-US" sz="2400" dirty="0"/>
              <a:t>延迟付</a:t>
            </a:r>
          </a:p>
        </p:txBody>
      </p:sp>
    </p:spTree>
    <p:extLst>
      <p:ext uri="{BB962C8B-B14F-4D97-AF65-F5344CB8AC3E}">
        <p14:creationId xmlns:p14="http://schemas.microsoft.com/office/powerpoint/2010/main" val="8763862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style.rotation</p:attrName>
                                        </p:attrNameLst>
                                      </p:cBhvr>
                                      <p:tavLst>
                                        <p:tav tm="0">
                                          <p:val>
                                            <p:fltVal val="90"/>
                                          </p:val>
                                        </p:tav>
                                        <p:tav tm="100000">
                                          <p:val>
                                            <p:fltVal val="0"/>
                                          </p:val>
                                        </p:tav>
                                      </p:tavLst>
                                    </p:anim>
                                    <p:animEffect transition="in" filter="fade">
                                      <p:cBhvr>
                                        <p:cTn id="10" dur="500"/>
                                        <p:tgtEl>
                                          <p:spTgt spid="33"/>
                                        </p:tgtEl>
                                      </p:cBhvr>
                                    </p:animEffect>
                                  </p:childTnLst>
                                </p:cTn>
                              </p:par>
                            </p:childTnLst>
                          </p:cTn>
                        </p:par>
                        <p:par>
                          <p:cTn id="11" fill="hold" nodeType="afterGroup">
                            <p:stCondLst>
                              <p:cond delay="500"/>
                            </p:stCondLst>
                            <p:childTnLst>
                              <p:par>
                                <p:cTn id="12" presetID="22" presetClass="entr" presetSubtype="1"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par>
                          <p:cTn id="15" fill="hold" nodeType="afterGroup">
                            <p:stCondLst>
                              <p:cond delay="1000"/>
                            </p:stCondLst>
                            <p:childTnLst>
                              <p:par>
                                <p:cTn id="16" presetID="16" presetClass="entr" presetSubtype="37"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barn(outVertical)">
                                      <p:cBhvr>
                                        <p:cTn id="18" dur="500"/>
                                        <p:tgtEl>
                                          <p:spTgt spid="32"/>
                                        </p:tgtEl>
                                      </p:cBhvr>
                                    </p:animEffect>
                                  </p:childTnLst>
                                </p:cTn>
                              </p:par>
                              <p:par>
                                <p:cTn id="19" presetID="42"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anim calcmode="lin" valueType="num">
                                      <p:cBhvr>
                                        <p:cTn id="22" dur="500" fill="hold"/>
                                        <p:tgtEl>
                                          <p:spTgt spid="42"/>
                                        </p:tgtEl>
                                        <p:attrNameLst>
                                          <p:attrName>ppt_x</p:attrName>
                                        </p:attrNameLst>
                                      </p:cBhvr>
                                      <p:tavLst>
                                        <p:tav tm="0">
                                          <p:val>
                                            <p:strVal val="#ppt_x"/>
                                          </p:val>
                                        </p:tav>
                                        <p:tav tm="100000">
                                          <p:val>
                                            <p:strVal val="#ppt_x"/>
                                          </p:val>
                                        </p:tav>
                                      </p:tavLst>
                                    </p:anim>
                                    <p:anim calcmode="lin" valueType="num">
                                      <p:cBhvr>
                                        <p:cTn id="23" dur="500" fill="hold"/>
                                        <p:tgtEl>
                                          <p:spTgt spid="42"/>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1500"/>
                            </p:stCondLst>
                            <p:childTnLst>
                              <p:par>
                                <p:cTn id="25" presetID="2" presetClass="entr" presetSubtype="8"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1+#ppt_w/2"/>
                                          </p:val>
                                        </p:tav>
                                        <p:tav tm="100000">
                                          <p:val>
                                            <p:strVal val="#ppt_x"/>
                                          </p:val>
                                        </p:tav>
                                      </p:tavLst>
                                    </p:anim>
                                    <p:anim calcmode="lin" valueType="num">
                                      <p:cBhvr additive="base">
                                        <p:cTn id="32" dur="500" fill="hold"/>
                                        <p:tgtEl>
                                          <p:spTgt spid="39"/>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nodeType="afterGroup">
                            <p:stCondLst>
                              <p:cond delay="2500"/>
                            </p:stCondLst>
                            <p:childTnLst>
                              <p:par>
                                <p:cTn id="38" presetID="22" presetClass="entr" presetSubtype="1"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childTnLst>
                          </p:cTn>
                        </p:par>
                        <p:par>
                          <p:cTn id="41" fill="hold" nodeType="afterGroup">
                            <p:stCondLst>
                              <p:cond delay="3000"/>
                            </p:stCondLst>
                            <p:childTnLst>
                              <p:par>
                                <p:cTn id="42" presetID="42" presetClass="entr" presetSubtype="0" fill="hold"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anim calcmode="lin" valueType="num">
                                      <p:cBhvr>
                                        <p:cTn id="45" dur="500" fill="hold"/>
                                        <p:tgtEl>
                                          <p:spTgt spid="45"/>
                                        </p:tgtEl>
                                        <p:attrNameLst>
                                          <p:attrName>ppt_x</p:attrName>
                                        </p:attrNameLst>
                                      </p:cBhvr>
                                      <p:tavLst>
                                        <p:tav tm="0">
                                          <p:val>
                                            <p:strVal val="#ppt_x"/>
                                          </p:val>
                                        </p:tav>
                                        <p:tav tm="100000">
                                          <p:val>
                                            <p:strVal val="#ppt_x"/>
                                          </p:val>
                                        </p:tav>
                                      </p:tavLst>
                                    </p:anim>
                                    <p:anim calcmode="lin" valueType="num">
                                      <p:cBhvr>
                                        <p:cTn id="46" dur="500" fill="hold"/>
                                        <p:tgtEl>
                                          <p:spTgt spid="4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anim calcmode="lin" valueType="num">
                                      <p:cBhvr>
                                        <p:cTn id="50" dur="500" fill="hold"/>
                                        <p:tgtEl>
                                          <p:spTgt spid="48"/>
                                        </p:tgtEl>
                                        <p:attrNameLst>
                                          <p:attrName>ppt_x</p:attrName>
                                        </p:attrNameLst>
                                      </p:cBhvr>
                                      <p:tavLst>
                                        <p:tav tm="0">
                                          <p:val>
                                            <p:strVal val="#ppt_x"/>
                                          </p:val>
                                        </p:tav>
                                        <p:tav tm="100000">
                                          <p:val>
                                            <p:strVal val="#ppt_x"/>
                                          </p:val>
                                        </p:tav>
                                      </p:tavLst>
                                    </p:anim>
                                    <p:anim calcmode="lin" valueType="num">
                                      <p:cBhvr>
                                        <p:cTn id="51" dur="500" fill="hold"/>
                                        <p:tgtEl>
                                          <p:spTgt spid="4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20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anim calcmode="lin" valueType="num">
                                      <p:cBhvr>
                                        <p:cTn id="55" dur="500" fill="hold"/>
                                        <p:tgtEl>
                                          <p:spTgt spid="51"/>
                                        </p:tgtEl>
                                        <p:attrNameLst>
                                          <p:attrName>ppt_x</p:attrName>
                                        </p:attrNameLst>
                                      </p:cBhvr>
                                      <p:tavLst>
                                        <p:tav tm="0">
                                          <p:val>
                                            <p:strVal val="#ppt_x"/>
                                          </p:val>
                                        </p:tav>
                                        <p:tav tm="100000">
                                          <p:val>
                                            <p:strVal val="#ppt_x"/>
                                          </p:val>
                                        </p:tav>
                                      </p:tavLst>
                                    </p:anim>
                                    <p:anim calcmode="lin" valueType="num">
                                      <p:cBhvr>
                                        <p:cTn id="56" dur="500" fill="hold"/>
                                        <p:tgtEl>
                                          <p:spTgt spid="51"/>
                                        </p:tgtEl>
                                        <p:attrNameLst>
                                          <p:attrName>ppt_y</p:attrName>
                                        </p:attrNameLst>
                                      </p:cBhvr>
                                      <p:tavLst>
                                        <p:tav tm="0">
                                          <p:val>
                                            <p:strVal val="#ppt_y+.1"/>
                                          </p:val>
                                        </p:tav>
                                        <p:tav tm="100000">
                                          <p:val>
                                            <p:strVal val="#ppt_y"/>
                                          </p:val>
                                        </p:tav>
                                      </p:tavLst>
                                    </p:anim>
                                  </p:childTnLst>
                                </p:cTn>
                              </p:par>
                            </p:childTnLst>
                          </p:cTn>
                        </p:par>
                        <p:par>
                          <p:cTn id="57" fill="hold" nodeType="afterGroup">
                            <p:stCondLst>
                              <p:cond delay="3700"/>
                            </p:stCondLst>
                            <p:childTnLst>
                              <p:par>
                                <p:cTn id="58" presetID="42" presetClass="entr" presetSubtype="0" fill="hold" nodeType="after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400"/>
                                        <p:tgtEl>
                                          <p:spTgt spid="54"/>
                                        </p:tgtEl>
                                      </p:cBhvr>
                                    </p:animEffect>
                                    <p:anim calcmode="lin" valueType="num">
                                      <p:cBhvr>
                                        <p:cTn id="61" dur="400" fill="hold"/>
                                        <p:tgtEl>
                                          <p:spTgt spid="54"/>
                                        </p:tgtEl>
                                        <p:attrNameLst>
                                          <p:attrName>ppt_x</p:attrName>
                                        </p:attrNameLst>
                                      </p:cBhvr>
                                      <p:tavLst>
                                        <p:tav tm="0">
                                          <p:val>
                                            <p:strVal val="#ppt_x"/>
                                          </p:val>
                                        </p:tav>
                                        <p:tav tm="100000">
                                          <p:val>
                                            <p:strVal val="#ppt_x"/>
                                          </p:val>
                                        </p:tav>
                                      </p:tavLst>
                                    </p:anim>
                                    <p:anim calcmode="lin" valueType="num">
                                      <p:cBhvr>
                                        <p:cTn id="62" dur="400" fill="hold"/>
                                        <p:tgtEl>
                                          <p:spTgt spid="54"/>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0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400"/>
                                        <p:tgtEl>
                                          <p:spTgt spid="58"/>
                                        </p:tgtEl>
                                      </p:cBhvr>
                                    </p:animEffect>
                                    <p:anim calcmode="lin" valueType="num">
                                      <p:cBhvr>
                                        <p:cTn id="66" dur="400" fill="hold"/>
                                        <p:tgtEl>
                                          <p:spTgt spid="58"/>
                                        </p:tgtEl>
                                        <p:attrNameLst>
                                          <p:attrName>ppt_x</p:attrName>
                                        </p:attrNameLst>
                                      </p:cBhvr>
                                      <p:tavLst>
                                        <p:tav tm="0">
                                          <p:val>
                                            <p:strVal val="#ppt_x"/>
                                          </p:val>
                                        </p:tav>
                                        <p:tav tm="100000">
                                          <p:val>
                                            <p:strVal val="#ppt_x"/>
                                          </p:val>
                                        </p:tav>
                                      </p:tavLst>
                                    </p:anim>
                                    <p:anim calcmode="lin" valueType="num">
                                      <p:cBhvr>
                                        <p:cTn id="67" dur="400" fill="hold"/>
                                        <p:tgtEl>
                                          <p:spTgt spid="58"/>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20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400"/>
                                        <p:tgtEl>
                                          <p:spTgt spid="61"/>
                                        </p:tgtEl>
                                      </p:cBhvr>
                                    </p:animEffect>
                                    <p:anim calcmode="lin" valueType="num">
                                      <p:cBhvr>
                                        <p:cTn id="71" dur="400" fill="hold"/>
                                        <p:tgtEl>
                                          <p:spTgt spid="61"/>
                                        </p:tgtEl>
                                        <p:attrNameLst>
                                          <p:attrName>ppt_x</p:attrName>
                                        </p:attrNameLst>
                                      </p:cBhvr>
                                      <p:tavLst>
                                        <p:tav tm="0">
                                          <p:val>
                                            <p:strVal val="#ppt_x"/>
                                          </p:val>
                                        </p:tav>
                                        <p:tav tm="100000">
                                          <p:val>
                                            <p:strVal val="#ppt_x"/>
                                          </p:val>
                                        </p:tav>
                                      </p:tavLst>
                                    </p:anim>
                                    <p:anim calcmode="lin" valueType="num">
                                      <p:cBhvr>
                                        <p:cTn id="72" dur="400" fill="hold"/>
                                        <p:tgtEl>
                                          <p:spTgt spid="61"/>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30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400"/>
                                        <p:tgtEl>
                                          <p:spTgt spid="64"/>
                                        </p:tgtEl>
                                      </p:cBhvr>
                                    </p:animEffect>
                                    <p:anim calcmode="lin" valueType="num">
                                      <p:cBhvr>
                                        <p:cTn id="76" dur="400" fill="hold"/>
                                        <p:tgtEl>
                                          <p:spTgt spid="64"/>
                                        </p:tgtEl>
                                        <p:attrNameLst>
                                          <p:attrName>ppt_x</p:attrName>
                                        </p:attrNameLst>
                                      </p:cBhvr>
                                      <p:tavLst>
                                        <p:tav tm="0">
                                          <p:val>
                                            <p:strVal val="#ppt_x"/>
                                          </p:val>
                                        </p:tav>
                                        <p:tav tm="100000">
                                          <p:val>
                                            <p:strVal val="#ppt_x"/>
                                          </p:val>
                                        </p:tav>
                                      </p:tavLst>
                                    </p:anim>
                                    <p:anim calcmode="lin" valueType="num">
                                      <p:cBhvr>
                                        <p:cTn id="77" dur="400" fill="hold"/>
                                        <p:tgtEl>
                                          <p:spTgt spid="64"/>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40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400"/>
                                        <p:tgtEl>
                                          <p:spTgt spid="67"/>
                                        </p:tgtEl>
                                      </p:cBhvr>
                                    </p:animEffect>
                                    <p:anim calcmode="lin" valueType="num">
                                      <p:cBhvr>
                                        <p:cTn id="81" dur="400" fill="hold"/>
                                        <p:tgtEl>
                                          <p:spTgt spid="67"/>
                                        </p:tgtEl>
                                        <p:attrNameLst>
                                          <p:attrName>ppt_x</p:attrName>
                                        </p:attrNameLst>
                                      </p:cBhvr>
                                      <p:tavLst>
                                        <p:tav tm="0">
                                          <p:val>
                                            <p:strVal val="#ppt_x"/>
                                          </p:val>
                                        </p:tav>
                                        <p:tav tm="100000">
                                          <p:val>
                                            <p:strVal val="#ppt_x"/>
                                          </p:val>
                                        </p:tav>
                                      </p:tavLst>
                                    </p:anim>
                                    <p:anim calcmode="lin" valueType="num">
                                      <p:cBhvr>
                                        <p:cTn id="82" dur="400" fill="hold"/>
                                        <p:tgtEl>
                                          <p:spTgt spid="67"/>
                                        </p:tgtEl>
                                        <p:attrNameLst>
                                          <p:attrName>ppt_y</p:attrName>
                                        </p:attrNameLst>
                                      </p:cBhvr>
                                      <p:tavLst>
                                        <p:tav tm="0">
                                          <p:val>
                                            <p:strVal val="#ppt_y+.1"/>
                                          </p:val>
                                        </p:tav>
                                        <p:tav tm="100000">
                                          <p:val>
                                            <p:strVal val="#ppt_y"/>
                                          </p:val>
                                        </p:tav>
                                      </p:tavLst>
                                    </p:anim>
                                  </p:childTnLst>
                                </p:cTn>
                              </p:par>
                            </p:childTnLst>
                          </p:cTn>
                        </p:par>
                        <p:par>
                          <p:cTn id="83" fill="hold" nodeType="afterGroup">
                            <p:stCondLst>
                              <p:cond delay="4500"/>
                            </p:stCondLst>
                            <p:childTnLst>
                              <p:par>
                                <p:cTn id="84" presetID="22" presetClass="entr" presetSubtype="1" fill="hold" nodeType="after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up)">
                                      <p:cBhvr>
                                        <p:cTn id="86" dur="500"/>
                                        <p:tgtEl>
                                          <p:spTgt spid="22"/>
                                        </p:tgtEl>
                                      </p:cBhvr>
                                    </p:animEffect>
                                  </p:childTnLst>
                                </p:cTn>
                              </p:par>
                            </p:childTnLst>
                          </p:cTn>
                        </p:par>
                        <p:par>
                          <p:cTn id="87" fill="hold" nodeType="afterGroup">
                            <p:stCondLst>
                              <p:cond delay="5000"/>
                            </p:stCondLst>
                            <p:childTnLst>
                              <p:par>
                                <p:cTn id="88" presetID="42"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400"/>
                                        <p:tgtEl>
                                          <p:spTgt spid="70"/>
                                        </p:tgtEl>
                                      </p:cBhvr>
                                    </p:animEffect>
                                    <p:anim calcmode="lin" valueType="num">
                                      <p:cBhvr>
                                        <p:cTn id="91" dur="400" fill="hold"/>
                                        <p:tgtEl>
                                          <p:spTgt spid="70"/>
                                        </p:tgtEl>
                                        <p:attrNameLst>
                                          <p:attrName>ppt_x</p:attrName>
                                        </p:attrNameLst>
                                      </p:cBhvr>
                                      <p:tavLst>
                                        <p:tav tm="0">
                                          <p:val>
                                            <p:strVal val="#ppt_x"/>
                                          </p:val>
                                        </p:tav>
                                        <p:tav tm="100000">
                                          <p:val>
                                            <p:strVal val="#ppt_x"/>
                                          </p:val>
                                        </p:tav>
                                      </p:tavLst>
                                    </p:anim>
                                    <p:anim calcmode="lin" valueType="num">
                                      <p:cBhvr>
                                        <p:cTn id="92" dur="400" fill="hold"/>
                                        <p:tgtEl>
                                          <p:spTgt spid="70"/>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400"/>
                                        <p:tgtEl>
                                          <p:spTgt spid="73"/>
                                        </p:tgtEl>
                                      </p:cBhvr>
                                    </p:animEffect>
                                    <p:anim calcmode="lin" valueType="num">
                                      <p:cBhvr>
                                        <p:cTn id="96" dur="400" fill="hold"/>
                                        <p:tgtEl>
                                          <p:spTgt spid="73"/>
                                        </p:tgtEl>
                                        <p:attrNameLst>
                                          <p:attrName>ppt_x</p:attrName>
                                        </p:attrNameLst>
                                      </p:cBhvr>
                                      <p:tavLst>
                                        <p:tav tm="0">
                                          <p:val>
                                            <p:strVal val="#ppt_x"/>
                                          </p:val>
                                        </p:tav>
                                        <p:tav tm="100000">
                                          <p:val>
                                            <p:strVal val="#ppt_x"/>
                                          </p:val>
                                        </p:tav>
                                      </p:tavLst>
                                    </p:anim>
                                    <p:anim calcmode="lin" valueType="num">
                                      <p:cBhvr>
                                        <p:cTn id="97" dur="400" fill="hold"/>
                                        <p:tgtEl>
                                          <p:spTgt spid="73"/>
                                        </p:tgtEl>
                                        <p:attrNameLst>
                                          <p:attrName>ppt_y</p:attrName>
                                        </p:attrNameLst>
                                      </p:cBhvr>
                                      <p:tavLst>
                                        <p:tav tm="0">
                                          <p:val>
                                            <p:strVal val="#ppt_y+.1"/>
                                          </p:val>
                                        </p:tav>
                                        <p:tav tm="100000">
                                          <p:val>
                                            <p:strVal val="#ppt_y"/>
                                          </p:val>
                                        </p:tav>
                                      </p:tavLst>
                                    </p:anim>
                                  </p:childTnLst>
                                </p:cTn>
                              </p:par>
                            </p:childTnLst>
                          </p:cTn>
                        </p:par>
                        <p:par>
                          <p:cTn id="98" fill="hold" nodeType="afterGroup">
                            <p:stCondLst>
                              <p:cond delay="5400"/>
                            </p:stCondLst>
                            <p:childTnLst>
                              <p:par>
                                <p:cTn id="99" presetID="22" presetClass="entr" presetSubtype="1" fill="hold"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up)">
                                      <p:cBhvr>
                                        <p:cTn id="101" dur="500"/>
                                        <p:tgtEl>
                                          <p:spTgt spid="27"/>
                                        </p:tgtEl>
                                      </p:cBhvr>
                                    </p:animEffect>
                                  </p:childTnLst>
                                </p:cTn>
                              </p:par>
                            </p:childTnLst>
                          </p:cTn>
                        </p:par>
                        <p:par>
                          <p:cTn id="102" fill="hold" nodeType="afterGroup">
                            <p:stCondLst>
                              <p:cond delay="5900"/>
                            </p:stCondLst>
                            <p:childTnLst>
                              <p:par>
                                <p:cTn id="103" presetID="42" presetClass="entr" presetSubtype="0" fill="hold" nodeType="after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fade">
                                      <p:cBhvr>
                                        <p:cTn id="105" dur="400"/>
                                        <p:tgtEl>
                                          <p:spTgt spid="76"/>
                                        </p:tgtEl>
                                      </p:cBhvr>
                                    </p:animEffect>
                                    <p:anim calcmode="lin" valueType="num">
                                      <p:cBhvr>
                                        <p:cTn id="106" dur="400" fill="hold"/>
                                        <p:tgtEl>
                                          <p:spTgt spid="76"/>
                                        </p:tgtEl>
                                        <p:attrNameLst>
                                          <p:attrName>ppt_x</p:attrName>
                                        </p:attrNameLst>
                                      </p:cBhvr>
                                      <p:tavLst>
                                        <p:tav tm="0">
                                          <p:val>
                                            <p:strVal val="#ppt_x"/>
                                          </p:val>
                                        </p:tav>
                                        <p:tav tm="100000">
                                          <p:val>
                                            <p:strVal val="#ppt_x"/>
                                          </p:val>
                                        </p:tav>
                                      </p:tavLst>
                                    </p:anim>
                                    <p:anim calcmode="lin" valueType="num">
                                      <p:cBhvr>
                                        <p:cTn id="107" dur="400" fill="hold"/>
                                        <p:tgtEl>
                                          <p:spTgt spid="7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100"/>
                                  </p:stCondLst>
                                  <p:childTnLst>
                                    <p:set>
                                      <p:cBhvr>
                                        <p:cTn id="109" dur="1" fill="hold">
                                          <p:stCondLst>
                                            <p:cond delay="0"/>
                                          </p:stCondLst>
                                        </p:cTn>
                                        <p:tgtEl>
                                          <p:spTgt spid="79"/>
                                        </p:tgtEl>
                                        <p:attrNameLst>
                                          <p:attrName>style.visibility</p:attrName>
                                        </p:attrNameLst>
                                      </p:cBhvr>
                                      <p:to>
                                        <p:strVal val="visible"/>
                                      </p:to>
                                    </p:set>
                                    <p:animEffect transition="in" filter="fade">
                                      <p:cBhvr>
                                        <p:cTn id="110" dur="400"/>
                                        <p:tgtEl>
                                          <p:spTgt spid="79"/>
                                        </p:tgtEl>
                                      </p:cBhvr>
                                    </p:animEffect>
                                    <p:anim calcmode="lin" valueType="num">
                                      <p:cBhvr>
                                        <p:cTn id="111" dur="400" fill="hold"/>
                                        <p:tgtEl>
                                          <p:spTgt spid="79"/>
                                        </p:tgtEl>
                                        <p:attrNameLst>
                                          <p:attrName>ppt_x</p:attrName>
                                        </p:attrNameLst>
                                      </p:cBhvr>
                                      <p:tavLst>
                                        <p:tav tm="0">
                                          <p:val>
                                            <p:strVal val="#ppt_x"/>
                                          </p:val>
                                        </p:tav>
                                        <p:tav tm="100000">
                                          <p:val>
                                            <p:strVal val="#ppt_x"/>
                                          </p:val>
                                        </p:tav>
                                      </p:tavLst>
                                    </p:anim>
                                    <p:anim calcmode="lin" valueType="num">
                                      <p:cBhvr>
                                        <p:cTn id="112" dur="400" fill="hold"/>
                                        <p:tgtEl>
                                          <p:spTgt spid="79"/>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200"/>
                                  </p:stCondLst>
                                  <p:childTnLst>
                                    <p:set>
                                      <p:cBhvr>
                                        <p:cTn id="114" dur="1" fill="hold">
                                          <p:stCondLst>
                                            <p:cond delay="0"/>
                                          </p:stCondLst>
                                        </p:cTn>
                                        <p:tgtEl>
                                          <p:spTgt spid="82"/>
                                        </p:tgtEl>
                                        <p:attrNameLst>
                                          <p:attrName>style.visibility</p:attrName>
                                        </p:attrNameLst>
                                      </p:cBhvr>
                                      <p:to>
                                        <p:strVal val="visible"/>
                                      </p:to>
                                    </p:set>
                                    <p:animEffect transition="in" filter="fade">
                                      <p:cBhvr>
                                        <p:cTn id="115" dur="400"/>
                                        <p:tgtEl>
                                          <p:spTgt spid="82"/>
                                        </p:tgtEl>
                                      </p:cBhvr>
                                    </p:animEffect>
                                    <p:anim calcmode="lin" valueType="num">
                                      <p:cBhvr>
                                        <p:cTn id="116" dur="400" fill="hold"/>
                                        <p:tgtEl>
                                          <p:spTgt spid="82"/>
                                        </p:tgtEl>
                                        <p:attrNameLst>
                                          <p:attrName>ppt_x</p:attrName>
                                        </p:attrNameLst>
                                      </p:cBhvr>
                                      <p:tavLst>
                                        <p:tav tm="0">
                                          <p:val>
                                            <p:strVal val="#ppt_x"/>
                                          </p:val>
                                        </p:tav>
                                        <p:tav tm="100000">
                                          <p:val>
                                            <p:strVal val="#ppt_x"/>
                                          </p:val>
                                        </p:tav>
                                      </p:tavLst>
                                    </p:anim>
                                    <p:anim calcmode="lin" valueType="num">
                                      <p:cBhvr>
                                        <p:cTn id="117" dur="400" fill="hold"/>
                                        <p:tgtEl>
                                          <p:spTgt spid="82"/>
                                        </p:tgtEl>
                                        <p:attrNameLst>
                                          <p:attrName>ppt_y</p:attrName>
                                        </p:attrNameLst>
                                      </p:cBhvr>
                                      <p:tavLst>
                                        <p:tav tm="0">
                                          <p:val>
                                            <p:strVal val="#ppt_y+.1"/>
                                          </p:val>
                                        </p:tav>
                                        <p:tav tm="100000">
                                          <p:val>
                                            <p:strVal val="#ppt_y"/>
                                          </p:val>
                                        </p:tav>
                                      </p:tavLst>
                                    </p:anim>
                                  </p:childTnLst>
                                </p:cTn>
                              </p:par>
                            </p:childTnLst>
                          </p:cTn>
                        </p:par>
                        <p:par>
                          <p:cTn id="118" fill="hold" nodeType="afterGroup">
                            <p:stCondLst>
                              <p:cond delay="6500"/>
                            </p:stCondLst>
                            <p:childTnLst>
                              <p:par>
                                <p:cTn id="119" presetID="22" presetClass="entr" presetSubtype="1" fill="hold" nodeType="afterEffect">
                                  <p:stCondLst>
                                    <p:cond delay="0"/>
                                  </p:stCondLst>
                                  <p:childTnLst>
                                    <p:set>
                                      <p:cBhvr>
                                        <p:cTn id="120" dur="1" fill="hold">
                                          <p:stCondLst>
                                            <p:cond delay="0"/>
                                          </p:stCondLst>
                                        </p:cTn>
                                        <p:tgtEl>
                                          <p:spTgt spid="85"/>
                                        </p:tgtEl>
                                        <p:attrNameLst>
                                          <p:attrName>style.visibility</p:attrName>
                                        </p:attrNameLst>
                                      </p:cBhvr>
                                      <p:to>
                                        <p:strVal val="visible"/>
                                      </p:to>
                                    </p:set>
                                    <p:animEffect transition="in" filter="wipe(up)">
                                      <p:cBhvr>
                                        <p:cTn id="121" dur="500"/>
                                        <p:tgtEl>
                                          <p:spTgt spid="85"/>
                                        </p:tgtEl>
                                      </p:cBhvr>
                                    </p:animEffect>
                                  </p:childTnLst>
                                </p:cTn>
                              </p:par>
                            </p:childTnLst>
                          </p:cTn>
                        </p:par>
                        <p:par>
                          <p:cTn id="122" fill="hold" nodeType="afterGroup">
                            <p:stCondLst>
                              <p:cond delay="7000"/>
                            </p:stCondLst>
                            <p:childTnLst>
                              <p:par>
                                <p:cTn id="123" presetID="42" presetClass="entr" presetSubtype="0" fill="hold" nodeType="afterEffect">
                                  <p:stCondLst>
                                    <p:cond delay="0"/>
                                  </p:stCondLst>
                                  <p:childTnLst>
                                    <p:set>
                                      <p:cBhvr>
                                        <p:cTn id="124" dur="1" fill="hold">
                                          <p:stCondLst>
                                            <p:cond delay="0"/>
                                          </p:stCondLst>
                                        </p:cTn>
                                        <p:tgtEl>
                                          <p:spTgt spid="113"/>
                                        </p:tgtEl>
                                        <p:attrNameLst>
                                          <p:attrName>style.visibility</p:attrName>
                                        </p:attrNameLst>
                                      </p:cBhvr>
                                      <p:to>
                                        <p:strVal val="visible"/>
                                      </p:to>
                                    </p:set>
                                    <p:animEffect transition="in" filter="fade">
                                      <p:cBhvr>
                                        <p:cTn id="125" dur="300"/>
                                        <p:tgtEl>
                                          <p:spTgt spid="113"/>
                                        </p:tgtEl>
                                      </p:cBhvr>
                                    </p:animEffect>
                                    <p:anim calcmode="lin" valueType="num">
                                      <p:cBhvr>
                                        <p:cTn id="126" dur="300" fill="hold"/>
                                        <p:tgtEl>
                                          <p:spTgt spid="113"/>
                                        </p:tgtEl>
                                        <p:attrNameLst>
                                          <p:attrName>ppt_x</p:attrName>
                                        </p:attrNameLst>
                                      </p:cBhvr>
                                      <p:tavLst>
                                        <p:tav tm="0">
                                          <p:val>
                                            <p:strVal val="#ppt_x"/>
                                          </p:val>
                                        </p:tav>
                                        <p:tav tm="100000">
                                          <p:val>
                                            <p:strVal val="#ppt_x"/>
                                          </p:val>
                                        </p:tav>
                                      </p:tavLst>
                                    </p:anim>
                                    <p:anim calcmode="lin" valueType="num">
                                      <p:cBhvr>
                                        <p:cTn id="127" dur="300" fill="hold"/>
                                        <p:tgtEl>
                                          <p:spTgt spid="113"/>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200"/>
                                  </p:stCondLst>
                                  <p:childTnLst>
                                    <p:set>
                                      <p:cBhvr>
                                        <p:cTn id="129" dur="1" fill="hold">
                                          <p:stCondLst>
                                            <p:cond delay="0"/>
                                          </p:stCondLst>
                                        </p:cTn>
                                        <p:tgtEl>
                                          <p:spTgt spid="116"/>
                                        </p:tgtEl>
                                        <p:attrNameLst>
                                          <p:attrName>style.visibility</p:attrName>
                                        </p:attrNameLst>
                                      </p:cBhvr>
                                      <p:to>
                                        <p:strVal val="visible"/>
                                      </p:to>
                                    </p:set>
                                    <p:animEffect transition="in" filter="fade">
                                      <p:cBhvr>
                                        <p:cTn id="130" dur="300"/>
                                        <p:tgtEl>
                                          <p:spTgt spid="116"/>
                                        </p:tgtEl>
                                      </p:cBhvr>
                                    </p:animEffect>
                                    <p:anim calcmode="lin" valueType="num">
                                      <p:cBhvr>
                                        <p:cTn id="131" dur="300" fill="hold"/>
                                        <p:tgtEl>
                                          <p:spTgt spid="116"/>
                                        </p:tgtEl>
                                        <p:attrNameLst>
                                          <p:attrName>ppt_x</p:attrName>
                                        </p:attrNameLst>
                                      </p:cBhvr>
                                      <p:tavLst>
                                        <p:tav tm="0">
                                          <p:val>
                                            <p:strVal val="#ppt_x"/>
                                          </p:val>
                                        </p:tav>
                                        <p:tav tm="100000">
                                          <p:val>
                                            <p:strVal val="#ppt_x"/>
                                          </p:val>
                                        </p:tav>
                                      </p:tavLst>
                                    </p:anim>
                                    <p:anim calcmode="lin" valueType="num">
                                      <p:cBhvr>
                                        <p:cTn id="132" dur="300" fill="hold"/>
                                        <p:tgtEl>
                                          <p:spTgt spid="116"/>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300"/>
                                  </p:stCondLst>
                                  <p:childTnLst>
                                    <p:set>
                                      <p:cBhvr>
                                        <p:cTn id="134" dur="1" fill="hold">
                                          <p:stCondLst>
                                            <p:cond delay="0"/>
                                          </p:stCondLst>
                                        </p:cTn>
                                        <p:tgtEl>
                                          <p:spTgt spid="119"/>
                                        </p:tgtEl>
                                        <p:attrNameLst>
                                          <p:attrName>style.visibility</p:attrName>
                                        </p:attrNameLst>
                                      </p:cBhvr>
                                      <p:to>
                                        <p:strVal val="visible"/>
                                      </p:to>
                                    </p:set>
                                    <p:animEffect transition="in" filter="fade">
                                      <p:cBhvr>
                                        <p:cTn id="135" dur="300"/>
                                        <p:tgtEl>
                                          <p:spTgt spid="119"/>
                                        </p:tgtEl>
                                      </p:cBhvr>
                                    </p:animEffect>
                                    <p:anim calcmode="lin" valueType="num">
                                      <p:cBhvr>
                                        <p:cTn id="136" dur="300" fill="hold"/>
                                        <p:tgtEl>
                                          <p:spTgt spid="119"/>
                                        </p:tgtEl>
                                        <p:attrNameLst>
                                          <p:attrName>ppt_x</p:attrName>
                                        </p:attrNameLst>
                                      </p:cBhvr>
                                      <p:tavLst>
                                        <p:tav tm="0">
                                          <p:val>
                                            <p:strVal val="#ppt_x"/>
                                          </p:val>
                                        </p:tav>
                                        <p:tav tm="100000">
                                          <p:val>
                                            <p:strVal val="#ppt_x"/>
                                          </p:val>
                                        </p:tav>
                                      </p:tavLst>
                                    </p:anim>
                                    <p:anim calcmode="lin" valueType="num">
                                      <p:cBhvr>
                                        <p:cTn id="137" dur="300" fill="hold"/>
                                        <p:tgtEl>
                                          <p:spTgt spid="119"/>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500"/>
                                  </p:stCondLst>
                                  <p:childTnLst>
                                    <p:set>
                                      <p:cBhvr>
                                        <p:cTn id="139" dur="1" fill="hold">
                                          <p:stCondLst>
                                            <p:cond delay="0"/>
                                          </p:stCondLst>
                                        </p:cTn>
                                        <p:tgtEl>
                                          <p:spTgt spid="122"/>
                                        </p:tgtEl>
                                        <p:attrNameLst>
                                          <p:attrName>style.visibility</p:attrName>
                                        </p:attrNameLst>
                                      </p:cBhvr>
                                      <p:to>
                                        <p:strVal val="visible"/>
                                      </p:to>
                                    </p:set>
                                    <p:animEffect transition="in" filter="fade">
                                      <p:cBhvr>
                                        <p:cTn id="140" dur="300"/>
                                        <p:tgtEl>
                                          <p:spTgt spid="122"/>
                                        </p:tgtEl>
                                      </p:cBhvr>
                                    </p:animEffect>
                                    <p:anim calcmode="lin" valueType="num">
                                      <p:cBhvr>
                                        <p:cTn id="141" dur="300" fill="hold"/>
                                        <p:tgtEl>
                                          <p:spTgt spid="122"/>
                                        </p:tgtEl>
                                        <p:attrNameLst>
                                          <p:attrName>ppt_x</p:attrName>
                                        </p:attrNameLst>
                                      </p:cBhvr>
                                      <p:tavLst>
                                        <p:tav tm="0">
                                          <p:val>
                                            <p:strVal val="#ppt_x"/>
                                          </p:val>
                                        </p:tav>
                                        <p:tav tm="100000">
                                          <p:val>
                                            <p:strVal val="#ppt_x"/>
                                          </p:val>
                                        </p:tav>
                                      </p:tavLst>
                                    </p:anim>
                                    <p:anim calcmode="lin" valueType="num">
                                      <p:cBhvr>
                                        <p:cTn id="142" dur="300" fill="hold"/>
                                        <p:tgtEl>
                                          <p:spTgt spid="122"/>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700"/>
                                  </p:stCondLst>
                                  <p:childTnLst>
                                    <p:set>
                                      <p:cBhvr>
                                        <p:cTn id="144" dur="1" fill="hold">
                                          <p:stCondLst>
                                            <p:cond delay="0"/>
                                          </p:stCondLst>
                                        </p:cTn>
                                        <p:tgtEl>
                                          <p:spTgt spid="125"/>
                                        </p:tgtEl>
                                        <p:attrNameLst>
                                          <p:attrName>style.visibility</p:attrName>
                                        </p:attrNameLst>
                                      </p:cBhvr>
                                      <p:to>
                                        <p:strVal val="visible"/>
                                      </p:to>
                                    </p:set>
                                    <p:animEffect transition="in" filter="fade">
                                      <p:cBhvr>
                                        <p:cTn id="145" dur="300"/>
                                        <p:tgtEl>
                                          <p:spTgt spid="125"/>
                                        </p:tgtEl>
                                      </p:cBhvr>
                                    </p:animEffect>
                                    <p:anim calcmode="lin" valueType="num">
                                      <p:cBhvr>
                                        <p:cTn id="146" dur="300" fill="hold"/>
                                        <p:tgtEl>
                                          <p:spTgt spid="125"/>
                                        </p:tgtEl>
                                        <p:attrNameLst>
                                          <p:attrName>ppt_x</p:attrName>
                                        </p:attrNameLst>
                                      </p:cBhvr>
                                      <p:tavLst>
                                        <p:tav tm="0">
                                          <p:val>
                                            <p:strVal val="#ppt_x"/>
                                          </p:val>
                                        </p:tav>
                                        <p:tav tm="100000">
                                          <p:val>
                                            <p:strVal val="#ppt_x"/>
                                          </p:val>
                                        </p:tav>
                                      </p:tavLst>
                                    </p:anim>
                                    <p:anim calcmode="lin" valueType="num">
                                      <p:cBhvr>
                                        <p:cTn id="147" dur="300" fill="hold"/>
                                        <p:tgtEl>
                                          <p:spTgt spid="125"/>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900"/>
                                  </p:stCondLst>
                                  <p:childTnLst>
                                    <p:set>
                                      <p:cBhvr>
                                        <p:cTn id="149" dur="1" fill="hold">
                                          <p:stCondLst>
                                            <p:cond delay="0"/>
                                          </p:stCondLst>
                                        </p:cTn>
                                        <p:tgtEl>
                                          <p:spTgt spid="128"/>
                                        </p:tgtEl>
                                        <p:attrNameLst>
                                          <p:attrName>style.visibility</p:attrName>
                                        </p:attrNameLst>
                                      </p:cBhvr>
                                      <p:to>
                                        <p:strVal val="visible"/>
                                      </p:to>
                                    </p:set>
                                    <p:animEffect transition="in" filter="fade">
                                      <p:cBhvr>
                                        <p:cTn id="150" dur="300"/>
                                        <p:tgtEl>
                                          <p:spTgt spid="128"/>
                                        </p:tgtEl>
                                      </p:cBhvr>
                                    </p:animEffect>
                                    <p:anim calcmode="lin" valueType="num">
                                      <p:cBhvr>
                                        <p:cTn id="151" dur="300" fill="hold"/>
                                        <p:tgtEl>
                                          <p:spTgt spid="128"/>
                                        </p:tgtEl>
                                        <p:attrNameLst>
                                          <p:attrName>ppt_x</p:attrName>
                                        </p:attrNameLst>
                                      </p:cBhvr>
                                      <p:tavLst>
                                        <p:tav tm="0">
                                          <p:val>
                                            <p:strVal val="#ppt_x"/>
                                          </p:val>
                                        </p:tav>
                                        <p:tav tm="100000">
                                          <p:val>
                                            <p:strVal val="#ppt_x"/>
                                          </p:val>
                                        </p:tav>
                                      </p:tavLst>
                                    </p:anim>
                                    <p:anim calcmode="lin" valueType="num">
                                      <p:cBhvr>
                                        <p:cTn id="152" dur="300" fill="hold"/>
                                        <p:tgtEl>
                                          <p:spTgt spid="128"/>
                                        </p:tgtEl>
                                        <p:attrNameLst>
                                          <p:attrName>ppt_y</p:attrName>
                                        </p:attrNameLst>
                                      </p:cBhvr>
                                      <p:tavLst>
                                        <p:tav tm="0">
                                          <p:val>
                                            <p:strVal val="#ppt_y+.1"/>
                                          </p:val>
                                        </p:tav>
                                        <p:tav tm="100000">
                                          <p:val>
                                            <p:strVal val="#ppt_y"/>
                                          </p:val>
                                        </p:tav>
                                      </p:tavLst>
                                    </p:anim>
                                  </p:childTnLst>
                                </p:cTn>
                              </p:par>
                              <p:par>
                                <p:cTn id="153" presetID="42" presetClass="entr" presetSubtype="0" fill="hold" nodeType="withEffect">
                                  <p:stCondLst>
                                    <p:cond delay="1100"/>
                                  </p:stCondLst>
                                  <p:childTnLst>
                                    <p:set>
                                      <p:cBhvr>
                                        <p:cTn id="154" dur="1" fill="hold">
                                          <p:stCondLst>
                                            <p:cond delay="0"/>
                                          </p:stCondLst>
                                        </p:cTn>
                                        <p:tgtEl>
                                          <p:spTgt spid="131"/>
                                        </p:tgtEl>
                                        <p:attrNameLst>
                                          <p:attrName>style.visibility</p:attrName>
                                        </p:attrNameLst>
                                      </p:cBhvr>
                                      <p:to>
                                        <p:strVal val="visible"/>
                                      </p:to>
                                    </p:set>
                                    <p:animEffect transition="in" filter="fade">
                                      <p:cBhvr>
                                        <p:cTn id="155" dur="300"/>
                                        <p:tgtEl>
                                          <p:spTgt spid="131"/>
                                        </p:tgtEl>
                                      </p:cBhvr>
                                    </p:animEffect>
                                    <p:anim calcmode="lin" valueType="num">
                                      <p:cBhvr>
                                        <p:cTn id="156" dur="300" fill="hold"/>
                                        <p:tgtEl>
                                          <p:spTgt spid="131"/>
                                        </p:tgtEl>
                                        <p:attrNameLst>
                                          <p:attrName>ppt_x</p:attrName>
                                        </p:attrNameLst>
                                      </p:cBhvr>
                                      <p:tavLst>
                                        <p:tav tm="0">
                                          <p:val>
                                            <p:strVal val="#ppt_x"/>
                                          </p:val>
                                        </p:tav>
                                        <p:tav tm="100000">
                                          <p:val>
                                            <p:strVal val="#ppt_x"/>
                                          </p:val>
                                        </p:tav>
                                      </p:tavLst>
                                    </p:anim>
                                    <p:anim calcmode="lin" valueType="num">
                                      <p:cBhvr>
                                        <p:cTn id="157" dur="300" fill="hold"/>
                                        <p:tgtEl>
                                          <p:spTgt spid="131"/>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1200"/>
                                  </p:stCondLst>
                                  <p:childTnLst>
                                    <p:set>
                                      <p:cBhvr>
                                        <p:cTn id="159" dur="1" fill="hold">
                                          <p:stCondLst>
                                            <p:cond delay="0"/>
                                          </p:stCondLst>
                                        </p:cTn>
                                        <p:tgtEl>
                                          <p:spTgt spid="134"/>
                                        </p:tgtEl>
                                        <p:attrNameLst>
                                          <p:attrName>style.visibility</p:attrName>
                                        </p:attrNameLst>
                                      </p:cBhvr>
                                      <p:to>
                                        <p:strVal val="visible"/>
                                      </p:to>
                                    </p:set>
                                    <p:animEffect transition="in" filter="fade">
                                      <p:cBhvr>
                                        <p:cTn id="160" dur="300"/>
                                        <p:tgtEl>
                                          <p:spTgt spid="134"/>
                                        </p:tgtEl>
                                      </p:cBhvr>
                                    </p:animEffect>
                                    <p:anim calcmode="lin" valueType="num">
                                      <p:cBhvr>
                                        <p:cTn id="161" dur="300" fill="hold"/>
                                        <p:tgtEl>
                                          <p:spTgt spid="134"/>
                                        </p:tgtEl>
                                        <p:attrNameLst>
                                          <p:attrName>ppt_x</p:attrName>
                                        </p:attrNameLst>
                                      </p:cBhvr>
                                      <p:tavLst>
                                        <p:tav tm="0">
                                          <p:val>
                                            <p:strVal val="#ppt_x"/>
                                          </p:val>
                                        </p:tav>
                                        <p:tav tm="100000">
                                          <p:val>
                                            <p:strVal val="#ppt_x"/>
                                          </p:val>
                                        </p:tav>
                                      </p:tavLst>
                                    </p:anim>
                                    <p:anim calcmode="lin" valueType="num">
                                      <p:cBhvr>
                                        <p:cTn id="162" dur="300" fill="hold"/>
                                        <p:tgtEl>
                                          <p:spTgt spid="134"/>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1400"/>
                                  </p:stCondLst>
                                  <p:childTnLst>
                                    <p:set>
                                      <p:cBhvr>
                                        <p:cTn id="164" dur="1" fill="hold">
                                          <p:stCondLst>
                                            <p:cond delay="0"/>
                                          </p:stCondLst>
                                        </p:cTn>
                                        <p:tgtEl>
                                          <p:spTgt spid="137"/>
                                        </p:tgtEl>
                                        <p:attrNameLst>
                                          <p:attrName>style.visibility</p:attrName>
                                        </p:attrNameLst>
                                      </p:cBhvr>
                                      <p:to>
                                        <p:strVal val="visible"/>
                                      </p:to>
                                    </p:set>
                                    <p:animEffect transition="in" filter="fade">
                                      <p:cBhvr>
                                        <p:cTn id="165" dur="300"/>
                                        <p:tgtEl>
                                          <p:spTgt spid="137"/>
                                        </p:tgtEl>
                                      </p:cBhvr>
                                    </p:animEffect>
                                    <p:anim calcmode="lin" valueType="num">
                                      <p:cBhvr>
                                        <p:cTn id="166" dur="300" fill="hold"/>
                                        <p:tgtEl>
                                          <p:spTgt spid="137"/>
                                        </p:tgtEl>
                                        <p:attrNameLst>
                                          <p:attrName>ppt_x</p:attrName>
                                        </p:attrNameLst>
                                      </p:cBhvr>
                                      <p:tavLst>
                                        <p:tav tm="0">
                                          <p:val>
                                            <p:strVal val="#ppt_x"/>
                                          </p:val>
                                        </p:tav>
                                        <p:tav tm="100000">
                                          <p:val>
                                            <p:strVal val="#ppt_x"/>
                                          </p:val>
                                        </p:tav>
                                      </p:tavLst>
                                    </p:anim>
                                    <p:anim calcmode="lin" valueType="num">
                                      <p:cBhvr>
                                        <p:cTn id="167" dur="300" fill="hold"/>
                                        <p:tgtEl>
                                          <p:spTgt spid="137"/>
                                        </p:tgtEl>
                                        <p:attrNameLst>
                                          <p:attrName>ppt_y</p:attrName>
                                        </p:attrNameLst>
                                      </p:cBhvr>
                                      <p:tavLst>
                                        <p:tav tm="0">
                                          <p:val>
                                            <p:strVal val="#ppt_y+.1"/>
                                          </p:val>
                                        </p:tav>
                                        <p:tav tm="100000">
                                          <p:val>
                                            <p:strVal val="#ppt_y"/>
                                          </p:val>
                                        </p:tav>
                                      </p:tavLst>
                                    </p:anim>
                                  </p:childTnLst>
                                </p:cTn>
                              </p:par>
                              <p:par>
                                <p:cTn id="168" presetID="42" presetClass="entr" presetSubtype="0" fill="hold" nodeType="withEffect">
                                  <p:stCondLst>
                                    <p:cond delay="1500"/>
                                  </p:stCondLst>
                                  <p:childTnLst>
                                    <p:set>
                                      <p:cBhvr>
                                        <p:cTn id="169" dur="1" fill="hold">
                                          <p:stCondLst>
                                            <p:cond delay="0"/>
                                          </p:stCondLst>
                                        </p:cTn>
                                        <p:tgtEl>
                                          <p:spTgt spid="140"/>
                                        </p:tgtEl>
                                        <p:attrNameLst>
                                          <p:attrName>style.visibility</p:attrName>
                                        </p:attrNameLst>
                                      </p:cBhvr>
                                      <p:to>
                                        <p:strVal val="visible"/>
                                      </p:to>
                                    </p:set>
                                    <p:animEffect transition="in" filter="fade">
                                      <p:cBhvr>
                                        <p:cTn id="170" dur="300"/>
                                        <p:tgtEl>
                                          <p:spTgt spid="140"/>
                                        </p:tgtEl>
                                      </p:cBhvr>
                                    </p:animEffect>
                                    <p:anim calcmode="lin" valueType="num">
                                      <p:cBhvr>
                                        <p:cTn id="171" dur="300" fill="hold"/>
                                        <p:tgtEl>
                                          <p:spTgt spid="140"/>
                                        </p:tgtEl>
                                        <p:attrNameLst>
                                          <p:attrName>ppt_x</p:attrName>
                                        </p:attrNameLst>
                                      </p:cBhvr>
                                      <p:tavLst>
                                        <p:tav tm="0">
                                          <p:val>
                                            <p:strVal val="#ppt_x"/>
                                          </p:val>
                                        </p:tav>
                                        <p:tav tm="100000">
                                          <p:val>
                                            <p:strVal val="#ppt_x"/>
                                          </p:val>
                                        </p:tav>
                                      </p:tavLst>
                                    </p:anim>
                                    <p:anim calcmode="lin" valueType="num">
                                      <p:cBhvr>
                                        <p:cTn id="172" dur="300" fill="hold"/>
                                        <p:tgtEl>
                                          <p:spTgt spid="140"/>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1700"/>
                                  </p:stCondLst>
                                  <p:childTnLst>
                                    <p:set>
                                      <p:cBhvr>
                                        <p:cTn id="174" dur="1" fill="hold">
                                          <p:stCondLst>
                                            <p:cond delay="0"/>
                                          </p:stCondLst>
                                        </p:cTn>
                                        <p:tgtEl>
                                          <p:spTgt spid="143"/>
                                        </p:tgtEl>
                                        <p:attrNameLst>
                                          <p:attrName>style.visibility</p:attrName>
                                        </p:attrNameLst>
                                      </p:cBhvr>
                                      <p:to>
                                        <p:strVal val="visible"/>
                                      </p:to>
                                    </p:set>
                                    <p:animEffect transition="in" filter="fade">
                                      <p:cBhvr>
                                        <p:cTn id="175" dur="300"/>
                                        <p:tgtEl>
                                          <p:spTgt spid="143"/>
                                        </p:tgtEl>
                                      </p:cBhvr>
                                    </p:animEffect>
                                    <p:anim calcmode="lin" valueType="num">
                                      <p:cBhvr>
                                        <p:cTn id="176" dur="300" fill="hold"/>
                                        <p:tgtEl>
                                          <p:spTgt spid="143"/>
                                        </p:tgtEl>
                                        <p:attrNameLst>
                                          <p:attrName>ppt_x</p:attrName>
                                        </p:attrNameLst>
                                      </p:cBhvr>
                                      <p:tavLst>
                                        <p:tav tm="0">
                                          <p:val>
                                            <p:strVal val="#ppt_x"/>
                                          </p:val>
                                        </p:tav>
                                        <p:tav tm="100000">
                                          <p:val>
                                            <p:strVal val="#ppt_x"/>
                                          </p:val>
                                        </p:tav>
                                      </p:tavLst>
                                    </p:anim>
                                    <p:anim calcmode="lin" valueType="num">
                                      <p:cBhvr>
                                        <p:cTn id="177" dur="300" fill="hold"/>
                                        <p:tgtEl>
                                          <p:spTgt spid="143"/>
                                        </p:tgtEl>
                                        <p:attrNameLst>
                                          <p:attrName>ppt_y</p:attrName>
                                        </p:attrNameLst>
                                      </p:cBhvr>
                                      <p:tavLst>
                                        <p:tav tm="0">
                                          <p:val>
                                            <p:strVal val="#ppt_y+.1"/>
                                          </p:val>
                                        </p:tav>
                                        <p:tav tm="100000">
                                          <p:val>
                                            <p:strVal val="#ppt_y"/>
                                          </p:val>
                                        </p:tav>
                                      </p:tavLst>
                                    </p:anim>
                                  </p:childTnLst>
                                </p:cTn>
                              </p:par>
                              <p:par>
                                <p:cTn id="178" presetID="42" presetClass="entr" presetSubtype="0" fill="hold" nodeType="withEffect">
                                  <p:stCondLst>
                                    <p:cond delay="1900"/>
                                  </p:stCondLst>
                                  <p:childTnLst>
                                    <p:set>
                                      <p:cBhvr>
                                        <p:cTn id="179" dur="1" fill="hold">
                                          <p:stCondLst>
                                            <p:cond delay="0"/>
                                          </p:stCondLst>
                                        </p:cTn>
                                        <p:tgtEl>
                                          <p:spTgt spid="146"/>
                                        </p:tgtEl>
                                        <p:attrNameLst>
                                          <p:attrName>style.visibility</p:attrName>
                                        </p:attrNameLst>
                                      </p:cBhvr>
                                      <p:to>
                                        <p:strVal val="visible"/>
                                      </p:to>
                                    </p:set>
                                    <p:animEffect transition="in" filter="fade">
                                      <p:cBhvr>
                                        <p:cTn id="180" dur="300"/>
                                        <p:tgtEl>
                                          <p:spTgt spid="146"/>
                                        </p:tgtEl>
                                      </p:cBhvr>
                                    </p:animEffect>
                                    <p:anim calcmode="lin" valueType="num">
                                      <p:cBhvr>
                                        <p:cTn id="181" dur="300" fill="hold"/>
                                        <p:tgtEl>
                                          <p:spTgt spid="146"/>
                                        </p:tgtEl>
                                        <p:attrNameLst>
                                          <p:attrName>ppt_x</p:attrName>
                                        </p:attrNameLst>
                                      </p:cBhvr>
                                      <p:tavLst>
                                        <p:tav tm="0">
                                          <p:val>
                                            <p:strVal val="#ppt_x"/>
                                          </p:val>
                                        </p:tav>
                                        <p:tav tm="100000">
                                          <p:val>
                                            <p:strVal val="#ppt_x"/>
                                          </p:val>
                                        </p:tav>
                                      </p:tavLst>
                                    </p:anim>
                                    <p:anim calcmode="lin" valueType="num">
                                      <p:cBhvr>
                                        <p:cTn id="182" dur="300" fill="hold"/>
                                        <p:tgtEl>
                                          <p:spTgt spid="146"/>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2000"/>
                                  </p:stCondLst>
                                  <p:childTnLst>
                                    <p:set>
                                      <p:cBhvr>
                                        <p:cTn id="184" dur="1" fill="hold">
                                          <p:stCondLst>
                                            <p:cond delay="0"/>
                                          </p:stCondLst>
                                        </p:cTn>
                                        <p:tgtEl>
                                          <p:spTgt spid="149"/>
                                        </p:tgtEl>
                                        <p:attrNameLst>
                                          <p:attrName>style.visibility</p:attrName>
                                        </p:attrNameLst>
                                      </p:cBhvr>
                                      <p:to>
                                        <p:strVal val="visible"/>
                                      </p:to>
                                    </p:set>
                                    <p:animEffect transition="in" filter="fade">
                                      <p:cBhvr>
                                        <p:cTn id="185" dur="300"/>
                                        <p:tgtEl>
                                          <p:spTgt spid="149"/>
                                        </p:tgtEl>
                                      </p:cBhvr>
                                    </p:animEffect>
                                    <p:anim calcmode="lin" valueType="num">
                                      <p:cBhvr>
                                        <p:cTn id="186" dur="300" fill="hold"/>
                                        <p:tgtEl>
                                          <p:spTgt spid="149"/>
                                        </p:tgtEl>
                                        <p:attrNameLst>
                                          <p:attrName>ppt_x</p:attrName>
                                        </p:attrNameLst>
                                      </p:cBhvr>
                                      <p:tavLst>
                                        <p:tav tm="0">
                                          <p:val>
                                            <p:strVal val="#ppt_x"/>
                                          </p:val>
                                        </p:tav>
                                        <p:tav tm="100000">
                                          <p:val>
                                            <p:strVal val="#ppt_x"/>
                                          </p:val>
                                        </p:tav>
                                      </p:tavLst>
                                    </p:anim>
                                    <p:anim calcmode="lin" valueType="num">
                                      <p:cBhvr>
                                        <p:cTn id="187" dur="300" fill="hold"/>
                                        <p:tgtEl>
                                          <p:spTgt spid="149"/>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2200"/>
                                  </p:stCondLst>
                                  <p:childTnLst>
                                    <p:set>
                                      <p:cBhvr>
                                        <p:cTn id="189" dur="1" fill="hold">
                                          <p:stCondLst>
                                            <p:cond delay="0"/>
                                          </p:stCondLst>
                                        </p:cTn>
                                        <p:tgtEl>
                                          <p:spTgt spid="152"/>
                                        </p:tgtEl>
                                        <p:attrNameLst>
                                          <p:attrName>style.visibility</p:attrName>
                                        </p:attrNameLst>
                                      </p:cBhvr>
                                      <p:to>
                                        <p:strVal val="visible"/>
                                      </p:to>
                                    </p:set>
                                    <p:animEffect transition="in" filter="fade">
                                      <p:cBhvr>
                                        <p:cTn id="190" dur="300"/>
                                        <p:tgtEl>
                                          <p:spTgt spid="152"/>
                                        </p:tgtEl>
                                      </p:cBhvr>
                                    </p:animEffect>
                                    <p:anim calcmode="lin" valueType="num">
                                      <p:cBhvr>
                                        <p:cTn id="191" dur="300" fill="hold"/>
                                        <p:tgtEl>
                                          <p:spTgt spid="152"/>
                                        </p:tgtEl>
                                        <p:attrNameLst>
                                          <p:attrName>ppt_x</p:attrName>
                                        </p:attrNameLst>
                                      </p:cBhvr>
                                      <p:tavLst>
                                        <p:tav tm="0">
                                          <p:val>
                                            <p:strVal val="#ppt_x"/>
                                          </p:val>
                                        </p:tav>
                                        <p:tav tm="100000">
                                          <p:val>
                                            <p:strVal val="#ppt_x"/>
                                          </p:val>
                                        </p:tav>
                                      </p:tavLst>
                                    </p:anim>
                                    <p:anim calcmode="lin" valueType="num">
                                      <p:cBhvr>
                                        <p:cTn id="192" dur="300" fill="hold"/>
                                        <p:tgtEl>
                                          <p:spTgt spid="152"/>
                                        </p:tgtEl>
                                        <p:attrNameLst>
                                          <p:attrName>ppt_y</p:attrName>
                                        </p:attrNameLst>
                                      </p:cBhvr>
                                      <p:tavLst>
                                        <p:tav tm="0">
                                          <p:val>
                                            <p:strVal val="#ppt_y+.1"/>
                                          </p:val>
                                        </p:tav>
                                        <p:tav tm="100000">
                                          <p:val>
                                            <p:strVal val="#ppt_y"/>
                                          </p:val>
                                        </p:tav>
                                      </p:tavLst>
                                    </p:anim>
                                  </p:childTnLst>
                                </p:cTn>
                              </p:par>
                            </p:childTnLst>
                          </p:cTn>
                        </p:par>
                        <p:par>
                          <p:cTn id="193" fill="hold">
                            <p:stCondLst>
                              <p:cond delay="9500"/>
                            </p:stCondLst>
                            <p:childTnLst>
                              <p:par>
                                <p:cTn id="194" presetID="42" presetClass="entr" presetSubtype="0" fill="hold" grpId="0" nodeType="afterEffect">
                                  <p:stCondLst>
                                    <p:cond delay="0"/>
                                  </p:stCondLst>
                                  <p:childTnLst>
                                    <p:set>
                                      <p:cBhvr>
                                        <p:cTn id="195" dur="1" fill="hold">
                                          <p:stCondLst>
                                            <p:cond delay="0"/>
                                          </p:stCondLst>
                                        </p:cTn>
                                        <p:tgtEl>
                                          <p:spTgt spid="156"/>
                                        </p:tgtEl>
                                        <p:attrNameLst>
                                          <p:attrName>style.visibility</p:attrName>
                                        </p:attrNameLst>
                                      </p:cBhvr>
                                      <p:to>
                                        <p:strVal val="visible"/>
                                      </p:to>
                                    </p:set>
                                    <p:animEffect transition="in" filter="fade">
                                      <p:cBhvr>
                                        <p:cTn id="196" dur="1200"/>
                                        <p:tgtEl>
                                          <p:spTgt spid="156"/>
                                        </p:tgtEl>
                                      </p:cBhvr>
                                    </p:animEffect>
                                    <p:anim calcmode="lin" valueType="num">
                                      <p:cBhvr>
                                        <p:cTn id="197" dur="1200" fill="hold"/>
                                        <p:tgtEl>
                                          <p:spTgt spid="156"/>
                                        </p:tgtEl>
                                        <p:attrNameLst>
                                          <p:attrName>ppt_x</p:attrName>
                                        </p:attrNameLst>
                                      </p:cBhvr>
                                      <p:tavLst>
                                        <p:tav tm="0">
                                          <p:val>
                                            <p:strVal val="#ppt_x"/>
                                          </p:val>
                                        </p:tav>
                                        <p:tav tm="100000">
                                          <p:val>
                                            <p:strVal val="#ppt_x"/>
                                          </p:val>
                                        </p:tav>
                                      </p:tavLst>
                                    </p:anim>
                                    <p:anim calcmode="lin" valueType="num">
                                      <p:cBhvr>
                                        <p:cTn id="198" dur="1200" fill="hold"/>
                                        <p:tgtEl>
                                          <p:spTgt spid="1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1"/>
</p:tagLst>
</file>

<file path=ppt/theme/theme1.xml><?xml version="1.0" encoding="utf-8"?>
<a:theme xmlns:a="http://schemas.openxmlformats.org/drawingml/2006/main" name="自定义设计方案">
  <a:themeElements>
    <a:clrScheme name="我的主题色">
      <a:dk1>
        <a:srgbClr val="393939"/>
      </a:dk1>
      <a:lt1>
        <a:srgbClr val="FFFFFF"/>
      </a:lt1>
      <a:dk2>
        <a:srgbClr val="2A2A2A"/>
      </a:dk2>
      <a:lt2>
        <a:srgbClr val="242424"/>
      </a:lt2>
      <a:accent1>
        <a:srgbClr val="394892"/>
      </a:accent1>
      <a:accent2>
        <a:srgbClr val="2A356D"/>
      </a:accent2>
      <a:accent3>
        <a:srgbClr val="394892"/>
      </a:accent3>
      <a:accent4>
        <a:srgbClr val="2A356D"/>
      </a:accent4>
      <a:accent5>
        <a:srgbClr val="394892"/>
      </a:accent5>
      <a:accent6>
        <a:srgbClr val="2A356D"/>
      </a:accent6>
      <a:hlink>
        <a:srgbClr val="47BCA1"/>
      </a:hlink>
      <a:folHlink>
        <a:srgbClr val="FA8D7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635</TotalTime>
  <Words>3933</Words>
  <Application>Microsoft Office PowerPoint</Application>
  <PresentationFormat>宽屏</PresentationFormat>
  <Paragraphs>591</Paragraphs>
  <Slides>45</Slides>
  <Notes>45</Notes>
  <HiddenSlides>0</HiddenSlides>
  <MMClips>2</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45</vt:i4>
      </vt:variant>
    </vt:vector>
  </HeadingPairs>
  <TitlesOfParts>
    <vt:vector size="70" baseType="lpstr">
      <vt:lpstr>Arial Unicode MS</vt:lpstr>
      <vt:lpstr>Bebas Neue</vt:lpstr>
      <vt:lpstr>Gill Sans</vt:lpstr>
      <vt:lpstr>Helvetica Neue</vt:lpstr>
      <vt:lpstr>Lato Light</vt:lpstr>
      <vt:lpstr>新細明體</vt:lpstr>
      <vt:lpstr>Raleway</vt:lpstr>
      <vt:lpstr>方正兰亭粗黑_GBK</vt:lpstr>
      <vt:lpstr>方正兰亭粗黑简体</vt:lpstr>
      <vt:lpstr>方正兰亭特黑_GBK</vt:lpstr>
      <vt:lpstr>方正姚体</vt:lpstr>
      <vt:lpstr>方正正粗黑简体</vt:lpstr>
      <vt:lpstr>方正正大黑简体</vt:lpstr>
      <vt:lpstr>汉仪菱心体简</vt:lpstr>
      <vt:lpstr>华文黑体</vt:lpstr>
      <vt:lpstr>时尚中黑简体</vt:lpstr>
      <vt:lpstr>宋体</vt:lpstr>
      <vt:lpstr>微软雅黑</vt:lpstr>
      <vt:lpstr>张海山锐谐体2.0-授权联系：Samtype@QQ.com</vt:lpstr>
      <vt:lpstr>Aharoni</vt:lpstr>
      <vt:lpstr>Arial</vt:lpstr>
      <vt:lpstr>Calibri</vt:lpstr>
      <vt:lpstr>Calibri Light</vt:lpstr>
      <vt:lpstr>Impact</vt:lpstr>
      <vt:lpstr>自定义设计方案</vt:lpstr>
      <vt:lpstr>PowerPoint 演示文稿</vt:lpstr>
      <vt:lpstr>PowerPoint 演示文稿</vt:lpstr>
      <vt:lpstr>PowerPoint 演示文稿</vt:lpstr>
      <vt:lpstr>PowerPoint 演示文稿</vt:lpstr>
      <vt:lpstr>公司简介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dc:title>
  <dc:creator>dreamsummit</dc:creator>
  <cp:lastModifiedBy>dreamsummit</cp:lastModifiedBy>
  <cp:revision>64</cp:revision>
  <dcterms:created xsi:type="dcterms:W3CDTF">2016-04-03T13:02:08Z</dcterms:created>
  <dcterms:modified xsi:type="dcterms:W3CDTF">2016-11-28T09:06:13Z</dcterms:modified>
</cp:coreProperties>
</file>